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7db41675fe69004626283e3f8ea54a6c76c8b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755a10b7032013394aea5ae56b11379eb4807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3b65677de94e592e3453d926e360a2b172064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a648b03b9f3be5c40a4c1cea0585049629f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a881d511d08b86f59b5fe2406a8ff531b7097b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5ed0b9f82f46315a6a070aaefcd7a7ea39775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73e21d5bd0fb81ff6b3f83fbec5a2cea67db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36d24620ee7e1eba8a974cb044bd28dfcf624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edc4cd69a002e5b4625458a3e1b9a0152ab3f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4772534562389dfe78f49a41d22c077e13a320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1c9e143dcaa22a2690238bfa001064974d33a7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d4533e7fb5d47674a10dfb5985691128ede22c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95d07750a73141f39eeae5c75fe2893bf80cbe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64a61c3c204ee8547d88aa022a61bc5d7096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80c72dd8eeee792fe65e983fba0805eb59219f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Computer Basics, Hardware, Software, and Digital Citizenship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of Computing: Understanding the Essentials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Computer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Computer Hardware?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Computer Software?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Computer Components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Safety and Digital Citizenship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Computer Knowledge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Computers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Peripherals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Software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Networks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Maintenance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 Time!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Answer Key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3201" r="4320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Computer Basics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Software consists of instructions that direct hardware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operating systems and applications that enable users to perform tasks.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Software Basics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456" y="82296"/>
                </a:moveTo>
                <a:cubicBezTo>
                  <a:pt x="224485" y="82296"/>
                  <a:pt x="228600" y="86411"/>
                  <a:pt x="228600" y="91440"/>
                </a:cubicBezTo>
                <a:lnTo>
                  <a:pt x="228600" y="219456"/>
                </a:lnTo>
                <a:cubicBezTo>
                  <a:pt x="228600" y="224485"/>
                  <a:pt x="224485" y="228600"/>
                  <a:pt x="219456" y="228600"/>
                </a:cubicBezTo>
                <a:lnTo>
                  <a:pt x="160763" y="228600"/>
                </a:lnTo>
                <a:lnTo>
                  <a:pt x="150876" y="228600"/>
                </a:lnTo>
                <a:lnTo>
                  <a:pt x="105156" y="228600"/>
                </a:lnTo>
                <a:lnTo>
                  <a:pt x="95269" y="228600"/>
                </a:lnTo>
                <a:lnTo>
                  <a:pt x="36576" y="228600"/>
                </a:lnTo>
                <a:cubicBezTo>
                  <a:pt x="31547" y="228600"/>
                  <a:pt x="27432" y="224485"/>
                  <a:pt x="27432" y="219456"/>
                </a:cubicBezTo>
                <a:lnTo>
                  <a:pt x="27432" y="91440"/>
                </a:lnTo>
                <a:cubicBezTo>
                  <a:pt x="27432" y="86411"/>
                  <a:pt x="31547" y="82296"/>
                  <a:pt x="36576" y="82296"/>
                </a:cubicBezTo>
                <a:lnTo>
                  <a:pt x="219456" y="82296"/>
                </a:lnTo>
                <a:moveTo>
                  <a:pt x="36576" y="256032"/>
                </a:moveTo>
                <a:lnTo>
                  <a:pt x="86125" y="256032"/>
                </a:lnTo>
                <a:lnTo>
                  <a:pt x="76981" y="283464"/>
                </a:lnTo>
                <a:lnTo>
                  <a:pt x="50292" y="283464"/>
                </a:lnTo>
                <a:cubicBezTo>
                  <a:pt x="42691" y="283464"/>
                  <a:pt x="36576" y="289579"/>
                  <a:pt x="36576" y="297180"/>
                </a:cubicBezTo>
                <a:cubicBezTo>
                  <a:pt x="36576" y="304781"/>
                  <a:pt x="42691" y="310896"/>
                  <a:pt x="50292" y="310896"/>
                </a:cubicBezTo>
                <a:lnTo>
                  <a:pt x="67837" y="310896"/>
                </a:lnTo>
                <a:lnTo>
                  <a:pt x="86868" y="310896"/>
                </a:lnTo>
                <a:lnTo>
                  <a:pt x="169164" y="310896"/>
                </a:lnTo>
                <a:lnTo>
                  <a:pt x="188195" y="310896"/>
                </a:lnTo>
                <a:lnTo>
                  <a:pt x="205740" y="310896"/>
                </a:lnTo>
                <a:cubicBezTo>
                  <a:pt x="213341" y="310896"/>
                  <a:pt x="219456" y="304781"/>
                  <a:pt x="219456" y="297180"/>
                </a:cubicBezTo>
                <a:cubicBezTo>
                  <a:pt x="219456" y="289579"/>
                  <a:pt x="213341" y="283464"/>
                  <a:pt x="205740" y="283464"/>
                </a:cubicBezTo>
                <a:lnTo>
                  <a:pt x="179051" y="283464"/>
                </a:lnTo>
                <a:lnTo>
                  <a:pt x="169907" y="256032"/>
                </a:lnTo>
                <a:lnTo>
                  <a:pt x="219456" y="256032"/>
                </a:lnTo>
                <a:cubicBezTo>
                  <a:pt x="239630" y="256032"/>
                  <a:pt x="256032" y="239630"/>
                  <a:pt x="256032" y="219456"/>
                </a:cubicBezTo>
                <a:lnTo>
                  <a:pt x="256032" y="91440"/>
                </a:lnTo>
                <a:cubicBezTo>
                  <a:pt x="256032" y="71266"/>
                  <a:pt x="239630" y="54864"/>
                  <a:pt x="219456" y="54864"/>
                </a:cubicBezTo>
                <a:lnTo>
                  <a:pt x="36576" y="54864"/>
                </a:lnTo>
                <a:cubicBezTo>
                  <a:pt x="16402" y="54864"/>
                  <a:pt x="0" y="71266"/>
                  <a:pt x="0" y="91440"/>
                </a:cubicBezTo>
                <a:lnTo>
                  <a:pt x="0" y="219456"/>
                </a:lnTo>
                <a:cubicBezTo>
                  <a:pt x="0" y="239630"/>
                  <a:pt x="16402" y="256032"/>
                  <a:pt x="36576" y="256032"/>
                </a:cubicBezTo>
                <a:moveTo>
                  <a:pt x="105899" y="283464"/>
                </a:moveTo>
                <a:lnTo>
                  <a:pt x="115043" y="256032"/>
                </a:lnTo>
                <a:lnTo>
                  <a:pt x="140989" y="256032"/>
                </a:lnTo>
                <a:lnTo>
                  <a:pt x="150133" y="283464"/>
                </a:lnTo>
                <a:lnTo>
                  <a:pt x="105899" y="283464"/>
                </a:lnTo>
                <a:moveTo>
                  <a:pt x="301752" y="82296"/>
                </a:moveTo>
                <a:lnTo>
                  <a:pt x="338328" y="82296"/>
                </a:lnTo>
                <a:lnTo>
                  <a:pt x="338328" y="100584"/>
                </a:lnTo>
                <a:lnTo>
                  <a:pt x="301752" y="100584"/>
                </a:lnTo>
                <a:lnTo>
                  <a:pt x="301752" y="82296"/>
                </a:lnTo>
                <a:moveTo>
                  <a:pt x="301752" y="128016"/>
                </a:moveTo>
                <a:lnTo>
                  <a:pt x="338328" y="128016"/>
                </a:lnTo>
                <a:lnTo>
                  <a:pt x="338328" y="146304"/>
                </a:lnTo>
                <a:lnTo>
                  <a:pt x="301752" y="146304"/>
                </a:lnTo>
                <a:lnTo>
                  <a:pt x="301752" y="128016"/>
                </a:lnTo>
                <a:moveTo>
                  <a:pt x="338328" y="173736"/>
                </a:moveTo>
                <a:lnTo>
                  <a:pt x="338328" y="283464"/>
                </a:lnTo>
                <a:lnTo>
                  <a:pt x="301752" y="283464"/>
                </a:lnTo>
                <a:lnTo>
                  <a:pt x="301752" y="173736"/>
                </a:lnTo>
                <a:lnTo>
                  <a:pt x="338328" y="173736"/>
                </a:lnTo>
                <a:moveTo>
                  <a:pt x="274320" y="82296"/>
                </a:moveTo>
                <a:lnTo>
                  <a:pt x="274320" y="283464"/>
                </a:lnTo>
                <a:cubicBezTo>
                  <a:pt x="274320" y="298609"/>
                  <a:pt x="286607" y="310896"/>
                  <a:pt x="301752" y="310896"/>
                </a:cubicBezTo>
                <a:lnTo>
                  <a:pt x="338328" y="310896"/>
                </a:lnTo>
                <a:cubicBezTo>
                  <a:pt x="353473" y="310896"/>
                  <a:pt x="365760" y="298609"/>
                  <a:pt x="365760" y="283464"/>
                </a:cubicBezTo>
                <a:lnTo>
                  <a:pt x="365760" y="82296"/>
                </a:lnTo>
                <a:cubicBezTo>
                  <a:pt x="365760" y="67151"/>
                  <a:pt x="353473" y="54864"/>
                  <a:pt x="338328" y="54864"/>
                </a:cubicBezTo>
                <a:lnTo>
                  <a:pt x="301752" y="54864"/>
                </a:lnTo>
                <a:cubicBezTo>
                  <a:pt x="286607" y="54864"/>
                  <a:pt x="274320" y="67151"/>
                  <a:pt x="274320" y="82296"/>
                </a:cubicBezTo>
                <a:lnTo>
                  <a:pt x="274320" y="82296"/>
                </a:lnTo>
                <a:moveTo>
                  <a:pt x="320040" y="242316"/>
                </a:moveTo>
                <a:cubicBezTo>
                  <a:pt x="327615" y="242316"/>
                  <a:pt x="333756" y="236175"/>
                  <a:pt x="333756" y="228600"/>
                </a:cubicBezTo>
                <a:cubicBezTo>
                  <a:pt x="333756" y="221025"/>
                  <a:pt x="327615" y="214884"/>
                  <a:pt x="320040" y="214884"/>
                </a:cubicBezTo>
                <a:cubicBezTo>
                  <a:pt x="312465" y="214884"/>
                  <a:pt x="306324" y="221025"/>
                  <a:pt x="306324" y="228600"/>
                </a:cubicBezTo>
                <a:cubicBezTo>
                  <a:pt x="306324" y="236175"/>
                  <a:pt x="312465" y="242316"/>
                  <a:pt x="320040" y="24231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Hardware refers to the physical parts of a computer system.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hardware is crucial for effective troubleshooting and upgrades.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Hardware Overview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57150"/>
                </a:moveTo>
                <a:cubicBezTo>
                  <a:pt x="39434" y="57150"/>
                  <a:pt x="34290" y="62294"/>
                  <a:pt x="34290" y="68580"/>
                </a:cubicBezTo>
                <a:lnTo>
                  <a:pt x="34290" y="184309"/>
                </a:lnTo>
                <a:cubicBezTo>
                  <a:pt x="37933" y="183380"/>
                  <a:pt x="41791" y="182880"/>
                  <a:pt x="45720" y="182880"/>
                </a:cubicBezTo>
                <a:lnTo>
                  <a:pt x="320040" y="182880"/>
                </a:lnTo>
                <a:cubicBezTo>
                  <a:pt x="323969" y="182880"/>
                  <a:pt x="327827" y="183380"/>
                  <a:pt x="331470" y="184309"/>
                </a:cubicBezTo>
                <a:lnTo>
                  <a:pt x="331470" y="68580"/>
                </a:lnTo>
                <a:cubicBezTo>
                  <a:pt x="331470" y="62294"/>
                  <a:pt x="326327" y="57150"/>
                  <a:pt x="320040" y="57150"/>
                </a:cubicBezTo>
                <a:lnTo>
                  <a:pt x="45720" y="57150"/>
                </a:lnTo>
                <a:moveTo>
                  <a:pt x="34290" y="228600"/>
                </a:moveTo>
                <a:lnTo>
                  <a:pt x="34290" y="297180"/>
                </a:lnTo>
                <a:cubicBezTo>
                  <a:pt x="34290" y="303467"/>
                  <a:pt x="39434" y="308610"/>
                  <a:pt x="45720" y="308610"/>
                </a:cubicBezTo>
                <a:lnTo>
                  <a:pt x="320040" y="308610"/>
                </a:lnTo>
                <a:cubicBezTo>
                  <a:pt x="326327" y="308610"/>
                  <a:pt x="331470" y="303467"/>
                  <a:pt x="331470" y="297180"/>
                </a:cubicBezTo>
                <a:lnTo>
                  <a:pt x="331470" y="228600"/>
                </a:lnTo>
                <a:cubicBezTo>
                  <a:pt x="331470" y="222314"/>
                  <a:pt x="326327" y="217170"/>
                  <a:pt x="320040" y="217170"/>
                </a:cubicBezTo>
                <a:lnTo>
                  <a:pt x="45720" y="217170"/>
                </a:lnTo>
                <a:cubicBezTo>
                  <a:pt x="39434" y="217170"/>
                  <a:pt x="34290" y="222314"/>
                  <a:pt x="34290" y="228600"/>
                </a:cubicBezTo>
                <a:lnTo>
                  <a:pt x="34290" y="228600"/>
                </a:lnTo>
                <a:moveTo>
                  <a:pt x="0" y="228600"/>
                </a:moveTo>
                <a:lnTo>
                  <a:pt x="0" y="68580"/>
                </a:lnTo>
                <a:cubicBezTo>
                  <a:pt x="0" y="43363"/>
                  <a:pt x="20503" y="22860"/>
                  <a:pt x="45720" y="22860"/>
                </a:cubicBezTo>
                <a:lnTo>
                  <a:pt x="320040" y="22860"/>
                </a:lnTo>
                <a:cubicBezTo>
                  <a:pt x="345257" y="22860"/>
                  <a:pt x="365760" y="43363"/>
                  <a:pt x="365760" y="68580"/>
                </a:cubicBezTo>
                <a:lnTo>
                  <a:pt x="365760" y="228600"/>
                </a:lnTo>
                <a:lnTo>
                  <a:pt x="365760" y="297180"/>
                </a:lnTo>
                <a:cubicBezTo>
                  <a:pt x="365760" y="322397"/>
                  <a:pt x="345257" y="342900"/>
                  <a:pt x="320040" y="342900"/>
                </a:cubicBezTo>
                <a:lnTo>
                  <a:pt x="45720" y="342900"/>
                </a:lnTo>
                <a:cubicBezTo>
                  <a:pt x="20503" y="342900"/>
                  <a:pt x="0" y="322397"/>
                  <a:pt x="0" y="297180"/>
                </a:cubicBezTo>
                <a:lnTo>
                  <a:pt x="0" y="228600"/>
                </a:lnTo>
                <a:moveTo>
                  <a:pt x="200025" y="262890"/>
                </a:moveTo>
                <a:cubicBezTo>
                  <a:pt x="200025" y="253421"/>
                  <a:pt x="207701" y="245745"/>
                  <a:pt x="217170" y="245745"/>
                </a:cubicBezTo>
                <a:cubicBezTo>
                  <a:pt x="226639" y="245745"/>
                  <a:pt x="234315" y="253421"/>
                  <a:pt x="234315" y="262890"/>
                </a:cubicBezTo>
                <a:cubicBezTo>
                  <a:pt x="234315" y="272359"/>
                  <a:pt x="226639" y="280035"/>
                  <a:pt x="217170" y="280035"/>
                </a:cubicBezTo>
                <a:cubicBezTo>
                  <a:pt x="207701" y="280035"/>
                  <a:pt x="200025" y="272359"/>
                  <a:pt x="200025" y="262890"/>
                </a:cubicBezTo>
                <a:moveTo>
                  <a:pt x="285750" y="245745"/>
                </a:moveTo>
                <a:cubicBezTo>
                  <a:pt x="295219" y="245745"/>
                  <a:pt x="302895" y="253421"/>
                  <a:pt x="302895" y="262890"/>
                </a:cubicBezTo>
                <a:cubicBezTo>
                  <a:pt x="302895" y="272359"/>
                  <a:pt x="295219" y="280035"/>
                  <a:pt x="285750" y="280035"/>
                </a:cubicBezTo>
                <a:cubicBezTo>
                  <a:pt x="276281" y="280035"/>
                  <a:pt x="268605" y="272359"/>
                  <a:pt x="268605" y="262890"/>
                </a:cubicBezTo>
                <a:cubicBezTo>
                  <a:pt x="268605" y="253421"/>
                  <a:pt x="276281" y="245745"/>
                  <a:pt x="285750" y="24574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components of a computer include the CPU, RAM, and storage devices, which collaborate to execute tasks.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Components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91440" y="45720"/>
                </a:lnTo>
                <a:cubicBezTo>
                  <a:pt x="66223" y="45720"/>
                  <a:pt x="45720" y="66223"/>
                  <a:pt x="45720" y="91440"/>
                </a:cubicBezTo>
                <a:lnTo>
                  <a:pt x="45720" y="97155"/>
                </a:lnTo>
                <a:lnTo>
                  <a:pt x="17145" y="97155"/>
                </a:lnTo>
                <a:cubicBezTo>
                  <a:pt x="7644" y="97155"/>
                  <a:pt x="0" y="104799"/>
                  <a:pt x="0" y="114300"/>
                </a:cubicBezTo>
                <a:cubicBezTo>
                  <a:pt x="0" y="123801"/>
                  <a:pt x="7644" y="131445"/>
                  <a:pt x="17145" y="131445"/>
                </a:cubicBezTo>
                <a:lnTo>
                  <a:pt x="45720" y="131445"/>
                </a:lnTo>
                <a:lnTo>
                  <a:pt x="45720" y="165735"/>
                </a:lnTo>
                <a:lnTo>
                  <a:pt x="17145" y="165735"/>
                </a:lnTo>
                <a:cubicBezTo>
                  <a:pt x="7644" y="165735"/>
                  <a:pt x="0" y="173379"/>
                  <a:pt x="0" y="182880"/>
                </a:cubicBezTo>
                <a:cubicBezTo>
                  <a:pt x="0" y="192381"/>
                  <a:pt x="7644" y="200025"/>
                  <a:pt x="17145" y="200025"/>
                </a:cubicBezTo>
                <a:lnTo>
                  <a:pt x="45720" y="200025"/>
                </a:lnTo>
                <a:lnTo>
                  <a:pt x="45720" y="234315"/>
                </a:lnTo>
                <a:lnTo>
                  <a:pt x="17145" y="234315"/>
                </a:lnTo>
                <a:cubicBezTo>
                  <a:pt x="7644" y="234315"/>
                  <a:pt x="0" y="241959"/>
                  <a:pt x="0" y="251460"/>
                </a:cubicBezTo>
                <a:cubicBezTo>
                  <a:pt x="0" y="260961"/>
                  <a:pt x="7644" y="268605"/>
                  <a:pt x="17145" y="268605"/>
                </a:cubicBezTo>
                <a:lnTo>
                  <a:pt x="45720" y="268605"/>
                </a:lnTo>
                <a:lnTo>
                  <a:pt x="45720" y="274320"/>
                </a:lnTo>
                <a:cubicBezTo>
                  <a:pt x="45720" y="299537"/>
                  <a:pt x="66223" y="320040"/>
                  <a:pt x="91440" y="320040"/>
                </a:cubicBezTo>
                <a:lnTo>
                  <a:pt x="97155" y="320040"/>
                </a:lnTo>
                <a:lnTo>
                  <a:pt x="97155" y="348615"/>
                </a:lnTo>
                <a:cubicBezTo>
                  <a:pt x="97155" y="358116"/>
                  <a:pt x="104799" y="365760"/>
                  <a:pt x="114300" y="365760"/>
                </a:cubicBezTo>
                <a:cubicBezTo>
                  <a:pt x="123801" y="365760"/>
                  <a:pt x="131445" y="358116"/>
                  <a:pt x="131445" y="348615"/>
                </a:cubicBezTo>
                <a:lnTo>
                  <a:pt x="131445" y="320040"/>
                </a:lnTo>
                <a:lnTo>
                  <a:pt x="165735" y="320040"/>
                </a:lnTo>
                <a:lnTo>
                  <a:pt x="165735" y="348615"/>
                </a:lnTo>
                <a:cubicBezTo>
                  <a:pt x="165735" y="358116"/>
                  <a:pt x="173379" y="365760"/>
                  <a:pt x="182880" y="365760"/>
                </a:cubicBezTo>
                <a:cubicBezTo>
                  <a:pt x="192381" y="365760"/>
                  <a:pt x="200025" y="358116"/>
                  <a:pt x="200025" y="348615"/>
                </a:cubicBezTo>
                <a:lnTo>
                  <a:pt x="200025" y="320040"/>
                </a:lnTo>
                <a:lnTo>
                  <a:pt x="234315" y="320040"/>
                </a:lnTo>
                <a:lnTo>
                  <a:pt x="234315" y="348615"/>
                </a:lnTo>
                <a:cubicBezTo>
                  <a:pt x="234315" y="358116"/>
                  <a:pt x="241959" y="365760"/>
                  <a:pt x="251460" y="365760"/>
                </a:cubicBezTo>
                <a:cubicBezTo>
                  <a:pt x="260961" y="365760"/>
                  <a:pt x="268605" y="358116"/>
                  <a:pt x="268605" y="348615"/>
                </a:cubicBezTo>
                <a:lnTo>
                  <a:pt x="268605" y="320040"/>
                </a:lnTo>
                <a:lnTo>
                  <a:pt x="274320" y="320040"/>
                </a:lnTo>
                <a:cubicBezTo>
                  <a:pt x="299537" y="320040"/>
                  <a:pt x="320040" y="299537"/>
                  <a:pt x="320040" y="274320"/>
                </a:cubicBezTo>
                <a:lnTo>
                  <a:pt x="320040" y="268605"/>
                </a:lnTo>
                <a:lnTo>
                  <a:pt x="348615" y="268605"/>
                </a:lnTo>
                <a:cubicBezTo>
                  <a:pt x="358116" y="268605"/>
                  <a:pt x="365760" y="260961"/>
                  <a:pt x="365760" y="251460"/>
                </a:cubicBezTo>
                <a:cubicBezTo>
                  <a:pt x="365760" y="241959"/>
                  <a:pt x="358116" y="234315"/>
                  <a:pt x="348615" y="234315"/>
                </a:cubicBezTo>
                <a:lnTo>
                  <a:pt x="320040" y="234315"/>
                </a:lnTo>
                <a:lnTo>
                  <a:pt x="320040" y="200025"/>
                </a:lnTo>
                <a:lnTo>
                  <a:pt x="348615" y="200025"/>
                </a:lnTo>
                <a:cubicBezTo>
                  <a:pt x="358116" y="200025"/>
                  <a:pt x="365760" y="192381"/>
                  <a:pt x="365760" y="182880"/>
                </a:cubicBezTo>
                <a:cubicBezTo>
                  <a:pt x="365760" y="173379"/>
                  <a:pt x="358116" y="165735"/>
                  <a:pt x="348615" y="165735"/>
                </a:cubicBezTo>
                <a:lnTo>
                  <a:pt x="320040" y="165735"/>
                </a:lnTo>
                <a:lnTo>
                  <a:pt x="320040" y="131445"/>
                </a:lnTo>
                <a:lnTo>
                  <a:pt x="348615" y="131445"/>
                </a:lnTo>
                <a:cubicBezTo>
                  <a:pt x="358116" y="131445"/>
                  <a:pt x="365760" y="123801"/>
                  <a:pt x="365760" y="114300"/>
                </a:cubicBezTo>
                <a:cubicBezTo>
                  <a:pt x="365760" y="104799"/>
                  <a:pt x="358116" y="97155"/>
                  <a:pt x="348615" y="97155"/>
                </a:cubicBezTo>
                <a:lnTo>
                  <a:pt x="320040" y="97155"/>
                </a:lnTo>
                <a:lnTo>
                  <a:pt x="320040" y="91440"/>
                </a:lnTo>
                <a:cubicBezTo>
                  <a:pt x="320040" y="66223"/>
                  <a:pt x="299537" y="45720"/>
                  <a:pt x="27432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200025" y="45720"/>
                </a:lnTo>
                <a:lnTo>
                  <a:pt x="200025" y="17145"/>
                </a:lnTo>
                <a:cubicBezTo>
                  <a:pt x="200025" y="7644"/>
                  <a:pt x="192381" y="0"/>
                  <a:pt x="182880" y="0"/>
                </a:cubicBezTo>
                <a:cubicBezTo>
                  <a:pt x="173379" y="0"/>
                  <a:pt x="165735" y="7644"/>
                  <a:pt x="165735" y="17145"/>
                </a:cubicBezTo>
                <a:lnTo>
                  <a:pt x="16573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285750" y="91440"/>
                </a:moveTo>
                <a:lnTo>
                  <a:pt x="285750" y="274320"/>
                </a:lnTo>
                <a:cubicBezTo>
                  <a:pt x="285750" y="280606"/>
                  <a:pt x="280607" y="285750"/>
                  <a:pt x="274320" y="285750"/>
                </a:cubicBezTo>
                <a:lnTo>
                  <a:pt x="91440" y="285750"/>
                </a:lnTo>
                <a:cubicBezTo>
                  <a:pt x="85154" y="285750"/>
                  <a:pt x="80010" y="280606"/>
                  <a:pt x="80010" y="274320"/>
                </a:cubicBezTo>
                <a:lnTo>
                  <a:pt x="80010" y="91440"/>
                </a:lnTo>
                <a:cubicBezTo>
                  <a:pt x="80010" y="85153"/>
                  <a:pt x="85154" y="80010"/>
                  <a:pt x="91440" y="80010"/>
                </a:cubicBezTo>
                <a:lnTo>
                  <a:pt x="274320" y="80010"/>
                </a:lnTo>
                <a:cubicBezTo>
                  <a:pt x="280607" y="80010"/>
                  <a:pt x="285750" y="85153"/>
                  <a:pt x="285750" y="91440"/>
                </a:cubicBezTo>
                <a:lnTo>
                  <a:pt x="285750" y="91440"/>
                </a:lnTo>
                <a:moveTo>
                  <a:pt x="137160" y="114300"/>
                </a:moveTo>
                <a:cubicBezTo>
                  <a:pt x="124516" y="114300"/>
                  <a:pt x="114300" y="124516"/>
                  <a:pt x="114300" y="137160"/>
                </a:cubicBezTo>
                <a:lnTo>
                  <a:pt x="114300" y="228600"/>
                </a:lnTo>
                <a:cubicBezTo>
                  <a:pt x="114300" y="241244"/>
                  <a:pt x="124516" y="251460"/>
                  <a:pt x="137160" y="251460"/>
                </a:cubicBezTo>
                <a:lnTo>
                  <a:pt x="228600" y="251460"/>
                </a:lnTo>
                <a:cubicBezTo>
                  <a:pt x="241244" y="251460"/>
                  <a:pt x="251460" y="241244"/>
                  <a:pt x="251460" y="228600"/>
                </a:cubicBezTo>
                <a:lnTo>
                  <a:pt x="251460" y="137160"/>
                </a:lnTo>
                <a:cubicBezTo>
                  <a:pt x="251460" y="124516"/>
                  <a:pt x="241244" y="114300"/>
                  <a:pt x="228600" y="114300"/>
                </a:cubicBezTo>
                <a:lnTo>
                  <a:pt x="137160" y="114300"/>
                </a:lnTo>
                <a:moveTo>
                  <a:pt x="148590" y="148590"/>
                </a:moveTo>
                <a:lnTo>
                  <a:pt x="217170" y="148590"/>
                </a:lnTo>
                <a:lnTo>
                  <a:pt x="217170" y="217170"/>
                </a:lnTo>
                <a:lnTo>
                  <a:pt x="148590" y="217170"/>
                </a:lnTo>
                <a:lnTo>
                  <a:pt x="148590" y="1485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510" r="3651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Computer Hardware?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Hardware enables the execution of software applications.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the necessary interface for user interaction.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Execution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42863"/>
                </a:moveTo>
                <a:cubicBezTo>
                  <a:pt x="29575" y="42863"/>
                  <a:pt x="25718" y="46720"/>
                  <a:pt x="25718" y="51435"/>
                </a:cubicBezTo>
                <a:lnTo>
                  <a:pt x="25718" y="138232"/>
                </a:lnTo>
                <a:cubicBezTo>
                  <a:pt x="28450" y="137535"/>
                  <a:pt x="31343" y="137160"/>
                  <a:pt x="34290" y="137160"/>
                </a:cubicBezTo>
                <a:lnTo>
                  <a:pt x="240030" y="137160"/>
                </a:lnTo>
                <a:cubicBezTo>
                  <a:pt x="242977" y="137160"/>
                  <a:pt x="245870" y="137535"/>
                  <a:pt x="248603" y="138232"/>
                </a:cubicBezTo>
                <a:lnTo>
                  <a:pt x="248603" y="51435"/>
                </a:lnTo>
                <a:cubicBezTo>
                  <a:pt x="248603" y="46720"/>
                  <a:pt x="244745" y="42863"/>
                  <a:pt x="240030" y="42863"/>
                </a:cubicBezTo>
                <a:lnTo>
                  <a:pt x="34290" y="42863"/>
                </a:lnTo>
                <a:moveTo>
                  <a:pt x="25718" y="171450"/>
                </a:moveTo>
                <a:lnTo>
                  <a:pt x="25718" y="222885"/>
                </a:lnTo>
                <a:cubicBezTo>
                  <a:pt x="25718" y="227600"/>
                  <a:pt x="29575" y="231458"/>
                  <a:pt x="34290" y="231458"/>
                </a:cubicBezTo>
                <a:lnTo>
                  <a:pt x="240030" y="231458"/>
                </a:lnTo>
                <a:cubicBezTo>
                  <a:pt x="244745" y="231458"/>
                  <a:pt x="248603" y="227600"/>
                  <a:pt x="248603" y="222885"/>
                </a:cubicBezTo>
                <a:lnTo>
                  <a:pt x="248603" y="171450"/>
                </a:lnTo>
                <a:cubicBezTo>
                  <a:pt x="248603" y="166735"/>
                  <a:pt x="244745" y="162878"/>
                  <a:pt x="240030" y="162878"/>
                </a:cubicBezTo>
                <a:lnTo>
                  <a:pt x="34290" y="162878"/>
                </a:lnTo>
                <a:cubicBezTo>
                  <a:pt x="29575" y="162878"/>
                  <a:pt x="25718" y="166735"/>
                  <a:pt x="25718" y="171450"/>
                </a:cubicBezTo>
                <a:lnTo>
                  <a:pt x="25718" y="171450"/>
                </a:lnTo>
                <a:moveTo>
                  <a:pt x="0" y="171450"/>
                </a:moveTo>
                <a:lnTo>
                  <a:pt x="0" y="51435"/>
                </a:lnTo>
                <a:cubicBezTo>
                  <a:pt x="0" y="32522"/>
                  <a:pt x="15377" y="17145"/>
                  <a:pt x="34290" y="17145"/>
                </a:cubicBezTo>
                <a:lnTo>
                  <a:pt x="240030" y="17145"/>
                </a:lnTo>
                <a:cubicBezTo>
                  <a:pt x="258943" y="17145"/>
                  <a:pt x="274320" y="32522"/>
                  <a:pt x="274320" y="51435"/>
                </a:cubicBezTo>
                <a:lnTo>
                  <a:pt x="274320" y="171450"/>
                </a:lnTo>
                <a:lnTo>
                  <a:pt x="274320" y="222885"/>
                </a:lnTo>
                <a:cubicBezTo>
                  <a:pt x="274320" y="241798"/>
                  <a:pt x="258943" y="257175"/>
                  <a:pt x="240030" y="257175"/>
                </a:cubicBezTo>
                <a:lnTo>
                  <a:pt x="34290" y="257175"/>
                </a:lnTo>
                <a:cubicBezTo>
                  <a:pt x="15377" y="257175"/>
                  <a:pt x="0" y="241798"/>
                  <a:pt x="0" y="222885"/>
                </a:cubicBezTo>
                <a:lnTo>
                  <a:pt x="0" y="171450"/>
                </a:lnTo>
                <a:moveTo>
                  <a:pt x="150019" y="197167"/>
                </a:moveTo>
                <a:cubicBezTo>
                  <a:pt x="150019" y="190066"/>
                  <a:pt x="155776" y="184309"/>
                  <a:pt x="162878" y="184309"/>
                </a:cubicBezTo>
                <a:cubicBezTo>
                  <a:pt x="169979" y="184309"/>
                  <a:pt x="175736" y="190066"/>
                  <a:pt x="175736" y="197167"/>
                </a:cubicBezTo>
                <a:cubicBezTo>
                  <a:pt x="175736" y="204269"/>
                  <a:pt x="169979" y="210026"/>
                  <a:pt x="162878" y="210026"/>
                </a:cubicBezTo>
                <a:cubicBezTo>
                  <a:pt x="155776" y="210026"/>
                  <a:pt x="150019" y="204269"/>
                  <a:pt x="150019" y="197167"/>
                </a:cubicBezTo>
                <a:lnTo>
                  <a:pt x="150019" y="197167"/>
                </a:lnTo>
                <a:moveTo>
                  <a:pt x="214313" y="184309"/>
                </a:moveTo>
                <a:cubicBezTo>
                  <a:pt x="221414" y="184309"/>
                  <a:pt x="227171" y="190066"/>
                  <a:pt x="227171" y="197168"/>
                </a:cubicBezTo>
                <a:cubicBezTo>
                  <a:pt x="227171" y="204269"/>
                  <a:pt x="221414" y="210026"/>
                  <a:pt x="214313" y="210026"/>
                </a:cubicBezTo>
                <a:cubicBezTo>
                  <a:pt x="207211" y="210026"/>
                  <a:pt x="201454" y="204269"/>
                  <a:pt x="201454" y="197168"/>
                </a:cubicBezTo>
                <a:cubicBezTo>
                  <a:pt x="201454" y="190066"/>
                  <a:pt x="207211" y="184309"/>
                  <a:pt x="214313" y="18430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hardware component plays a specific role in the computer's functionality.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CPU processes instructions, while the monitor displays output.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Functional Necessity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68580" y="34290"/>
                </a:lnTo>
                <a:cubicBezTo>
                  <a:pt x="49667" y="34290"/>
                  <a:pt x="34290" y="49667"/>
                  <a:pt x="34290" y="68580"/>
                </a:cubicBezTo>
                <a:lnTo>
                  <a:pt x="34290" y="72866"/>
                </a:lnTo>
                <a:lnTo>
                  <a:pt x="12859" y="72866"/>
                </a:lnTo>
                <a:cubicBezTo>
                  <a:pt x="5733" y="72866"/>
                  <a:pt x="0" y="78599"/>
                  <a:pt x="0" y="85725"/>
                </a:cubicBezTo>
                <a:cubicBezTo>
                  <a:pt x="0" y="92851"/>
                  <a:pt x="5733" y="98584"/>
                  <a:pt x="12859" y="98584"/>
                </a:cubicBezTo>
                <a:lnTo>
                  <a:pt x="34290" y="98584"/>
                </a:lnTo>
                <a:lnTo>
                  <a:pt x="34290" y="124301"/>
                </a:lnTo>
                <a:lnTo>
                  <a:pt x="12859" y="124301"/>
                </a:lnTo>
                <a:cubicBezTo>
                  <a:pt x="5733" y="124301"/>
                  <a:pt x="0" y="130034"/>
                  <a:pt x="0" y="137160"/>
                </a:cubicBezTo>
                <a:cubicBezTo>
                  <a:pt x="0" y="144286"/>
                  <a:pt x="5733" y="150019"/>
                  <a:pt x="12859" y="150019"/>
                </a:cubicBezTo>
                <a:lnTo>
                  <a:pt x="34290" y="150019"/>
                </a:lnTo>
                <a:lnTo>
                  <a:pt x="34290" y="175736"/>
                </a:lnTo>
                <a:lnTo>
                  <a:pt x="12859" y="175736"/>
                </a:lnTo>
                <a:cubicBezTo>
                  <a:pt x="5733" y="175736"/>
                  <a:pt x="0" y="181469"/>
                  <a:pt x="0" y="188595"/>
                </a:cubicBezTo>
                <a:cubicBezTo>
                  <a:pt x="0" y="195721"/>
                  <a:pt x="5733" y="201454"/>
                  <a:pt x="12859" y="201454"/>
                </a:cubicBezTo>
                <a:lnTo>
                  <a:pt x="34290" y="201454"/>
                </a:lnTo>
                <a:lnTo>
                  <a:pt x="34290" y="205740"/>
                </a:lnTo>
                <a:cubicBezTo>
                  <a:pt x="34290" y="224653"/>
                  <a:pt x="49667" y="240030"/>
                  <a:pt x="68580" y="240030"/>
                </a:cubicBezTo>
                <a:lnTo>
                  <a:pt x="72866" y="240030"/>
                </a:lnTo>
                <a:lnTo>
                  <a:pt x="72866" y="261461"/>
                </a:lnTo>
                <a:cubicBezTo>
                  <a:pt x="72866" y="268587"/>
                  <a:pt x="78599" y="274320"/>
                  <a:pt x="85725" y="274320"/>
                </a:cubicBezTo>
                <a:cubicBezTo>
                  <a:pt x="92851" y="274320"/>
                  <a:pt x="98584" y="268587"/>
                  <a:pt x="98584" y="261461"/>
                </a:cubicBezTo>
                <a:lnTo>
                  <a:pt x="98584" y="240030"/>
                </a:lnTo>
                <a:lnTo>
                  <a:pt x="124301" y="240030"/>
                </a:lnTo>
                <a:lnTo>
                  <a:pt x="124301" y="261461"/>
                </a:ln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240030"/>
                </a:lnTo>
                <a:lnTo>
                  <a:pt x="175736" y="240030"/>
                </a:lnTo>
                <a:lnTo>
                  <a:pt x="175736" y="261461"/>
                </a:lnTo>
                <a:cubicBezTo>
                  <a:pt x="175736" y="268587"/>
                  <a:pt x="181469" y="274320"/>
                  <a:pt x="188595" y="274320"/>
                </a:cubicBezTo>
                <a:cubicBezTo>
                  <a:pt x="195721" y="274320"/>
                  <a:pt x="201454" y="268587"/>
                  <a:pt x="201454" y="261461"/>
                </a:cubicBezTo>
                <a:lnTo>
                  <a:pt x="201454" y="240030"/>
                </a:lnTo>
                <a:lnTo>
                  <a:pt x="205740" y="240030"/>
                </a:lnTo>
                <a:cubicBezTo>
                  <a:pt x="224653" y="240030"/>
                  <a:pt x="240030" y="224653"/>
                  <a:pt x="240030" y="205740"/>
                </a:cubicBezTo>
                <a:lnTo>
                  <a:pt x="240030" y="201454"/>
                </a:lnTo>
                <a:lnTo>
                  <a:pt x="261461" y="201454"/>
                </a:lnTo>
                <a:cubicBezTo>
                  <a:pt x="268587" y="201454"/>
                  <a:pt x="274320" y="195721"/>
                  <a:pt x="274320" y="188595"/>
                </a:cubicBezTo>
                <a:cubicBezTo>
                  <a:pt x="274320" y="181469"/>
                  <a:pt x="268587" y="175736"/>
                  <a:pt x="261461" y="175736"/>
                </a:cubicBezTo>
                <a:lnTo>
                  <a:pt x="240030" y="175736"/>
                </a:lnTo>
                <a:lnTo>
                  <a:pt x="240030" y="150019"/>
                </a:lnTo>
                <a:lnTo>
                  <a:pt x="261461" y="150019"/>
                </a:lnTo>
                <a:cubicBezTo>
                  <a:pt x="268587" y="150019"/>
                  <a:pt x="274320" y="144286"/>
                  <a:pt x="274320" y="137160"/>
                </a:cubicBezTo>
                <a:cubicBezTo>
                  <a:pt x="274320" y="130034"/>
                  <a:pt x="268587" y="124301"/>
                  <a:pt x="261461" y="124301"/>
                </a:cubicBezTo>
                <a:lnTo>
                  <a:pt x="240030" y="124301"/>
                </a:lnTo>
                <a:lnTo>
                  <a:pt x="240030" y="98584"/>
                </a:lnTo>
                <a:lnTo>
                  <a:pt x="261461" y="98584"/>
                </a:lnTo>
                <a:cubicBezTo>
                  <a:pt x="268587" y="98584"/>
                  <a:pt x="274320" y="92851"/>
                  <a:pt x="274320" y="85725"/>
                </a:cubicBezTo>
                <a:cubicBezTo>
                  <a:pt x="274320" y="78599"/>
                  <a:pt x="268587" y="72866"/>
                  <a:pt x="261461" y="72866"/>
                </a:cubicBezTo>
                <a:lnTo>
                  <a:pt x="240030" y="72866"/>
                </a:lnTo>
                <a:lnTo>
                  <a:pt x="240030" y="68580"/>
                </a:lnTo>
                <a:cubicBezTo>
                  <a:pt x="240030" y="49667"/>
                  <a:pt x="224653" y="34290"/>
                  <a:pt x="205740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150019" y="34290"/>
                </a:lnTo>
                <a:lnTo>
                  <a:pt x="150019" y="12859"/>
                </a:lnTo>
                <a:cubicBezTo>
                  <a:pt x="150019" y="5733"/>
                  <a:pt x="144286" y="0"/>
                  <a:pt x="137160" y="0"/>
                </a:cubicBezTo>
                <a:cubicBezTo>
                  <a:pt x="130034" y="0"/>
                  <a:pt x="124301" y="5733"/>
                  <a:pt x="124301" y="12859"/>
                </a:cubicBezTo>
                <a:lnTo>
                  <a:pt x="124301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214313" y="68580"/>
                </a:moveTo>
                <a:lnTo>
                  <a:pt x="214313" y="205740"/>
                </a:lnTo>
                <a:cubicBezTo>
                  <a:pt x="214313" y="210455"/>
                  <a:pt x="210455" y="214313"/>
                  <a:pt x="205740" y="214313"/>
                </a:cubicBezTo>
                <a:lnTo>
                  <a:pt x="68580" y="214313"/>
                </a:lnTo>
                <a:cubicBezTo>
                  <a:pt x="63865" y="214313"/>
                  <a:pt x="60008" y="210455"/>
                  <a:pt x="60008" y="205740"/>
                </a:cubicBezTo>
                <a:lnTo>
                  <a:pt x="60008" y="68580"/>
                </a:lnTo>
                <a:cubicBezTo>
                  <a:pt x="60008" y="63865"/>
                  <a:pt x="63865" y="60008"/>
                  <a:pt x="68580" y="60008"/>
                </a:cubicBezTo>
                <a:lnTo>
                  <a:pt x="205740" y="60008"/>
                </a:lnTo>
                <a:cubicBezTo>
                  <a:pt x="210455" y="60008"/>
                  <a:pt x="214313" y="63865"/>
                  <a:pt x="214313" y="68580"/>
                </a:cubicBezTo>
                <a:lnTo>
                  <a:pt x="214313" y="68580"/>
                </a:lnTo>
                <a:moveTo>
                  <a:pt x="102870" y="85725"/>
                </a:moveTo>
                <a:cubicBezTo>
                  <a:pt x="93387" y="85725"/>
                  <a:pt x="85725" y="93387"/>
                  <a:pt x="85725" y="102870"/>
                </a:cubicBezTo>
                <a:lnTo>
                  <a:pt x="85725" y="171450"/>
                </a:lnTo>
                <a:cubicBezTo>
                  <a:pt x="85725" y="180933"/>
                  <a:pt x="93387" y="188595"/>
                  <a:pt x="102870" y="188595"/>
                </a:cubicBezTo>
                <a:lnTo>
                  <a:pt x="171450" y="188595"/>
                </a:lnTo>
                <a:cubicBezTo>
                  <a:pt x="180933" y="188595"/>
                  <a:pt x="188595" y="180933"/>
                  <a:pt x="188595" y="171450"/>
                </a:cubicBezTo>
                <a:lnTo>
                  <a:pt x="188595" y="102870"/>
                </a:lnTo>
                <a:cubicBezTo>
                  <a:pt x="188595" y="93387"/>
                  <a:pt x="180933" y="85725"/>
                  <a:pt x="171450" y="85725"/>
                </a:cubicBezTo>
                <a:lnTo>
                  <a:pt x="102870" y="85725"/>
                </a:lnTo>
                <a:moveTo>
                  <a:pt x="111443" y="111443"/>
                </a:moveTo>
                <a:lnTo>
                  <a:pt x="162878" y="111443"/>
                </a:lnTo>
                <a:lnTo>
                  <a:pt x="162878" y="162878"/>
                </a:lnTo>
                <a:lnTo>
                  <a:pt x="111443" y="162878"/>
                </a:lnTo>
                <a:lnTo>
                  <a:pt x="111443" y="11144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Hardware is crucial for the computer to operate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Without hardware, the computer cannot perform any tasks.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Elements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hardware refers to the tangible parts of a computer system.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the keyboard, mouse, monitor, and CPU.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Components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243840" y="205740"/>
                </a:lnTo>
                <a:cubicBezTo>
                  <a:pt x="248031" y="205740"/>
                  <a:pt x="251460" y="202311"/>
                  <a:pt x="251460" y="198120"/>
                </a:cubicBezTo>
                <a:lnTo>
                  <a:pt x="251460" y="76200"/>
                </a:lnTo>
                <a:cubicBezTo>
                  <a:pt x="251460" y="72009"/>
                  <a:pt x="248031" y="68580"/>
                  <a:pt x="24384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243840" y="45720"/>
                </a:lnTo>
                <a:cubicBezTo>
                  <a:pt x="260652" y="45720"/>
                  <a:pt x="274320" y="59388"/>
                  <a:pt x="274320" y="76200"/>
                </a:cubicBezTo>
                <a:lnTo>
                  <a:pt x="274320" y="198120"/>
                </a:lnTo>
                <a:cubicBezTo>
                  <a:pt x="274320" y="214932"/>
                  <a:pt x="260652" y="228600"/>
                  <a:pt x="24384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83820" y="167640"/>
                </a:moveTo>
                <a:lnTo>
                  <a:pt x="190500" y="167640"/>
                </a:lnTo>
                <a:cubicBezTo>
                  <a:pt x="194691" y="167640"/>
                  <a:pt x="198120" y="171069"/>
                  <a:pt x="198120" y="175260"/>
                </a:cubicBezTo>
                <a:lnTo>
                  <a:pt x="198120" y="182880"/>
                </a:lnTo>
                <a:cubicBezTo>
                  <a:pt x="198120" y="187071"/>
                  <a:pt x="194691" y="190500"/>
                  <a:pt x="190500" y="190500"/>
                </a:cubicBezTo>
                <a:lnTo>
                  <a:pt x="83820" y="190500"/>
                </a:lnTo>
                <a:cubicBezTo>
                  <a:pt x="79629" y="190500"/>
                  <a:pt x="76200" y="187071"/>
                  <a:pt x="76200" y="182880"/>
                </a:cubicBezTo>
                <a:lnTo>
                  <a:pt x="76200" y="175260"/>
                </a:lnTo>
                <a:cubicBezTo>
                  <a:pt x="76200" y="171069"/>
                  <a:pt x="79629" y="167640"/>
                  <a:pt x="83820" y="167640"/>
                </a:cubicBezTo>
                <a:moveTo>
                  <a:pt x="49530" y="133350"/>
                </a:moveTo>
                <a:cubicBezTo>
                  <a:pt x="49530" y="129159"/>
                  <a:pt x="52959" y="125730"/>
                  <a:pt x="57150" y="125730"/>
                </a:cubicBezTo>
                <a:lnTo>
                  <a:pt x="64770" y="125730"/>
                </a:lnTo>
                <a:cubicBezTo>
                  <a:pt x="68961" y="125730"/>
                  <a:pt x="72390" y="129159"/>
                  <a:pt x="72390" y="133350"/>
                </a:cubicBezTo>
                <a:lnTo>
                  <a:pt x="72390" y="140970"/>
                </a:lnTo>
                <a:cubicBezTo>
                  <a:pt x="72390" y="145161"/>
                  <a:pt x="68961" y="148590"/>
                  <a:pt x="64770" y="148590"/>
                </a:cubicBezTo>
                <a:lnTo>
                  <a:pt x="57150" y="148590"/>
                </a:lnTo>
                <a:cubicBezTo>
                  <a:pt x="52959" y="148590"/>
                  <a:pt x="49530" y="145161"/>
                  <a:pt x="49530" y="140970"/>
                </a:cubicBezTo>
                <a:lnTo>
                  <a:pt x="49530" y="133350"/>
                </a:lnTo>
                <a:moveTo>
                  <a:pt x="57150" y="87630"/>
                </a:moveTo>
                <a:lnTo>
                  <a:pt x="64770" y="87630"/>
                </a:lnTo>
                <a:cubicBezTo>
                  <a:pt x="68961" y="87630"/>
                  <a:pt x="72390" y="91059"/>
                  <a:pt x="72390" y="95250"/>
                </a:cubicBezTo>
                <a:lnTo>
                  <a:pt x="72390" y="102870"/>
                </a:lnTo>
                <a:cubicBezTo>
                  <a:pt x="72390" y="107061"/>
                  <a:pt x="68961" y="110490"/>
                  <a:pt x="64770" y="110490"/>
                </a:cubicBezTo>
                <a:lnTo>
                  <a:pt x="57150" y="110490"/>
                </a:lnTo>
                <a:cubicBezTo>
                  <a:pt x="52959" y="110490"/>
                  <a:pt x="49530" y="107061"/>
                  <a:pt x="49530" y="102870"/>
                </a:cubicBezTo>
                <a:lnTo>
                  <a:pt x="49530" y="95250"/>
                </a:lnTo>
                <a:cubicBezTo>
                  <a:pt x="49530" y="91059"/>
                  <a:pt x="52959" y="87630"/>
                  <a:pt x="57150" y="87630"/>
                </a:cubicBezTo>
                <a:moveTo>
                  <a:pt x="87630" y="133350"/>
                </a:moveTo>
                <a:cubicBezTo>
                  <a:pt x="87630" y="129159"/>
                  <a:pt x="91059" y="125730"/>
                  <a:pt x="95250" y="125730"/>
                </a:cubicBezTo>
                <a:lnTo>
                  <a:pt x="102870" y="125730"/>
                </a:lnTo>
                <a:cubicBezTo>
                  <a:pt x="107061" y="125730"/>
                  <a:pt x="110490" y="129159"/>
                  <a:pt x="110490" y="133350"/>
                </a:cubicBezTo>
                <a:lnTo>
                  <a:pt x="110490" y="140970"/>
                </a:lnTo>
                <a:cubicBezTo>
                  <a:pt x="110490" y="145161"/>
                  <a:pt x="107061" y="148590"/>
                  <a:pt x="102870" y="148590"/>
                </a:cubicBezTo>
                <a:lnTo>
                  <a:pt x="95250" y="148590"/>
                </a:lnTo>
                <a:cubicBezTo>
                  <a:pt x="91059" y="148590"/>
                  <a:pt x="87630" y="145161"/>
                  <a:pt x="87630" y="140970"/>
                </a:cubicBezTo>
                <a:lnTo>
                  <a:pt x="87630" y="133350"/>
                </a:lnTo>
                <a:moveTo>
                  <a:pt x="95250" y="87630"/>
                </a:moveTo>
                <a:lnTo>
                  <a:pt x="102870" y="87630"/>
                </a:lnTo>
                <a:cubicBezTo>
                  <a:pt x="107061" y="87630"/>
                  <a:pt x="110490" y="91059"/>
                  <a:pt x="110490" y="95250"/>
                </a:cubicBezTo>
                <a:lnTo>
                  <a:pt x="110490" y="102870"/>
                </a:lnTo>
                <a:cubicBezTo>
                  <a:pt x="110490" y="107061"/>
                  <a:pt x="107061" y="110490"/>
                  <a:pt x="102870" y="110490"/>
                </a:cubicBezTo>
                <a:lnTo>
                  <a:pt x="95250" y="110490"/>
                </a:lnTo>
                <a:cubicBezTo>
                  <a:pt x="91059" y="110490"/>
                  <a:pt x="87630" y="107061"/>
                  <a:pt x="87630" y="102870"/>
                </a:cubicBezTo>
                <a:lnTo>
                  <a:pt x="87630" y="95250"/>
                </a:lnTo>
                <a:cubicBezTo>
                  <a:pt x="87630" y="91059"/>
                  <a:pt x="91059" y="87630"/>
                  <a:pt x="95250" y="87630"/>
                </a:cubicBezTo>
                <a:moveTo>
                  <a:pt x="125730" y="133350"/>
                </a:moveTo>
                <a:cubicBezTo>
                  <a:pt x="125730" y="129159"/>
                  <a:pt x="129159" y="125730"/>
                  <a:pt x="133350" y="125730"/>
                </a:cubicBezTo>
                <a:lnTo>
                  <a:pt x="140970" y="125730"/>
                </a:lnTo>
                <a:cubicBezTo>
                  <a:pt x="145161" y="125730"/>
                  <a:pt x="148590" y="129159"/>
                  <a:pt x="148590" y="133350"/>
                </a:cubicBezTo>
                <a:lnTo>
                  <a:pt x="148590" y="140970"/>
                </a:lnTo>
                <a:cubicBezTo>
                  <a:pt x="148590" y="145161"/>
                  <a:pt x="145161" y="148590"/>
                  <a:pt x="140970" y="148590"/>
                </a:cubicBezTo>
                <a:lnTo>
                  <a:pt x="133350" y="148590"/>
                </a:lnTo>
                <a:cubicBezTo>
                  <a:pt x="129159" y="148590"/>
                  <a:pt x="125730" y="145161"/>
                  <a:pt x="125730" y="140970"/>
                </a:cubicBezTo>
                <a:lnTo>
                  <a:pt x="125730" y="133350"/>
                </a:lnTo>
                <a:moveTo>
                  <a:pt x="133350" y="87630"/>
                </a:moveTo>
                <a:lnTo>
                  <a:pt x="140970" y="87630"/>
                </a:lnTo>
                <a:cubicBezTo>
                  <a:pt x="145161" y="87630"/>
                  <a:pt x="148590" y="91059"/>
                  <a:pt x="148590" y="95250"/>
                </a:cubicBezTo>
                <a:lnTo>
                  <a:pt x="148590" y="102870"/>
                </a:lnTo>
                <a:cubicBezTo>
                  <a:pt x="148590" y="107061"/>
                  <a:pt x="145161" y="110490"/>
                  <a:pt x="140970" y="110490"/>
                </a:cubicBezTo>
                <a:lnTo>
                  <a:pt x="133350" y="110490"/>
                </a:lnTo>
                <a:cubicBezTo>
                  <a:pt x="129159" y="110490"/>
                  <a:pt x="125730" y="107061"/>
                  <a:pt x="125730" y="102870"/>
                </a:cubicBezTo>
                <a:lnTo>
                  <a:pt x="125730" y="95250"/>
                </a:lnTo>
                <a:cubicBezTo>
                  <a:pt x="125730" y="91059"/>
                  <a:pt x="129159" y="87630"/>
                  <a:pt x="133350" y="87630"/>
                </a:cubicBezTo>
                <a:moveTo>
                  <a:pt x="163830" y="133350"/>
                </a:moveTo>
                <a:cubicBezTo>
                  <a:pt x="163830" y="129159"/>
                  <a:pt x="167259" y="125730"/>
                  <a:pt x="171450" y="125730"/>
                </a:cubicBezTo>
                <a:lnTo>
                  <a:pt x="179070" y="125730"/>
                </a:lnTo>
                <a:cubicBezTo>
                  <a:pt x="183261" y="125730"/>
                  <a:pt x="186690" y="129159"/>
                  <a:pt x="186690" y="133350"/>
                </a:cubicBezTo>
                <a:lnTo>
                  <a:pt x="186690" y="140970"/>
                </a:lnTo>
                <a:cubicBezTo>
                  <a:pt x="186690" y="145161"/>
                  <a:pt x="183261" y="148590"/>
                  <a:pt x="179070" y="148590"/>
                </a:cubicBezTo>
                <a:lnTo>
                  <a:pt x="171450" y="148590"/>
                </a:lnTo>
                <a:cubicBezTo>
                  <a:pt x="167259" y="148590"/>
                  <a:pt x="163830" y="145161"/>
                  <a:pt x="163830" y="140970"/>
                </a:cubicBezTo>
                <a:lnTo>
                  <a:pt x="163830" y="133350"/>
                </a:lnTo>
                <a:moveTo>
                  <a:pt x="171450" y="87630"/>
                </a:moveTo>
                <a:lnTo>
                  <a:pt x="179070" y="87630"/>
                </a:lnTo>
                <a:cubicBezTo>
                  <a:pt x="183261" y="87630"/>
                  <a:pt x="186690" y="91059"/>
                  <a:pt x="186690" y="95250"/>
                </a:cubicBezTo>
                <a:lnTo>
                  <a:pt x="186690" y="102870"/>
                </a:lnTo>
                <a:cubicBezTo>
                  <a:pt x="186690" y="107061"/>
                  <a:pt x="183261" y="110490"/>
                  <a:pt x="179070" y="110490"/>
                </a:cubicBezTo>
                <a:lnTo>
                  <a:pt x="171450" y="110490"/>
                </a:lnTo>
                <a:cubicBezTo>
                  <a:pt x="167259" y="110490"/>
                  <a:pt x="163830" y="107061"/>
                  <a:pt x="163830" y="102870"/>
                </a:cubicBezTo>
                <a:lnTo>
                  <a:pt x="163830" y="95250"/>
                </a:lnTo>
                <a:cubicBezTo>
                  <a:pt x="163830" y="91059"/>
                  <a:pt x="167259" y="87630"/>
                  <a:pt x="171450" y="87630"/>
                </a:cubicBezTo>
                <a:moveTo>
                  <a:pt x="201930" y="133350"/>
                </a:moveTo>
                <a:cubicBezTo>
                  <a:pt x="201930" y="129159"/>
                  <a:pt x="205359" y="125730"/>
                  <a:pt x="209550" y="125730"/>
                </a:cubicBezTo>
                <a:lnTo>
                  <a:pt x="217170" y="125730"/>
                </a:lnTo>
                <a:cubicBezTo>
                  <a:pt x="221361" y="125730"/>
                  <a:pt x="224790" y="129159"/>
                  <a:pt x="224790" y="133350"/>
                </a:cubicBezTo>
                <a:lnTo>
                  <a:pt x="224790" y="140970"/>
                </a:lnTo>
                <a:cubicBezTo>
                  <a:pt x="224790" y="145161"/>
                  <a:pt x="221361" y="148590"/>
                  <a:pt x="217170" y="148590"/>
                </a:cubicBezTo>
                <a:lnTo>
                  <a:pt x="209550" y="148590"/>
                </a:lnTo>
                <a:cubicBezTo>
                  <a:pt x="205359" y="148590"/>
                  <a:pt x="201930" y="145161"/>
                  <a:pt x="201930" y="140970"/>
                </a:cubicBezTo>
                <a:lnTo>
                  <a:pt x="201930" y="133350"/>
                </a:lnTo>
                <a:moveTo>
                  <a:pt x="209550" y="87630"/>
                </a:moveTo>
                <a:lnTo>
                  <a:pt x="217170" y="87630"/>
                </a:lnTo>
                <a:cubicBezTo>
                  <a:pt x="221361" y="87630"/>
                  <a:pt x="224790" y="91059"/>
                  <a:pt x="224790" y="95250"/>
                </a:cubicBezTo>
                <a:lnTo>
                  <a:pt x="224790" y="102870"/>
                </a:lnTo>
                <a:cubicBezTo>
                  <a:pt x="224790" y="107061"/>
                  <a:pt x="221361" y="110490"/>
                  <a:pt x="217170" y="110490"/>
                </a:cubicBezTo>
                <a:lnTo>
                  <a:pt x="209550" y="110490"/>
                </a:lnTo>
                <a:cubicBezTo>
                  <a:pt x="205359" y="110490"/>
                  <a:pt x="201930" y="107061"/>
                  <a:pt x="201930" y="102870"/>
                </a:cubicBezTo>
                <a:lnTo>
                  <a:pt x="201930" y="95250"/>
                </a:lnTo>
                <a:cubicBezTo>
                  <a:pt x="201930" y="91059"/>
                  <a:pt x="205359" y="87630"/>
                  <a:pt x="209550" y="876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Computer Software?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software is essential for tasks on a computer, including operating systems and applications.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Programs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Microsoft Word is widely used for document creation.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Google Chrome enables internet access as a web browser.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Adobe Photoshop is a leading software for image editing.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Popular Examples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Software allows computers to perform specific tasks efficiently.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Without software, computers cannot run any applications.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Task Execution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Computers depend on software to function properly.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Without software, a computer cannot operate.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System Dependency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750" r="38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Computer Components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58177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hard drive stores data and programs, retaining information even when the computer is powered off.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8177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Hard Drive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monitor displays output, showing visual information generated by the computer.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Monitor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4835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mouse is used for navigation, enabling users to interact with the computer interface seamlessly.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8177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keyboard is an input device that allows users to enter data and commands easily.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Keyboard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19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CPU is the computer's brain, responsible for processing instructions and managing tasks efficiently.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31519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CPU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Safety and Digital Citizenship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Adhere to your organization's online behavior policies.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Promptly report any suspicious online activities to the relevant authorities.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Guidelines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aware of the personal information you disclose online.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Request permission before sharing others' content to maintain respect.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Privacy Respect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691" y="139307"/>
                </a:moveTo>
                <a:cubicBezTo>
                  <a:pt x="25691" y="77746"/>
                  <a:pt x="75572" y="27865"/>
                  <a:pt x="137133" y="27865"/>
                </a:cubicBezTo>
                <a:cubicBezTo>
                  <a:pt x="170941" y="27865"/>
                  <a:pt x="201213" y="42920"/>
                  <a:pt x="221680" y="66709"/>
                </a:cubicBezTo>
                <a:cubicBezTo>
                  <a:pt x="226287" y="72121"/>
                  <a:pt x="234431" y="72710"/>
                  <a:pt x="239789" y="68102"/>
                </a:cubicBezTo>
                <a:cubicBezTo>
                  <a:pt x="245147" y="63494"/>
                  <a:pt x="245790" y="55351"/>
                  <a:pt x="241182" y="49993"/>
                </a:cubicBezTo>
                <a:cubicBezTo>
                  <a:pt x="216054" y="20685"/>
                  <a:pt x="178763" y="2148"/>
                  <a:pt x="137133" y="2148"/>
                </a:cubicBezTo>
                <a:cubicBezTo>
                  <a:pt x="61374" y="2148"/>
                  <a:pt x="-27" y="63548"/>
                  <a:pt x="-27" y="139308"/>
                </a:cubicBezTo>
                <a:lnTo>
                  <a:pt x="-27" y="160739"/>
                </a:lnTo>
                <a:cubicBezTo>
                  <a:pt x="-27" y="167865"/>
                  <a:pt x="5706" y="173598"/>
                  <a:pt x="12832" y="173598"/>
                </a:cubicBezTo>
                <a:cubicBezTo>
                  <a:pt x="19958" y="173598"/>
                  <a:pt x="25691" y="167865"/>
                  <a:pt x="25691" y="160739"/>
                </a:cubicBezTo>
                <a:lnTo>
                  <a:pt x="25691" y="139307"/>
                </a:lnTo>
                <a:moveTo>
                  <a:pt x="271346" y="110965"/>
                </a:moveTo>
                <a:cubicBezTo>
                  <a:pt x="269900" y="103999"/>
                  <a:pt x="263042" y="99552"/>
                  <a:pt x="256130" y="101053"/>
                </a:cubicBezTo>
                <a:cubicBezTo>
                  <a:pt x="249219" y="102553"/>
                  <a:pt x="244718" y="109357"/>
                  <a:pt x="246218" y="116269"/>
                </a:cubicBezTo>
                <a:cubicBezTo>
                  <a:pt x="247772" y="123716"/>
                  <a:pt x="248629" y="131431"/>
                  <a:pt x="248629" y="139361"/>
                </a:cubicBezTo>
                <a:lnTo>
                  <a:pt x="248629" y="160792"/>
                </a:lnTo>
                <a:cubicBezTo>
                  <a:pt x="248629" y="167918"/>
                  <a:pt x="254362" y="173651"/>
                  <a:pt x="261488" y="173651"/>
                </a:cubicBezTo>
                <a:cubicBezTo>
                  <a:pt x="268614" y="173651"/>
                  <a:pt x="274347" y="167918"/>
                  <a:pt x="274347" y="160792"/>
                </a:cubicBezTo>
                <a:lnTo>
                  <a:pt x="274347" y="139361"/>
                </a:lnTo>
                <a:cubicBezTo>
                  <a:pt x="274347" y="129663"/>
                  <a:pt x="273329" y="120180"/>
                  <a:pt x="271400" y="111018"/>
                </a:cubicBezTo>
                <a:lnTo>
                  <a:pt x="271346" y="110965"/>
                </a:lnTo>
                <a:moveTo>
                  <a:pt x="137133" y="45010"/>
                </a:moveTo>
                <a:cubicBezTo>
                  <a:pt x="126953" y="45010"/>
                  <a:pt x="117095" y="46617"/>
                  <a:pt x="107933" y="49618"/>
                </a:cubicBezTo>
                <a:cubicBezTo>
                  <a:pt x="99789" y="52297"/>
                  <a:pt x="97914" y="62316"/>
                  <a:pt x="103486" y="68852"/>
                </a:cubicBezTo>
                <a:cubicBezTo>
                  <a:pt x="107290" y="73299"/>
                  <a:pt x="113559" y="74639"/>
                  <a:pt x="119238" y="73085"/>
                </a:cubicBezTo>
                <a:cubicBezTo>
                  <a:pt x="124917" y="71531"/>
                  <a:pt x="130918" y="70727"/>
                  <a:pt x="137133" y="70727"/>
                </a:cubicBezTo>
                <a:cubicBezTo>
                  <a:pt x="175013" y="70727"/>
                  <a:pt x="205713" y="101428"/>
                  <a:pt x="205713" y="139307"/>
                </a:cubicBezTo>
                <a:lnTo>
                  <a:pt x="205713" y="152648"/>
                </a:lnTo>
                <a:cubicBezTo>
                  <a:pt x="205713" y="166150"/>
                  <a:pt x="204910" y="179598"/>
                  <a:pt x="203356" y="192993"/>
                </a:cubicBezTo>
                <a:cubicBezTo>
                  <a:pt x="202445" y="200815"/>
                  <a:pt x="208392" y="207887"/>
                  <a:pt x="216322" y="207887"/>
                </a:cubicBezTo>
                <a:cubicBezTo>
                  <a:pt x="222644" y="207887"/>
                  <a:pt x="228055" y="203280"/>
                  <a:pt x="228805" y="197011"/>
                </a:cubicBezTo>
                <a:cubicBezTo>
                  <a:pt x="230574" y="182331"/>
                  <a:pt x="231484" y="167543"/>
                  <a:pt x="231484" y="152702"/>
                </a:cubicBezTo>
                <a:lnTo>
                  <a:pt x="231484" y="139361"/>
                </a:lnTo>
                <a:cubicBezTo>
                  <a:pt x="231484" y="87283"/>
                  <a:pt x="189265" y="45064"/>
                  <a:pt x="137187" y="45064"/>
                </a:cubicBezTo>
                <a:lnTo>
                  <a:pt x="137133" y="45010"/>
                </a:lnTo>
                <a:moveTo>
                  <a:pt x="80715" y="81818"/>
                </a:moveTo>
                <a:cubicBezTo>
                  <a:pt x="75840" y="76139"/>
                  <a:pt x="67160" y="75710"/>
                  <a:pt x="62552" y="81604"/>
                </a:cubicBezTo>
                <a:cubicBezTo>
                  <a:pt x="50176" y="97517"/>
                  <a:pt x="42836" y="117555"/>
                  <a:pt x="42836" y="139308"/>
                </a:cubicBezTo>
                <a:lnTo>
                  <a:pt x="42836" y="152648"/>
                </a:lnTo>
                <a:cubicBezTo>
                  <a:pt x="42836" y="165614"/>
                  <a:pt x="41443" y="178580"/>
                  <a:pt x="38657" y="191171"/>
                </a:cubicBezTo>
                <a:cubicBezTo>
                  <a:pt x="36835" y="199529"/>
                  <a:pt x="42889" y="207888"/>
                  <a:pt x="51462" y="207888"/>
                </a:cubicBezTo>
                <a:cubicBezTo>
                  <a:pt x="57087" y="207888"/>
                  <a:pt x="62124" y="204137"/>
                  <a:pt x="63356" y="198619"/>
                </a:cubicBezTo>
                <a:cubicBezTo>
                  <a:pt x="66785" y="183563"/>
                  <a:pt x="68553" y="168186"/>
                  <a:pt x="68553" y="152649"/>
                </a:cubicBezTo>
                <a:lnTo>
                  <a:pt x="68553" y="139308"/>
                </a:lnTo>
                <a:cubicBezTo>
                  <a:pt x="68553" y="124734"/>
                  <a:pt x="73107" y="111233"/>
                  <a:pt x="80823" y="100142"/>
                </a:cubicBezTo>
                <a:cubicBezTo>
                  <a:pt x="84680" y="94570"/>
                  <a:pt x="85109" y="86962"/>
                  <a:pt x="80715" y="81818"/>
                </a:cubicBezTo>
                <a:lnTo>
                  <a:pt x="80715" y="81818"/>
                </a:lnTo>
                <a:moveTo>
                  <a:pt x="188568" y="139307"/>
                </a:moveTo>
                <a:cubicBezTo>
                  <a:pt x="188568" y="110911"/>
                  <a:pt x="165530" y="87872"/>
                  <a:pt x="137133" y="87872"/>
                </a:cubicBezTo>
                <a:cubicBezTo>
                  <a:pt x="108737" y="87872"/>
                  <a:pt x="85698" y="110911"/>
                  <a:pt x="85698" y="139307"/>
                </a:cubicBezTo>
                <a:lnTo>
                  <a:pt x="85698" y="152648"/>
                </a:lnTo>
                <a:cubicBezTo>
                  <a:pt x="85698" y="171883"/>
                  <a:pt x="83234" y="190957"/>
                  <a:pt x="78304" y="209495"/>
                </a:cubicBezTo>
                <a:cubicBezTo>
                  <a:pt x="76268" y="217156"/>
                  <a:pt x="81894" y="225032"/>
                  <a:pt x="89824" y="225032"/>
                </a:cubicBezTo>
                <a:cubicBezTo>
                  <a:pt x="94914" y="225032"/>
                  <a:pt x="99414" y="221710"/>
                  <a:pt x="100754" y="216781"/>
                </a:cubicBezTo>
                <a:cubicBezTo>
                  <a:pt x="106379" y="195886"/>
                  <a:pt x="109273" y="174347"/>
                  <a:pt x="109273" y="152648"/>
                </a:cubicBezTo>
                <a:lnTo>
                  <a:pt x="109273" y="139307"/>
                </a:lnTo>
                <a:cubicBezTo>
                  <a:pt x="109273" y="123930"/>
                  <a:pt x="121756" y="111447"/>
                  <a:pt x="137133" y="111447"/>
                </a:cubicBezTo>
                <a:cubicBezTo>
                  <a:pt x="152510" y="111447"/>
                  <a:pt x="164994" y="123930"/>
                  <a:pt x="164994" y="139307"/>
                </a:cubicBezTo>
                <a:lnTo>
                  <a:pt x="164994" y="152648"/>
                </a:lnTo>
                <a:cubicBezTo>
                  <a:pt x="164994" y="172097"/>
                  <a:pt x="163118" y="191439"/>
                  <a:pt x="159422" y="210459"/>
                </a:cubicBezTo>
                <a:cubicBezTo>
                  <a:pt x="157975" y="217906"/>
                  <a:pt x="163547" y="225032"/>
                  <a:pt x="171102" y="225032"/>
                </a:cubicBezTo>
                <a:cubicBezTo>
                  <a:pt x="176567" y="225032"/>
                  <a:pt x="181282" y="221282"/>
                  <a:pt x="182353" y="215924"/>
                </a:cubicBezTo>
                <a:cubicBezTo>
                  <a:pt x="186479" y="195136"/>
                  <a:pt x="188568" y="173972"/>
                  <a:pt x="188568" y="152648"/>
                </a:cubicBezTo>
                <a:lnTo>
                  <a:pt x="188568" y="139307"/>
                </a:lnTo>
                <a:moveTo>
                  <a:pt x="137133" y="126449"/>
                </a:moveTo>
                <a:cubicBezTo>
                  <a:pt x="130007" y="126449"/>
                  <a:pt x="124274" y="132181"/>
                  <a:pt x="124274" y="139307"/>
                </a:cubicBezTo>
                <a:lnTo>
                  <a:pt x="124274" y="152648"/>
                </a:lnTo>
                <a:cubicBezTo>
                  <a:pt x="124274" y="184742"/>
                  <a:pt x="118381" y="216567"/>
                  <a:pt x="106862" y="246517"/>
                </a:cubicBezTo>
                <a:lnTo>
                  <a:pt x="103701" y="254715"/>
                </a:lnTo>
                <a:cubicBezTo>
                  <a:pt x="101129" y="261358"/>
                  <a:pt x="104451" y="268806"/>
                  <a:pt x="111094" y="271324"/>
                </a:cubicBezTo>
                <a:cubicBezTo>
                  <a:pt x="117738" y="273842"/>
                  <a:pt x="125185" y="270574"/>
                  <a:pt x="127704" y="263930"/>
                </a:cubicBezTo>
                <a:lnTo>
                  <a:pt x="130865" y="255733"/>
                </a:lnTo>
                <a:cubicBezTo>
                  <a:pt x="143509" y="222836"/>
                  <a:pt x="149992" y="187903"/>
                  <a:pt x="149992" y="152648"/>
                </a:cubicBezTo>
                <a:lnTo>
                  <a:pt x="149992" y="139307"/>
                </a:lnTo>
                <a:cubicBezTo>
                  <a:pt x="149992" y="132181"/>
                  <a:pt x="144259" y="126449"/>
                  <a:pt x="137133" y="126449"/>
                </a:cubicBezTo>
                <a:lnTo>
                  <a:pt x="137133" y="12644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links before clicking to avoid potential threats.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selective when downloading files; only use trusted sources.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Cautious Clicking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complex combinations of letters, numbers, and symbols for your passwords.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updating your passwords can significantly boost your security.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Strong Passwords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Computer Knowledge Important?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Computers streamline tasks and improve efficiency.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Software applications help in organizing and managing projects effectively.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Productivity Enhancement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tools enable innovative expression and design.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Computers facilitate the creation of art, music, and multimedia projects.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Boost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Computers provide access to a wealth of information and resources.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learning platforms enhance educational opportunities.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Support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computer skills are essential in today's job market.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employers require proficiency in computer applications.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Job Opportunities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5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02" r="333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Computers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2138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Stationary computers designed for regular use at a single location.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typically offer more power and storage than portable devices.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82138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Desktop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81901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Portable computers that can be easily transported and used in various locations.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combine the functionality of a desktop with the convenience of mobility.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981901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Laptop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82138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Small, portable computers that are primarily operated via a touchscreen interface.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ideal for browsing, reading, and light productivity tasks.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2138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981901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Mobile devices that integrate computing capabilities with communication features.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allow users to access the internet, run applications, and make calls on the go.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81901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Smartphone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Peripherals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Delivers clear audio for multimedia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enjoyment of music, movies, and games.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Speakers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05740" y="25718"/>
                </a:moveTo>
                <a:cubicBezTo>
                  <a:pt x="210455" y="25718"/>
                  <a:pt x="214313" y="29575"/>
                  <a:pt x="214313" y="34290"/>
                </a:cubicBez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moveTo>
                  <a:pt x="68580" y="0"/>
                </a:moveTo>
                <a:cubicBezTo>
                  <a:pt x="49667" y="0"/>
                  <a:pt x="34290" y="15377"/>
                  <a:pt x="34290" y="34290"/>
                </a:cubicBez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moveTo>
                  <a:pt x="158591" y="64294"/>
                </a:moveTo>
                <a:cubicBezTo>
                  <a:pt x="158591" y="52458"/>
                  <a:pt x="148996" y="42863"/>
                  <a:pt x="137160" y="42863"/>
                </a:cubicBezTo>
                <a:cubicBezTo>
                  <a:pt x="125324" y="42863"/>
                  <a:pt x="115729" y="52458"/>
                  <a:pt x="115729" y="64294"/>
                </a:cubicBezTo>
                <a:cubicBezTo>
                  <a:pt x="115729" y="76130"/>
                  <a:pt x="125324" y="85725"/>
                  <a:pt x="137160" y="85725"/>
                </a:cubicBezTo>
                <a:cubicBezTo>
                  <a:pt x="148996" y="85725"/>
                  <a:pt x="158591" y="76130"/>
                  <a:pt x="158591" y="64294"/>
                </a:cubicBezTo>
                <a:moveTo>
                  <a:pt x="137160" y="231458"/>
                </a:moveTo>
                <a:cubicBezTo>
                  <a:pt x="167934" y="231458"/>
                  <a:pt x="192881" y="206510"/>
                  <a:pt x="192881" y="175736"/>
                </a:cubicBezTo>
                <a:cubicBezTo>
                  <a:pt x="192881" y="144962"/>
                  <a:pt x="167934" y="120015"/>
                  <a:pt x="137160" y="120015"/>
                </a:cubicBezTo>
                <a:cubicBezTo>
                  <a:pt x="106386" y="120015"/>
                  <a:pt x="81439" y="144962"/>
                  <a:pt x="81439" y="175736"/>
                </a:cubicBezTo>
                <a:cubicBezTo>
                  <a:pt x="81439" y="206510"/>
                  <a:pt x="106386" y="231458"/>
                  <a:pt x="137160" y="231458"/>
                </a:cubicBezTo>
                <a:lnTo>
                  <a:pt x="137160" y="231458"/>
                </a:lnTo>
                <a:moveTo>
                  <a:pt x="107156" y="175736"/>
                </a:moveTo>
                <a:cubicBezTo>
                  <a:pt x="107156" y="159166"/>
                  <a:pt x="120589" y="145733"/>
                  <a:pt x="137160" y="145733"/>
                </a:cubicBezTo>
                <a:cubicBezTo>
                  <a:pt x="153731" y="145733"/>
                  <a:pt x="167164" y="159166"/>
                  <a:pt x="167164" y="175736"/>
                </a:cubicBezTo>
                <a:cubicBezTo>
                  <a:pt x="167164" y="192307"/>
                  <a:pt x="153731" y="205740"/>
                  <a:pt x="137160" y="205740"/>
                </a:cubicBezTo>
                <a:cubicBezTo>
                  <a:pt x="120589" y="205740"/>
                  <a:pt x="107156" y="192307"/>
                  <a:pt x="107156" y="17573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Facilitates real-time video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Perfect for remote work and online classes.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Webcam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Transforms physical documents into digital files.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for archiving and sharing information.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Scanner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1435" y="25718"/>
                </a:moveTo>
                <a:cubicBezTo>
                  <a:pt x="46720" y="25718"/>
                  <a:pt x="42863" y="29575"/>
                  <a:pt x="42863" y="34290"/>
                </a:cubicBez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34290"/>
                </a:lnTo>
                <a:cubicBezTo>
                  <a:pt x="231458" y="29575"/>
                  <a:pt x="227600" y="25718"/>
                  <a:pt x="222885" y="25718"/>
                </a:cubicBezTo>
                <a:lnTo>
                  <a:pt x="51435" y="25718"/>
                </a:lnTo>
                <a:moveTo>
                  <a:pt x="17145" y="34290"/>
                </a:moveTo>
                <a:cubicBezTo>
                  <a:pt x="17145" y="15377"/>
                  <a:pt x="32522" y="0"/>
                  <a:pt x="51435" y="0"/>
                </a:cubicBezTo>
                <a:lnTo>
                  <a:pt x="222885" y="0"/>
                </a:lnTo>
                <a:cubicBezTo>
                  <a:pt x="241798" y="0"/>
                  <a:pt x="257175" y="15377"/>
                  <a:pt x="257175" y="3429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34290"/>
                </a:lnTo>
                <a:moveTo>
                  <a:pt x="120015" y="214313"/>
                </a:moveTo>
                <a:lnTo>
                  <a:pt x="154305" y="214313"/>
                </a:lnTo>
                <a:cubicBezTo>
                  <a:pt x="159020" y="214313"/>
                  <a:pt x="162877" y="218170"/>
                  <a:pt x="162877" y="222885"/>
                </a:cubicBezTo>
                <a:cubicBezTo>
                  <a:pt x="162877" y="227600"/>
                  <a:pt x="159020" y="231458"/>
                  <a:pt x="154305" y="231458"/>
                </a:cubicBezTo>
                <a:lnTo>
                  <a:pt x="120015" y="231458"/>
                </a:lnTo>
                <a:cubicBezTo>
                  <a:pt x="115300" y="231458"/>
                  <a:pt x="111443" y="227600"/>
                  <a:pt x="111443" y="222885"/>
                </a:cubicBezTo>
                <a:cubicBezTo>
                  <a:pt x="111443" y="218170"/>
                  <a:pt x="115300" y="214313"/>
                  <a:pt x="120015" y="21431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Produces high-quality prints in color or black-and-white.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Ideal for both home and office use.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Printer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0008" y="85725"/>
                </a:moveTo>
                <a:lnTo>
                  <a:pt x="60008" y="34290"/>
                </a:lnTo>
                <a:cubicBezTo>
                  <a:pt x="60008" y="29575"/>
                  <a:pt x="63865" y="25717"/>
                  <a:pt x="68580" y="25717"/>
                </a:cubicBezTo>
                <a:lnTo>
                  <a:pt x="191542" y="25717"/>
                </a:lnTo>
                <a:cubicBezTo>
                  <a:pt x="193792" y="25717"/>
                  <a:pt x="195989" y="26628"/>
                  <a:pt x="197596" y="28236"/>
                </a:cubicBezTo>
                <a:lnTo>
                  <a:pt x="211794" y="42434"/>
                </a:lnTo>
                <a:cubicBezTo>
                  <a:pt x="213402" y="44041"/>
                  <a:pt x="214313" y="46238"/>
                  <a:pt x="214313" y="48488"/>
                </a:cubicBezTo>
                <a:lnTo>
                  <a:pt x="214313" y="85725"/>
                </a:lnTo>
                <a:lnTo>
                  <a:pt x="240030" y="85725"/>
                </a:lnTo>
                <a:lnTo>
                  <a:pt x="240030" y="48488"/>
                </a:lnTo>
                <a:cubicBezTo>
                  <a:pt x="240030" y="39380"/>
                  <a:pt x="236440" y="30647"/>
                  <a:pt x="230011" y="24217"/>
                </a:cubicBezTo>
                <a:lnTo>
                  <a:pt x="215759" y="10019"/>
                </a:lnTo>
                <a:cubicBezTo>
                  <a:pt x="209330" y="3590"/>
                  <a:pt x="200650" y="0"/>
                  <a:pt x="191542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85725"/>
                </a:lnTo>
                <a:lnTo>
                  <a:pt x="60008" y="85725"/>
                </a:lnTo>
                <a:moveTo>
                  <a:pt x="68580" y="197167"/>
                </a:moveTo>
                <a:lnTo>
                  <a:pt x="205740" y="197167"/>
                </a:lnTo>
                <a:lnTo>
                  <a:pt x="205740" y="248603"/>
                </a:lnTo>
                <a:lnTo>
                  <a:pt x="68580" y="248603"/>
                </a:lnTo>
                <a:lnTo>
                  <a:pt x="68580" y="197167"/>
                </a:lnTo>
                <a:moveTo>
                  <a:pt x="60008" y="171450"/>
                </a:moveTo>
                <a:cubicBezTo>
                  <a:pt x="50524" y="171450"/>
                  <a:pt x="42863" y="179112"/>
                  <a:pt x="42863" y="188595"/>
                </a:cubicBezTo>
                <a:lnTo>
                  <a:pt x="25718" y="188595"/>
                </a:lnTo>
                <a:lnTo>
                  <a:pt x="25718" y="137160"/>
                </a:lnTo>
                <a:cubicBezTo>
                  <a:pt x="25718" y="132445"/>
                  <a:pt x="29575" y="128588"/>
                  <a:pt x="34290" y="128588"/>
                </a:cubicBezTo>
                <a:lnTo>
                  <a:pt x="240030" y="128588"/>
                </a:lnTo>
                <a:cubicBezTo>
                  <a:pt x="244745" y="128588"/>
                  <a:pt x="248603" y="132445"/>
                  <a:pt x="248603" y="137160"/>
                </a:cubicBezTo>
                <a:lnTo>
                  <a:pt x="248603" y="188595"/>
                </a:lnTo>
                <a:lnTo>
                  <a:pt x="231458" y="188595"/>
                </a:lnTo>
                <a:cubicBezTo>
                  <a:pt x="231458" y="179112"/>
                  <a:pt x="223796" y="171450"/>
                  <a:pt x="214313" y="171450"/>
                </a:cubicBezTo>
                <a:lnTo>
                  <a:pt x="60008" y="171450"/>
                </a:lnTo>
                <a:moveTo>
                  <a:pt x="231458" y="214313"/>
                </a:moveTo>
                <a:lnTo>
                  <a:pt x="257175" y="214313"/>
                </a:lnTo>
                <a:cubicBezTo>
                  <a:pt x="266658" y="214313"/>
                  <a:pt x="274320" y="206651"/>
                  <a:pt x="274320" y="197167"/>
                </a:cubicBezTo>
                <a:lnTo>
                  <a:pt x="274320" y="137160"/>
                </a:lnTo>
                <a:cubicBezTo>
                  <a:pt x="274320" y="118247"/>
                  <a:pt x="258943" y="102870"/>
                  <a:pt x="240030" y="102870"/>
                </a:cubicBezTo>
                <a:lnTo>
                  <a:pt x="34290" y="102870"/>
                </a:lnTo>
                <a:cubicBezTo>
                  <a:pt x="15377" y="102870"/>
                  <a:pt x="0" y="118247"/>
                  <a:pt x="0" y="137160"/>
                </a:cubicBezTo>
                <a:lnTo>
                  <a:pt x="0" y="197167"/>
                </a:lnTo>
                <a:cubicBezTo>
                  <a:pt x="0" y="206651"/>
                  <a:pt x="7662" y="214313"/>
                  <a:pt x="17145" y="214313"/>
                </a:cubicBezTo>
                <a:lnTo>
                  <a:pt x="42862" y="214313"/>
                </a:lnTo>
                <a:lnTo>
                  <a:pt x="42862" y="257175"/>
                </a:lnTo>
                <a:cubicBezTo>
                  <a:pt x="42862" y="266658"/>
                  <a:pt x="50524" y="274320"/>
                  <a:pt x="60007" y="274320"/>
                </a:cubicBezTo>
                <a:lnTo>
                  <a:pt x="214312" y="274320"/>
                </a:lnTo>
                <a:cubicBezTo>
                  <a:pt x="223796" y="274320"/>
                  <a:pt x="231458" y="266658"/>
                  <a:pt x="231458" y="257175"/>
                </a:cubicBezTo>
                <a:lnTo>
                  <a:pt x="231458" y="21431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Software Applications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Microsoft Excel is a robust spreadsheet application. It allows users to analyze data and create visual representations like charts.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Spreadsheet Tool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Adobe Photoshop is a leading image editing software. It provides advanced tools for photo manipulation and graphic design.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Image Editor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0008" y="154305"/>
                </a:moveTo>
                <a:lnTo>
                  <a:pt x="60008" y="34290"/>
                </a:lnTo>
                <a:cubicBezTo>
                  <a:pt x="60008" y="29575"/>
                  <a:pt x="63865" y="25717"/>
                  <a:pt x="68580" y="25717"/>
                </a:cubicBezTo>
                <a:lnTo>
                  <a:pt x="85725" y="25717"/>
                </a:lnTo>
                <a:lnTo>
                  <a:pt x="85725" y="77152"/>
                </a:lnTo>
                <a:cubicBezTo>
                  <a:pt x="85725" y="81867"/>
                  <a:pt x="89583" y="85725"/>
                  <a:pt x="94298" y="85725"/>
                </a:cubicBezTo>
                <a:cubicBezTo>
                  <a:pt x="99012" y="85725"/>
                  <a:pt x="102870" y="81867"/>
                  <a:pt x="102870" y="77152"/>
                </a:cubicBezTo>
                <a:lnTo>
                  <a:pt x="102870" y="25717"/>
                </a:lnTo>
                <a:lnTo>
                  <a:pt x="137160" y="25717"/>
                </a:lnTo>
                <a:lnTo>
                  <a:pt x="137160" y="60007"/>
                </a:lnTo>
                <a:cubicBezTo>
                  <a:pt x="137160" y="64722"/>
                  <a:pt x="141018" y="68580"/>
                  <a:pt x="145733" y="68580"/>
                </a:cubicBezTo>
                <a:cubicBezTo>
                  <a:pt x="150447" y="68580"/>
                  <a:pt x="154305" y="64722"/>
                  <a:pt x="154305" y="60007"/>
                </a:cubicBezTo>
                <a:lnTo>
                  <a:pt x="154305" y="25717"/>
                </a:lnTo>
                <a:lnTo>
                  <a:pt x="205740" y="25717"/>
                </a:lnTo>
                <a:cubicBezTo>
                  <a:pt x="210455" y="25717"/>
                  <a:pt x="214313" y="29575"/>
                  <a:pt x="214313" y="34290"/>
                </a:cubicBezTo>
                <a:lnTo>
                  <a:pt x="214313" y="154305"/>
                </a:lnTo>
                <a:lnTo>
                  <a:pt x="60008" y="154305"/>
                </a:lnTo>
                <a:moveTo>
                  <a:pt x="34290" y="171450"/>
                </a:moveTo>
                <a:cubicBezTo>
                  <a:pt x="34290" y="190363"/>
                  <a:pt x="49667" y="205740"/>
                  <a:pt x="68580" y="205740"/>
                </a:cubicBezTo>
                <a:lnTo>
                  <a:pt x="102870" y="205740"/>
                </a:lnTo>
                <a:lnTo>
                  <a:pt x="102870" y="240030"/>
                </a:lnTo>
                <a:cubicBezTo>
                  <a:pt x="102870" y="258943"/>
                  <a:pt x="118247" y="274320"/>
                  <a:pt x="137160" y="274320"/>
                </a:cubicBezTo>
                <a:cubicBezTo>
                  <a:pt x="156073" y="274320"/>
                  <a:pt x="171450" y="258943"/>
                  <a:pt x="171450" y="240030"/>
                </a:cubicBezTo>
                <a:lnTo>
                  <a:pt x="171450" y="205740"/>
                </a:lnTo>
                <a:lnTo>
                  <a:pt x="205740" y="205740"/>
                </a:lnTo>
                <a:cubicBezTo>
                  <a:pt x="224653" y="205740"/>
                  <a:pt x="240030" y="190363"/>
                  <a:pt x="240030" y="171450"/>
                </a:cubicBez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171450"/>
                </a:lnTo>
                <a:moveTo>
                  <a:pt x="137160" y="231458"/>
                </a:moveTo>
                <a:cubicBezTo>
                  <a:pt x="141894" y="231458"/>
                  <a:pt x="145733" y="235296"/>
                  <a:pt x="145733" y="240030"/>
                </a:cubicBezTo>
                <a:cubicBezTo>
                  <a:pt x="145733" y="244764"/>
                  <a:pt x="141894" y="248602"/>
                  <a:pt x="137160" y="248602"/>
                </a:cubicBezTo>
                <a:cubicBezTo>
                  <a:pt x="132426" y="248602"/>
                  <a:pt x="128588" y="244764"/>
                  <a:pt x="128588" y="240030"/>
                </a:cubicBezTo>
                <a:cubicBezTo>
                  <a:pt x="128588" y="235296"/>
                  <a:pt x="132426" y="231458"/>
                  <a:pt x="137160" y="23145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Google Chrome is a fast web browser. It features a user-friendly interface and supports numerous extensions.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Web Browser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1" y="47952"/>
                </a:moveTo>
                <a:cubicBezTo>
                  <a:pt x="54" y="49078"/>
                  <a:pt x="0" y="50256"/>
                  <a:pt x="0" y="51435"/>
                </a:cubicBezTo>
                <a:lnTo>
                  <a:pt x="0" y="85725"/>
                </a:ln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85725"/>
                </a:lnTo>
                <a:lnTo>
                  <a:pt x="274320" y="51435"/>
                </a:lnTo>
                <a:cubicBezTo>
                  <a:pt x="274320" y="32522"/>
                  <a:pt x="258943" y="17145"/>
                  <a:pt x="240030" y="17145"/>
                </a:cubicBezTo>
                <a:lnTo>
                  <a:pt x="34290" y="17145"/>
                </a:lnTo>
                <a:cubicBezTo>
                  <a:pt x="33111" y="17145"/>
                  <a:pt x="31933" y="17199"/>
                  <a:pt x="30807" y="17306"/>
                </a:cubicBezTo>
                <a:cubicBezTo>
                  <a:pt x="25878" y="17788"/>
                  <a:pt x="21271" y="19342"/>
                  <a:pt x="17145" y="21699"/>
                </a:cubicBezTo>
                <a:cubicBezTo>
                  <a:pt x="11680" y="24914"/>
                  <a:pt x="7180" y="29521"/>
                  <a:pt x="4126" y="35094"/>
                </a:cubicBezTo>
                <a:cubicBezTo>
                  <a:pt x="2036" y="39005"/>
                  <a:pt x="643" y="43345"/>
                  <a:pt x="161" y="47952"/>
                </a:cubicBezTo>
                <a:lnTo>
                  <a:pt x="161" y="47952"/>
                </a:lnTo>
                <a:moveTo>
                  <a:pt x="25718" y="85725"/>
                </a:moveTo>
                <a:lnTo>
                  <a:pt x="248602" y="85725"/>
                </a:lnTo>
                <a:lnTo>
                  <a:pt x="248602" y="222885"/>
                </a:lnTo>
                <a:cubicBezTo>
                  <a:pt x="248602" y="227600"/>
                  <a:pt x="244745" y="231458"/>
                  <a:pt x="240030" y="231458"/>
                </a:cubicBezTo>
                <a:lnTo>
                  <a:pt x="34290" y="231458"/>
                </a:lnTo>
                <a:cubicBezTo>
                  <a:pt x="29575" y="231458"/>
                  <a:pt x="25717" y="227600"/>
                  <a:pt x="25717" y="222885"/>
                </a:cubicBezTo>
                <a:lnTo>
                  <a:pt x="25718" y="857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Microsoft Word is a word processing application. It enables users to create and edit formatted text documents.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Processor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182" r="361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Networks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wireless network technology that allows devices to connect to the internet.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flexibility and mobility for users within a certain range.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Wi-Fi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583" y="65675"/>
                </a:moveTo>
                <a:cubicBezTo>
                  <a:pt x="89868" y="69866"/>
                  <a:pt x="82629" y="69390"/>
                  <a:pt x="78438" y="64675"/>
                </a:cubicBezTo>
                <a:cubicBezTo>
                  <a:pt x="74247" y="59960"/>
                  <a:pt x="74724" y="52721"/>
                  <a:pt x="79439" y="48530"/>
                </a:cubicBezTo>
                <a:cubicBezTo>
                  <a:pt x="102965" y="27813"/>
                  <a:pt x="133874" y="15240"/>
                  <a:pt x="167640" y="15240"/>
                </a:cubicBezTo>
                <a:cubicBezTo>
                  <a:pt x="201406" y="15240"/>
                  <a:pt x="232315" y="27813"/>
                  <a:pt x="255794" y="48530"/>
                </a:cubicBezTo>
                <a:cubicBezTo>
                  <a:pt x="260509" y="52721"/>
                  <a:pt x="260985" y="59912"/>
                  <a:pt x="256794" y="64675"/>
                </a:cubicBezTo>
                <a:cubicBezTo>
                  <a:pt x="252603" y="69437"/>
                  <a:pt x="245412" y="69866"/>
                  <a:pt x="240649" y="65675"/>
                </a:cubicBezTo>
                <a:cubicBezTo>
                  <a:pt x="221218" y="48482"/>
                  <a:pt x="195644" y="38100"/>
                  <a:pt x="167640" y="38100"/>
                </a:cubicBezTo>
                <a:cubicBezTo>
                  <a:pt x="139637" y="38100"/>
                  <a:pt x="114062" y="48482"/>
                  <a:pt x="94583" y="65675"/>
                </a:cubicBezTo>
                <a:lnTo>
                  <a:pt x="94583" y="65675"/>
                </a:lnTo>
                <a:moveTo>
                  <a:pt x="30480" y="182880"/>
                </a:moveTo>
                <a:cubicBezTo>
                  <a:pt x="26289" y="182880"/>
                  <a:pt x="22860" y="186309"/>
                  <a:pt x="22860" y="190500"/>
                </a:cubicBezTo>
                <a:lnTo>
                  <a:pt x="22860" y="228600"/>
                </a:lnTo>
                <a:cubicBezTo>
                  <a:pt x="22860" y="232791"/>
                  <a:pt x="26289" y="236220"/>
                  <a:pt x="30480" y="236220"/>
                </a:cubicBezTo>
                <a:lnTo>
                  <a:pt x="243840" y="236220"/>
                </a:lnTo>
                <a:cubicBezTo>
                  <a:pt x="248031" y="236220"/>
                  <a:pt x="251460" y="232791"/>
                  <a:pt x="251460" y="228600"/>
                </a:cubicBezTo>
                <a:lnTo>
                  <a:pt x="251460" y="190500"/>
                </a:lnTo>
                <a:cubicBezTo>
                  <a:pt x="251460" y="186309"/>
                  <a:pt x="248031" y="182880"/>
                  <a:pt x="243840" y="182880"/>
                </a:cubicBezTo>
                <a:lnTo>
                  <a:pt x="30480" y="182880"/>
                </a:lnTo>
                <a:moveTo>
                  <a:pt x="0" y="190500"/>
                </a:moveTo>
                <a:cubicBezTo>
                  <a:pt x="0" y="173688"/>
                  <a:pt x="13668" y="160020"/>
                  <a:pt x="30480" y="160020"/>
                </a:cubicBezTo>
                <a:lnTo>
                  <a:pt x="156210" y="160020"/>
                </a:lnTo>
                <a:lnTo>
                  <a:pt x="156210" y="133350"/>
                </a:lnTo>
                <a:cubicBezTo>
                  <a:pt x="156210" y="127016"/>
                  <a:pt x="161306" y="121920"/>
                  <a:pt x="167640" y="121920"/>
                </a:cubicBezTo>
                <a:cubicBezTo>
                  <a:pt x="173974" y="121920"/>
                  <a:pt x="179070" y="127016"/>
                  <a:pt x="179070" y="133350"/>
                </a:cubicBezTo>
                <a:lnTo>
                  <a:pt x="179070" y="160020"/>
                </a:lnTo>
                <a:lnTo>
                  <a:pt x="243840" y="160020"/>
                </a:lnTo>
                <a:cubicBezTo>
                  <a:pt x="260652" y="160020"/>
                  <a:pt x="274320" y="173688"/>
                  <a:pt x="274320" y="190500"/>
                </a:cubicBezTo>
                <a:lnTo>
                  <a:pt x="274320" y="228600"/>
                </a:lnTo>
                <a:cubicBezTo>
                  <a:pt x="274320" y="245412"/>
                  <a:pt x="260652" y="259080"/>
                  <a:pt x="243840" y="259080"/>
                </a:cubicBezTo>
                <a:lnTo>
                  <a:pt x="30480" y="259080"/>
                </a:lnTo>
                <a:cubicBezTo>
                  <a:pt x="13668" y="259080"/>
                  <a:pt x="0" y="245412"/>
                  <a:pt x="0" y="228600"/>
                </a:cubicBezTo>
                <a:lnTo>
                  <a:pt x="0" y="190500"/>
                </a:lnTo>
                <a:moveTo>
                  <a:pt x="49530" y="198120"/>
                </a:moveTo>
                <a:cubicBezTo>
                  <a:pt x="55843" y="198120"/>
                  <a:pt x="60960" y="203237"/>
                  <a:pt x="60960" y="209550"/>
                </a:cubicBezTo>
                <a:cubicBezTo>
                  <a:pt x="60960" y="215863"/>
                  <a:pt x="55843" y="220980"/>
                  <a:pt x="49530" y="220980"/>
                </a:cubicBezTo>
                <a:cubicBezTo>
                  <a:pt x="43217" y="220980"/>
                  <a:pt x="38100" y="215863"/>
                  <a:pt x="38100" y="209550"/>
                </a:cubicBezTo>
                <a:cubicBezTo>
                  <a:pt x="38100" y="203237"/>
                  <a:pt x="43217" y="198120"/>
                  <a:pt x="49530" y="198120"/>
                </a:cubicBezTo>
                <a:moveTo>
                  <a:pt x="76200" y="209550"/>
                </a:moveTo>
                <a:cubicBezTo>
                  <a:pt x="76200" y="203237"/>
                  <a:pt x="81317" y="198120"/>
                  <a:pt x="87630" y="198120"/>
                </a:cubicBezTo>
                <a:cubicBezTo>
                  <a:pt x="93943" y="198120"/>
                  <a:pt x="99060" y="203237"/>
                  <a:pt x="99060" y="209550"/>
                </a:cubicBezTo>
                <a:cubicBezTo>
                  <a:pt x="99060" y="215863"/>
                  <a:pt x="93943" y="220980"/>
                  <a:pt x="87630" y="220980"/>
                </a:cubicBezTo>
                <a:cubicBezTo>
                  <a:pt x="81317" y="220980"/>
                  <a:pt x="76200" y="215863"/>
                  <a:pt x="76200" y="209550"/>
                </a:cubicBezTo>
                <a:lnTo>
                  <a:pt x="76200" y="209550"/>
                </a:lnTo>
                <a:moveTo>
                  <a:pt x="167640" y="91440"/>
                </a:moveTo>
                <a:cubicBezTo>
                  <a:pt x="154019" y="91440"/>
                  <a:pt x="141494" y="96203"/>
                  <a:pt x="131683" y="104156"/>
                </a:cubicBezTo>
                <a:cubicBezTo>
                  <a:pt x="126778" y="108109"/>
                  <a:pt x="119586" y="107394"/>
                  <a:pt x="115586" y="102489"/>
                </a:cubicBezTo>
                <a:cubicBezTo>
                  <a:pt x="111585" y="97584"/>
                  <a:pt x="112347" y="90392"/>
                  <a:pt x="117253" y="86392"/>
                </a:cubicBezTo>
                <a:cubicBezTo>
                  <a:pt x="131064" y="75247"/>
                  <a:pt x="148590" y="68580"/>
                  <a:pt x="167640" y="68580"/>
                </a:cubicBezTo>
                <a:cubicBezTo>
                  <a:pt x="186690" y="68580"/>
                  <a:pt x="204216" y="75247"/>
                  <a:pt x="217980" y="86392"/>
                </a:cubicBezTo>
                <a:cubicBezTo>
                  <a:pt x="222885" y="90345"/>
                  <a:pt x="223647" y="97584"/>
                  <a:pt x="219647" y="102489"/>
                </a:cubicBezTo>
                <a:cubicBezTo>
                  <a:pt x="215646" y="107394"/>
                  <a:pt x="208455" y="108156"/>
                  <a:pt x="203549" y="104156"/>
                </a:cubicBezTo>
                <a:cubicBezTo>
                  <a:pt x="193786" y="96202"/>
                  <a:pt x="181261" y="91440"/>
                  <a:pt x="167640" y="91440"/>
                </a:cubicBezTo>
                <a:lnTo>
                  <a:pt x="16764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global network of interconnected computers and servers.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Facilitates communication and data exchange worldwide.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Internet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42863"/>
                </a:moveTo>
                <a:cubicBezTo>
                  <a:pt x="29575" y="42863"/>
                  <a:pt x="25718" y="46720"/>
                  <a:pt x="25718" y="51435"/>
                </a:cubicBezTo>
                <a:lnTo>
                  <a:pt x="25718" y="85725"/>
                </a:lnTo>
                <a:cubicBezTo>
                  <a:pt x="25718" y="90440"/>
                  <a:pt x="29575" y="94298"/>
                  <a:pt x="34290" y="94298"/>
                </a:cubicBezTo>
                <a:lnTo>
                  <a:pt x="240030" y="94298"/>
                </a:lnTo>
                <a:cubicBezTo>
                  <a:pt x="244745" y="94298"/>
                  <a:pt x="248603" y="90440"/>
                  <a:pt x="248603" y="85725"/>
                </a:cubicBezTo>
                <a:lnTo>
                  <a:pt x="248603" y="51435"/>
                </a:lnTo>
                <a:cubicBezTo>
                  <a:pt x="248603" y="46720"/>
                  <a:pt x="244745" y="42863"/>
                  <a:pt x="240030" y="42863"/>
                </a:cubicBezTo>
                <a:lnTo>
                  <a:pt x="34290" y="42863"/>
                </a:lnTo>
                <a:moveTo>
                  <a:pt x="0" y="51435"/>
                </a:moveTo>
                <a:cubicBezTo>
                  <a:pt x="0" y="32522"/>
                  <a:pt x="15377" y="17145"/>
                  <a:pt x="34290" y="17145"/>
                </a:cubicBezTo>
                <a:lnTo>
                  <a:pt x="240030" y="17145"/>
                </a:lnTo>
                <a:cubicBezTo>
                  <a:pt x="258943" y="17145"/>
                  <a:pt x="274320" y="32522"/>
                  <a:pt x="274320" y="51435"/>
                </a:cubicBezTo>
                <a:lnTo>
                  <a:pt x="274320" y="85725"/>
                </a:lnTo>
                <a:cubicBezTo>
                  <a:pt x="274320" y="104638"/>
                  <a:pt x="258943" y="120015"/>
                  <a:pt x="240030" y="120015"/>
                </a:cubicBezTo>
                <a:lnTo>
                  <a:pt x="34290" y="120015"/>
                </a:lnTo>
                <a:cubicBezTo>
                  <a:pt x="15377" y="120015"/>
                  <a:pt x="0" y="104638"/>
                  <a:pt x="0" y="85725"/>
                </a:cubicBezTo>
                <a:lnTo>
                  <a:pt x="0" y="51435"/>
                </a:lnTo>
                <a:moveTo>
                  <a:pt x="34290" y="180023"/>
                </a:moveTo>
                <a:cubicBezTo>
                  <a:pt x="29575" y="180023"/>
                  <a:pt x="25718" y="183880"/>
                  <a:pt x="25718" y="188595"/>
                </a:cubicBezTo>
                <a:lnTo>
                  <a:pt x="25718" y="222885"/>
                </a:lnTo>
                <a:cubicBezTo>
                  <a:pt x="25718" y="227600"/>
                  <a:pt x="29575" y="231458"/>
                  <a:pt x="34290" y="231458"/>
                </a:cubicBezTo>
                <a:lnTo>
                  <a:pt x="240030" y="231458"/>
                </a:lnTo>
                <a:cubicBezTo>
                  <a:pt x="244745" y="231458"/>
                  <a:pt x="248603" y="227600"/>
                  <a:pt x="248603" y="222885"/>
                </a:cubicBezTo>
                <a:lnTo>
                  <a:pt x="248603" y="188595"/>
                </a:lnTo>
                <a:cubicBezTo>
                  <a:pt x="248603" y="183880"/>
                  <a:pt x="244745" y="180023"/>
                  <a:pt x="240030" y="180023"/>
                </a:cubicBezTo>
                <a:lnTo>
                  <a:pt x="34290" y="180023"/>
                </a:lnTo>
                <a:moveTo>
                  <a:pt x="0" y="188595"/>
                </a:moveTo>
                <a:cubicBezTo>
                  <a:pt x="0" y="169682"/>
                  <a:pt x="15377" y="154305"/>
                  <a:pt x="34290" y="154305"/>
                </a:cubicBezTo>
                <a:lnTo>
                  <a:pt x="240030" y="154305"/>
                </a:lnTo>
                <a:cubicBezTo>
                  <a:pt x="258943" y="154305"/>
                  <a:pt x="274320" y="169682"/>
                  <a:pt x="274320" y="188595"/>
                </a:cubicBezTo>
                <a:lnTo>
                  <a:pt x="274320" y="222885"/>
                </a:lnTo>
                <a:cubicBezTo>
                  <a:pt x="274320" y="241798"/>
                  <a:pt x="258943" y="257175"/>
                  <a:pt x="240030" y="257175"/>
                </a:cubicBezTo>
                <a:lnTo>
                  <a:pt x="34290" y="257175"/>
                </a:lnTo>
                <a:cubicBezTo>
                  <a:pt x="15377" y="257175"/>
                  <a:pt x="0" y="241798"/>
                  <a:pt x="0" y="222885"/>
                </a:cubicBezTo>
                <a:lnTo>
                  <a:pt x="0" y="188595"/>
                </a:lnTo>
                <a:moveTo>
                  <a:pt x="210026" y="205740"/>
                </a:moveTo>
                <a:cubicBezTo>
                  <a:pt x="210026" y="198638"/>
                  <a:pt x="215783" y="192881"/>
                  <a:pt x="222885" y="192881"/>
                </a:cubicBezTo>
                <a:cubicBezTo>
                  <a:pt x="229987" y="192881"/>
                  <a:pt x="235744" y="198638"/>
                  <a:pt x="235744" y="205740"/>
                </a:cubicBezTo>
                <a:cubicBezTo>
                  <a:pt x="235744" y="212842"/>
                  <a:pt x="229987" y="218599"/>
                  <a:pt x="222885" y="218599"/>
                </a:cubicBezTo>
                <a:cubicBezTo>
                  <a:pt x="215783" y="218599"/>
                  <a:pt x="210026" y="212842"/>
                  <a:pt x="210026" y="205740"/>
                </a:cubicBezTo>
                <a:moveTo>
                  <a:pt x="222885" y="55721"/>
                </a:moveTo>
                <a:cubicBezTo>
                  <a:pt x="229987" y="55721"/>
                  <a:pt x="235744" y="61478"/>
                  <a:pt x="235744" y="68580"/>
                </a:cubicBezTo>
                <a:cubicBezTo>
                  <a:pt x="235744" y="75682"/>
                  <a:pt x="229987" y="81439"/>
                  <a:pt x="222885" y="81439"/>
                </a:cubicBezTo>
                <a:cubicBezTo>
                  <a:pt x="215783" y="81439"/>
                  <a:pt x="210026" y="75682"/>
                  <a:pt x="210026" y="68580"/>
                </a:cubicBezTo>
                <a:cubicBezTo>
                  <a:pt x="210026" y="61478"/>
                  <a:pt x="215783" y="55721"/>
                  <a:pt x="222885" y="55721"/>
                </a:cubicBezTo>
                <a:moveTo>
                  <a:pt x="175736" y="205740"/>
                </a:moveTo>
                <a:cubicBezTo>
                  <a:pt x="175736" y="198638"/>
                  <a:pt x="181493" y="192881"/>
                  <a:pt x="188595" y="192881"/>
                </a:cubicBezTo>
                <a:cubicBezTo>
                  <a:pt x="195697" y="192881"/>
                  <a:pt x="201454" y="198638"/>
                  <a:pt x="201454" y="205740"/>
                </a:cubicBezTo>
                <a:cubicBezTo>
                  <a:pt x="201454" y="212842"/>
                  <a:pt x="195697" y="218599"/>
                  <a:pt x="188595" y="218599"/>
                </a:cubicBezTo>
                <a:cubicBezTo>
                  <a:pt x="181493" y="218599"/>
                  <a:pt x="175736" y="212842"/>
                  <a:pt x="175736" y="205740"/>
                </a:cubicBezTo>
                <a:moveTo>
                  <a:pt x="188595" y="55721"/>
                </a:moveTo>
                <a:cubicBezTo>
                  <a:pt x="195697" y="55721"/>
                  <a:pt x="201454" y="61478"/>
                  <a:pt x="201454" y="68580"/>
                </a:cubicBezTo>
                <a:cubicBezTo>
                  <a:pt x="201454" y="75682"/>
                  <a:pt x="195697" y="81439"/>
                  <a:pt x="188595" y="81439"/>
                </a:cubicBezTo>
                <a:cubicBezTo>
                  <a:pt x="181493" y="81439"/>
                  <a:pt x="175736" y="75682"/>
                  <a:pt x="175736" y="68580"/>
                </a:cubicBezTo>
                <a:cubicBezTo>
                  <a:pt x="175736" y="61478"/>
                  <a:pt x="181493" y="55721"/>
                  <a:pt x="188595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Connects devices over a larger geographical area, such as cities or countries.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uses leased telecommunication lines for connectivity.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9110" y="3791"/>
                </a:moveTo>
                <a:cubicBezTo>
                  <a:pt x="124074" y="-1246"/>
                  <a:pt x="115930" y="-1246"/>
                  <a:pt x="110947" y="3791"/>
                </a:cubicBezTo>
                <a:lnTo>
                  <a:pt x="50886" y="63798"/>
                </a:lnTo>
                <a:cubicBezTo>
                  <a:pt x="45849" y="68835"/>
                  <a:pt x="45849" y="76978"/>
                  <a:pt x="50886" y="81961"/>
                </a:cubicBezTo>
                <a:lnTo>
                  <a:pt x="82015" y="113090"/>
                </a:lnTo>
                <a:cubicBezTo>
                  <a:pt x="54743" y="107839"/>
                  <a:pt x="25490" y="114805"/>
                  <a:pt x="3148" y="134361"/>
                </a:cubicBezTo>
                <a:cubicBezTo>
                  <a:pt x="1112" y="136129"/>
                  <a:pt x="-13" y="138647"/>
                  <a:pt x="-13" y="141326"/>
                </a:cubicBezTo>
                <a:lnTo>
                  <a:pt x="-13" y="141594"/>
                </a:lnTo>
                <a:cubicBezTo>
                  <a:pt x="-13" y="144219"/>
                  <a:pt x="1005" y="146737"/>
                  <a:pt x="2880" y="148559"/>
                </a:cubicBezTo>
                <a:lnTo>
                  <a:pt x="55172" y="200958"/>
                </a:lnTo>
                <a:lnTo>
                  <a:pt x="29455" y="226676"/>
                </a:lnTo>
                <a:cubicBezTo>
                  <a:pt x="24418" y="231712"/>
                  <a:pt x="24418" y="239856"/>
                  <a:pt x="29455" y="244839"/>
                </a:cubicBezTo>
                <a:cubicBezTo>
                  <a:pt x="34491" y="249821"/>
                  <a:pt x="42635" y="249875"/>
                  <a:pt x="47618" y="244839"/>
                </a:cubicBezTo>
                <a:lnTo>
                  <a:pt x="73335" y="219121"/>
                </a:lnTo>
                <a:lnTo>
                  <a:pt x="125627" y="271413"/>
                </a:lnTo>
                <a:cubicBezTo>
                  <a:pt x="127503" y="273289"/>
                  <a:pt x="129967" y="274307"/>
                  <a:pt x="132592" y="274307"/>
                </a:cubicBezTo>
                <a:lnTo>
                  <a:pt x="132860" y="274307"/>
                </a:lnTo>
                <a:cubicBezTo>
                  <a:pt x="135539" y="274307"/>
                  <a:pt x="138111" y="273128"/>
                  <a:pt x="139825" y="271146"/>
                </a:cubicBezTo>
                <a:cubicBezTo>
                  <a:pt x="159381" y="248803"/>
                  <a:pt x="166400" y="219550"/>
                  <a:pt x="161096" y="192279"/>
                </a:cubicBezTo>
                <a:lnTo>
                  <a:pt x="192332" y="223461"/>
                </a:lnTo>
                <a:cubicBezTo>
                  <a:pt x="197368" y="228497"/>
                  <a:pt x="205512" y="228497"/>
                  <a:pt x="210495" y="223461"/>
                </a:cubicBezTo>
                <a:lnTo>
                  <a:pt x="270556" y="163453"/>
                </a:lnTo>
                <a:cubicBezTo>
                  <a:pt x="275592" y="158417"/>
                  <a:pt x="275592" y="150273"/>
                  <a:pt x="270556" y="145290"/>
                </a:cubicBezTo>
                <a:lnTo>
                  <a:pt x="234123" y="108857"/>
                </a:lnTo>
                <a:lnTo>
                  <a:pt x="248053" y="94873"/>
                </a:lnTo>
                <a:cubicBezTo>
                  <a:pt x="253893" y="89033"/>
                  <a:pt x="257162" y="81157"/>
                  <a:pt x="257162" y="72906"/>
                </a:cubicBezTo>
                <a:cubicBezTo>
                  <a:pt x="257162" y="64655"/>
                  <a:pt x="253893" y="56779"/>
                  <a:pt x="248053" y="50939"/>
                </a:cubicBezTo>
                <a:lnTo>
                  <a:pt x="223407" y="26293"/>
                </a:lnTo>
                <a:cubicBezTo>
                  <a:pt x="217567" y="20454"/>
                  <a:pt x="209691" y="17185"/>
                  <a:pt x="201440" y="17185"/>
                </a:cubicBezTo>
                <a:cubicBezTo>
                  <a:pt x="193189" y="17185"/>
                  <a:pt x="185313" y="20453"/>
                  <a:pt x="179473" y="26293"/>
                </a:cubicBezTo>
                <a:lnTo>
                  <a:pt x="165543" y="40224"/>
                </a:lnTo>
                <a:lnTo>
                  <a:pt x="129110" y="3791"/>
                </a:lnTo>
                <a:moveTo>
                  <a:pt x="147648" y="158899"/>
                </a:moveTo>
                <a:cubicBezTo>
                  <a:pt x="144219" y="153702"/>
                  <a:pt x="140254" y="148827"/>
                  <a:pt x="135700" y="144272"/>
                </a:cubicBezTo>
                <a:lnTo>
                  <a:pt x="130021" y="138593"/>
                </a:lnTo>
                <a:cubicBezTo>
                  <a:pt x="125467" y="134039"/>
                  <a:pt x="120591" y="130074"/>
                  <a:pt x="115394" y="126645"/>
                </a:cubicBezTo>
                <a:lnTo>
                  <a:pt x="197690" y="44456"/>
                </a:lnTo>
                <a:cubicBezTo>
                  <a:pt x="198708" y="43438"/>
                  <a:pt x="200047" y="42903"/>
                  <a:pt x="201440" y="42903"/>
                </a:cubicBezTo>
                <a:cubicBezTo>
                  <a:pt x="202833" y="42903"/>
                  <a:pt x="204226" y="43438"/>
                  <a:pt x="205191" y="44456"/>
                </a:cubicBezTo>
                <a:lnTo>
                  <a:pt x="229890" y="69156"/>
                </a:lnTo>
                <a:cubicBezTo>
                  <a:pt x="230908" y="70174"/>
                  <a:pt x="231444" y="71513"/>
                  <a:pt x="231444" y="72906"/>
                </a:cubicBezTo>
                <a:cubicBezTo>
                  <a:pt x="231444" y="74299"/>
                  <a:pt x="230908" y="75692"/>
                  <a:pt x="229890" y="76657"/>
                </a:cubicBezTo>
                <a:lnTo>
                  <a:pt x="147648" y="158953"/>
                </a:lnTo>
                <a:lnTo>
                  <a:pt x="147648" y="158899"/>
                </a:lnTo>
                <a:moveTo>
                  <a:pt x="147326" y="58440"/>
                </a:moveTo>
                <a:lnTo>
                  <a:pt x="105535" y="100231"/>
                </a:lnTo>
                <a:lnTo>
                  <a:pt x="78211" y="72906"/>
                </a:lnTo>
                <a:lnTo>
                  <a:pt x="120002" y="31062"/>
                </a:lnTo>
                <a:lnTo>
                  <a:pt x="147326" y="58387"/>
                </a:lnTo>
                <a:lnTo>
                  <a:pt x="147326" y="58440"/>
                </a:lnTo>
                <a:moveTo>
                  <a:pt x="201440" y="196190"/>
                </a:moveTo>
                <a:lnTo>
                  <a:pt x="174115" y="168865"/>
                </a:lnTo>
                <a:lnTo>
                  <a:pt x="215906" y="127020"/>
                </a:lnTo>
                <a:lnTo>
                  <a:pt x="243231" y="154345"/>
                </a:lnTo>
                <a:lnTo>
                  <a:pt x="201440" y="196190"/>
                </a:lnTo>
                <a:moveTo>
                  <a:pt x="117537" y="162489"/>
                </a:moveTo>
                <a:cubicBezTo>
                  <a:pt x="138325" y="183277"/>
                  <a:pt x="142772" y="214460"/>
                  <a:pt x="130289" y="239695"/>
                </a:cubicBezTo>
                <a:lnTo>
                  <a:pt x="34652" y="144058"/>
                </a:lnTo>
                <a:cubicBezTo>
                  <a:pt x="59887" y="131628"/>
                  <a:pt x="91069" y="136075"/>
                  <a:pt x="111858" y="156810"/>
                </a:cubicBezTo>
                <a:lnTo>
                  <a:pt x="117537" y="16248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Connects devices in a limited area, such as a home or office.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Typically offers high-speed connections and low latency.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0" y="48006"/>
                </a:moveTo>
                <a:lnTo>
                  <a:pt x="171450" y="89154"/>
                </a:lnTo>
                <a:lnTo>
                  <a:pt x="102870" y="89154"/>
                </a:lnTo>
                <a:lnTo>
                  <a:pt x="102870" y="48006"/>
                </a:lnTo>
                <a:lnTo>
                  <a:pt x="171450" y="48006"/>
                </a:lnTo>
                <a:moveTo>
                  <a:pt x="102870" y="27432"/>
                </a:moveTo>
                <a:cubicBezTo>
                  <a:pt x="91511" y="27432"/>
                  <a:pt x="82296" y="36647"/>
                  <a:pt x="82296" y="48006"/>
                </a:cubicBezTo>
                <a:lnTo>
                  <a:pt x="82296" y="89154"/>
                </a:lnTo>
                <a:cubicBezTo>
                  <a:pt x="82296" y="100513"/>
                  <a:pt x="91511" y="109728"/>
                  <a:pt x="102870" y="109728"/>
                </a:cubicBezTo>
                <a:lnTo>
                  <a:pt x="126873" y="109728"/>
                </a:lnTo>
                <a:lnTo>
                  <a:pt x="126873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58293" y="147447"/>
                </a:lnTo>
                <a:lnTo>
                  <a:pt x="58293" y="164592"/>
                </a:lnTo>
                <a:lnTo>
                  <a:pt x="34290" y="164592"/>
                </a:lnTo>
                <a:cubicBezTo>
                  <a:pt x="22931" y="164592"/>
                  <a:pt x="13716" y="173807"/>
                  <a:pt x="13716" y="185166"/>
                </a:cubicBezTo>
                <a:lnTo>
                  <a:pt x="13716" y="226314"/>
                </a:lnTo>
                <a:cubicBezTo>
                  <a:pt x="13716" y="237673"/>
                  <a:pt x="22931" y="246888"/>
                  <a:pt x="34290" y="246888"/>
                </a:cubicBezTo>
                <a:lnTo>
                  <a:pt x="102870" y="246888"/>
                </a:lnTo>
                <a:cubicBezTo>
                  <a:pt x="114229" y="246888"/>
                  <a:pt x="123444" y="237673"/>
                  <a:pt x="123444" y="226314"/>
                </a:cubicBezTo>
                <a:lnTo>
                  <a:pt x="123444" y="185166"/>
                </a:lnTo>
                <a:cubicBezTo>
                  <a:pt x="123444" y="173807"/>
                  <a:pt x="114229" y="164592"/>
                  <a:pt x="102870" y="164592"/>
                </a:cubicBezTo>
                <a:lnTo>
                  <a:pt x="78867" y="164592"/>
                </a:lnTo>
                <a:lnTo>
                  <a:pt x="78867" y="147447"/>
                </a:lnTo>
                <a:lnTo>
                  <a:pt x="195453" y="147447"/>
                </a:lnTo>
                <a:lnTo>
                  <a:pt x="195453" y="164592"/>
                </a:lnTo>
                <a:lnTo>
                  <a:pt x="171450" y="164592"/>
                </a:lnTo>
                <a:cubicBezTo>
                  <a:pt x="160091" y="164592"/>
                  <a:pt x="150876" y="173807"/>
                  <a:pt x="150876" y="185166"/>
                </a:cubicBezTo>
                <a:lnTo>
                  <a:pt x="150876" y="226314"/>
                </a:lnTo>
                <a:cubicBezTo>
                  <a:pt x="150876" y="237673"/>
                  <a:pt x="160091" y="246888"/>
                  <a:pt x="171450" y="246888"/>
                </a:cubicBezTo>
                <a:lnTo>
                  <a:pt x="240030" y="246888"/>
                </a:lnTo>
                <a:cubicBezTo>
                  <a:pt x="251389" y="246888"/>
                  <a:pt x="260604" y="237673"/>
                  <a:pt x="260604" y="226314"/>
                </a:cubicBezTo>
                <a:lnTo>
                  <a:pt x="260604" y="185166"/>
                </a:lnTo>
                <a:cubicBezTo>
                  <a:pt x="260604" y="173807"/>
                  <a:pt x="251389" y="164592"/>
                  <a:pt x="240030" y="164592"/>
                </a:cubicBezTo>
                <a:lnTo>
                  <a:pt x="216027" y="164592"/>
                </a:lnTo>
                <a:lnTo>
                  <a:pt x="21602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147447" y="126873"/>
                </a:lnTo>
                <a:lnTo>
                  <a:pt x="147447" y="109728"/>
                </a:lnTo>
                <a:lnTo>
                  <a:pt x="171450" y="109728"/>
                </a:lnTo>
                <a:cubicBezTo>
                  <a:pt x="182809" y="109728"/>
                  <a:pt x="192024" y="100513"/>
                  <a:pt x="192024" y="89154"/>
                </a:cubicBezTo>
                <a:lnTo>
                  <a:pt x="192024" y="48006"/>
                </a:lnTo>
                <a:cubicBezTo>
                  <a:pt x="192024" y="36647"/>
                  <a:pt x="182809" y="27432"/>
                  <a:pt x="171450" y="27432"/>
                </a:cubicBezTo>
                <a:lnTo>
                  <a:pt x="102870" y="27432"/>
                </a:lnTo>
                <a:moveTo>
                  <a:pt x="34290" y="185166"/>
                </a:moveTo>
                <a:lnTo>
                  <a:pt x="102870" y="185166"/>
                </a:lnTo>
                <a:lnTo>
                  <a:pt x="102870" y="226314"/>
                </a:lnTo>
                <a:lnTo>
                  <a:pt x="34290" y="226314"/>
                </a:lnTo>
                <a:lnTo>
                  <a:pt x="34290" y="185166"/>
                </a:lnTo>
                <a:moveTo>
                  <a:pt x="240030" y="185166"/>
                </a:moveTo>
                <a:lnTo>
                  <a:pt x="240030" y="226314"/>
                </a:lnTo>
                <a:lnTo>
                  <a:pt x="171450" y="226314"/>
                </a:lnTo>
                <a:lnTo>
                  <a:pt x="171450" y="185166"/>
                </a:lnTo>
                <a:lnTo>
                  <a:pt x="240030" y="1851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Maintenance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Back up important data and files to avoid loss in case of system failure. Use external drives or cloud services for reliable storage.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Backup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6079" y="84953"/>
                </a:moveTo>
                <a:cubicBezTo>
                  <a:pt x="167807" y="88640"/>
                  <a:pt x="158077" y="86454"/>
                  <a:pt x="152119" y="79596"/>
                </a:cubicBezTo>
                <a:cubicBezTo>
                  <a:pt x="142646" y="68623"/>
                  <a:pt x="128716" y="61722"/>
                  <a:pt x="113157" y="61722"/>
                </a:cubicBezTo>
                <a:cubicBezTo>
                  <a:pt x="84739" y="61722"/>
                  <a:pt x="61722" y="84739"/>
                  <a:pt x="61722" y="113157"/>
                </a:cubicBezTo>
                <a:lnTo>
                  <a:pt x="61722" y="113157"/>
                </a:lnTo>
                <a:lnTo>
                  <a:pt x="61722" y="113157"/>
                </a:lnTo>
                <a:lnTo>
                  <a:pt x="61722" y="113243"/>
                </a:lnTo>
                <a:cubicBezTo>
                  <a:pt x="61722" y="121987"/>
                  <a:pt x="56236" y="129745"/>
                  <a:pt x="48006" y="132659"/>
                </a:cubicBezTo>
                <a:cubicBezTo>
                  <a:pt x="31975" y="138317"/>
                  <a:pt x="20574" y="153576"/>
                  <a:pt x="20574" y="171450"/>
                </a:cubicBezTo>
                <a:cubicBezTo>
                  <a:pt x="20574" y="194167"/>
                  <a:pt x="39005" y="212598"/>
                  <a:pt x="61722" y="212598"/>
                </a:cubicBezTo>
                <a:lnTo>
                  <a:pt x="216027" y="212598"/>
                </a:lnTo>
                <a:lnTo>
                  <a:pt x="217441" y="212598"/>
                </a:lnTo>
                <a:cubicBezTo>
                  <a:pt x="217699" y="212555"/>
                  <a:pt x="217999" y="212555"/>
                  <a:pt x="218256" y="212512"/>
                </a:cubicBezTo>
                <a:cubicBezTo>
                  <a:pt x="238058" y="211355"/>
                  <a:pt x="253746" y="194939"/>
                  <a:pt x="253746" y="174879"/>
                </a:cubicBezTo>
                <a:cubicBezTo>
                  <a:pt x="253746" y="159448"/>
                  <a:pt x="244488" y="146118"/>
                  <a:pt x="231115" y="140289"/>
                </a:cubicBezTo>
                <a:cubicBezTo>
                  <a:pt x="222499" y="136517"/>
                  <a:pt x="217570" y="127430"/>
                  <a:pt x="219070" y="118129"/>
                </a:cubicBezTo>
                <a:cubicBezTo>
                  <a:pt x="219327" y="116500"/>
                  <a:pt x="219456" y="114829"/>
                  <a:pt x="219456" y="113114"/>
                </a:cubicBezTo>
                <a:cubicBezTo>
                  <a:pt x="219456" y="96055"/>
                  <a:pt x="205654" y="82253"/>
                  <a:pt x="188595" y="82253"/>
                </a:cubicBezTo>
                <a:cubicBezTo>
                  <a:pt x="184094" y="82253"/>
                  <a:pt x="179851" y="83196"/>
                  <a:pt x="176079" y="84911"/>
                </a:cubicBezTo>
                <a:lnTo>
                  <a:pt x="176079" y="84953"/>
                </a:lnTo>
                <a:moveTo>
                  <a:pt x="219456" y="233086"/>
                </a:moveTo>
                <a:lnTo>
                  <a:pt x="219456" y="233172"/>
                </a:lnTo>
                <a:lnTo>
                  <a:pt x="216027" y="233172"/>
                </a:lnTo>
                <a:lnTo>
                  <a:pt x="198882" y="233172"/>
                </a:lnTo>
                <a:lnTo>
                  <a:pt x="61722" y="233172"/>
                </a:lnTo>
                <a:cubicBezTo>
                  <a:pt x="27646" y="233172"/>
                  <a:pt x="0" y="205526"/>
                  <a:pt x="0" y="171450"/>
                </a:cubicBezTo>
                <a:cubicBezTo>
                  <a:pt x="0" y="144575"/>
                  <a:pt x="17188" y="121730"/>
                  <a:pt x="41148" y="113243"/>
                </a:cubicBezTo>
                <a:lnTo>
                  <a:pt x="41148" y="113157"/>
                </a:lnTo>
                <a:cubicBezTo>
                  <a:pt x="41148" y="73381"/>
                  <a:pt x="73381" y="41148"/>
                  <a:pt x="113157" y="41148"/>
                </a:cubicBezTo>
                <a:cubicBezTo>
                  <a:pt x="134974" y="41148"/>
                  <a:pt x="154476" y="50835"/>
                  <a:pt x="167721" y="66137"/>
                </a:cubicBezTo>
                <a:cubicBezTo>
                  <a:pt x="174107" y="63308"/>
                  <a:pt x="181137" y="61722"/>
                  <a:pt x="188595" y="61722"/>
                </a:cubicBezTo>
                <a:cubicBezTo>
                  <a:pt x="217013" y="61722"/>
                  <a:pt x="240030" y="84739"/>
                  <a:pt x="240030" y="113157"/>
                </a:cubicBezTo>
                <a:cubicBezTo>
                  <a:pt x="240030" y="115986"/>
                  <a:pt x="239816" y="118729"/>
                  <a:pt x="239387" y="121429"/>
                </a:cubicBezTo>
                <a:cubicBezTo>
                  <a:pt x="259961" y="130431"/>
                  <a:pt x="274320" y="150962"/>
                  <a:pt x="274320" y="174879"/>
                </a:cubicBezTo>
                <a:cubicBezTo>
                  <a:pt x="274320" y="205911"/>
                  <a:pt x="250060" y="231286"/>
                  <a:pt x="219456" y="233086"/>
                </a:cubicBezTo>
                <a:lnTo>
                  <a:pt x="219456" y="2330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Clean dust from computer components to prevent overheating and hardware damage. Regular cleaning can extend the lifespan of your computer.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Dust Cleaning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4301" y="48006"/>
                </a:moveTo>
                <a:cubicBezTo>
                  <a:pt x="112686" y="48006"/>
                  <a:pt x="102613" y="56150"/>
                  <a:pt x="100213" y="67508"/>
                </a:cubicBezTo>
                <a:lnTo>
                  <a:pt x="88297" y="123444"/>
                </a:lnTo>
                <a:lnTo>
                  <a:pt x="67251" y="123444"/>
                </a:lnTo>
                <a:lnTo>
                  <a:pt x="80067" y="63222"/>
                </a:lnTo>
                <a:cubicBezTo>
                  <a:pt x="84525" y="42348"/>
                  <a:pt x="102956" y="27432"/>
                  <a:pt x="124301" y="27432"/>
                </a:cubicBezTo>
                <a:lnTo>
                  <a:pt x="226314" y="27432"/>
                </a:lnTo>
                <a:cubicBezTo>
                  <a:pt x="252846" y="27432"/>
                  <a:pt x="274320" y="48906"/>
                  <a:pt x="274320" y="75438"/>
                </a:cubicBezTo>
                <a:cubicBezTo>
                  <a:pt x="274320" y="94640"/>
                  <a:pt x="263047" y="111228"/>
                  <a:pt x="246759" y="118901"/>
                </a:cubicBezTo>
                <a:cubicBezTo>
                  <a:pt x="255503" y="131974"/>
                  <a:pt x="260604" y="147661"/>
                  <a:pt x="260604" y="164592"/>
                </a:cubicBezTo>
                <a:lnTo>
                  <a:pt x="260604" y="219456"/>
                </a:lnTo>
                <a:cubicBezTo>
                  <a:pt x="260604" y="234586"/>
                  <a:pt x="248302" y="246888"/>
                  <a:pt x="233172" y="246888"/>
                </a:cubicBezTo>
                <a:lnTo>
                  <a:pt x="200897" y="246888"/>
                </a:lnTo>
                <a:cubicBezTo>
                  <a:pt x="207240" y="241316"/>
                  <a:pt x="212255" y="234286"/>
                  <a:pt x="215470" y="226314"/>
                </a:cubicBezTo>
                <a:lnTo>
                  <a:pt x="233172" y="226314"/>
                </a:lnTo>
                <a:cubicBezTo>
                  <a:pt x="236944" y="226314"/>
                  <a:pt x="240030" y="223228"/>
                  <a:pt x="240030" y="219456"/>
                </a:cubicBezTo>
                <a:lnTo>
                  <a:pt x="240030" y="164592"/>
                </a:lnTo>
                <a:cubicBezTo>
                  <a:pt x="240030" y="130516"/>
                  <a:pt x="212384" y="102870"/>
                  <a:pt x="178308" y="102870"/>
                </a:cubicBezTo>
                <a:cubicBezTo>
                  <a:pt x="174536" y="102870"/>
                  <a:pt x="171450" y="105956"/>
                  <a:pt x="171450" y="109728"/>
                </a:cubicBezTo>
                <a:lnTo>
                  <a:pt x="171450" y="151305"/>
                </a:lnTo>
                <a:cubicBezTo>
                  <a:pt x="169221" y="151005"/>
                  <a:pt x="166907" y="150876"/>
                  <a:pt x="164592" y="150876"/>
                </a:cubicBezTo>
                <a:cubicBezTo>
                  <a:pt x="159877" y="150876"/>
                  <a:pt x="155248" y="151476"/>
                  <a:pt x="150876" y="152591"/>
                </a:cubicBezTo>
                <a:lnTo>
                  <a:pt x="150876" y="109728"/>
                </a:lnTo>
                <a:cubicBezTo>
                  <a:pt x="150876" y="94598"/>
                  <a:pt x="163178" y="82296"/>
                  <a:pt x="178308" y="82296"/>
                </a:cubicBezTo>
                <a:cubicBezTo>
                  <a:pt x="198839" y="82296"/>
                  <a:pt x="217656" y="89840"/>
                  <a:pt x="232058" y="102270"/>
                </a:cubicBezTo>
                <a:cubicBezTo>
                  <a:pt x="244445" y="99655"/>
                  <a:pt x="253746" y="88597"/>
                  <a:pt x="253746" y="75438"/>
                </a:cubicBezTo>
                <a:cubicBezTo>
                  <a:pt x="253746" y="60308"/>
                  <a:pt x="241444" y="48006"/>
                  <a:pt x="226314" y="48006"/>
                </a:cubicBezTo>
                <a:lnTo>
                  <a:pt x="124301" y="48006"/>
                </a:lnTo>
                <a:moveTo>
                  <a:pt x="64337" y="137160"/>
                </a:moveTo>
                <a:lnTo>
                  <a:pt x="85382" y="137160"/>
                </a:lnTo>
                <a:lnTo>
                  <a:pt x="73595" y="192495"/>
                </a:lnTo>
                <a:cubicBezTo>
                  <a:pt x="86368" y="194853"/>
                  <a:pt x="96012" y="206040"/>
                  <a:pt x="96012" y="219456"/>
                </a:cubicBezTo>
                <a:cubicBezTo>
                  <a:pt x="96012" y="234586"/>
                  <a:pt x="83710" y="246888"/>
                  <a:pt x="68580" y="246888"/>
                </a:cubicBezTo>
                <a:lnTo>
                  <a:pt x="13716" y="246888"/>
                </a:lnTo>
                <a:cubicBezTo>
                  <a:pt x="6129" y="246888"/>
                  <a:pt x="0" y="240759"/>
                  <a:pt x="0" y="233172"/>
                </a:cubicBezTo>
                <a:cubicBezTo>
                  <a:pt x="0" y="210455"/>
                  <a:pt x="18431" y="192024"/>
                  <a:pt x="41148" y="192024"/>
                </a:cubicBezTo>
                <a:lnTo>
                  <a:pt x="52678" y="192024"/>
                </a:lnTo>
                <a:lnTo>
                  <a:pt x="64337" y="137160"/>
                </a:lnTo>
                <a:moveTo>
                  <a:pt x="185166" y="205740"/>
                </a:moveTo>
                <a:cubicBezTo>
                  <a:pt x="185166" y="194377"/>
                  <a:pt x="175955" y="185166"/>
                  <a:pt x="164592" y="185166"/>
                </a:cubicBezTo>
                <a:cubicBezTo>
                  <a:pt x="153229" y="185166"/>
                  <a:pt x="144018" y="194377"/>
                  <a:pt x="144018" y="205740"/>
                </a:cubicBezTo>
                <a:cubicBezTo>
                  <a:pt x="144018" y="217103"/>
                  <a:pt x="153229" y="226314"/>
                  <a:pt x="164592" y="226314"/>
                </a:cubicBezTo>
                <a:cubicBezTo>
                  <a:pt x="175955" y="226314"/>
                  <a:pt x="185166" y="217103"/>
                  <a:pt x="185166" y="205740"/>
                </a:cubicBezTo>
                <a:moveTo>
                  <a:pt x="123444" y="205740"/>
                </a:moveTo>
                <a:cubicBezTo>
                  <a:pt x="123444" y="183015"/>
                  <a:pt x="141867" y="164592"/>
                  <a:pt x="164592" y="164592"/>
                </a:cubicBezTo>
                <a:cubicBezTo>
                  <a:pt x="187317" y="164592"/>
                  <a:pt x="205740" y="183015"/>
                  <a:pt x="205740" y="205740"/>
                </a:cubicBezTo>
                <a:cubicBezTo>
                  <a:pt x="205740" y="228465"/>
                  <a:pt x="187317" y="246888"/>
                  <a:pt x="164592" y="246888"/>
                </a:cubicBezTo>
                <a:cubicBezTo>
                  <a:pt x="141867" y="246888"/>
                  <a:pt x="123444" y="228465"/>
                  <a:pt x="123444" y="205740"/>
                </a:cubicBezTo>
                <a:moveTo>
                  <a:pt x="75438" y="219456"/>
                </a:moveTo>
                <a:cubicBezTo>
                  <a:pt x="75438" y="215684"/>
                  <a:pt x="72352" y="212598"/>
                  <a:pt x="68580" y="212598"/>
                </a:cubicBezTo>
                <a:lnTo>
                  <a:pt x="41148" y="212598"/>
                </a:lnTo>
                <a:cubicBezTo>
                  <a:pt x="32190" y="212598"/>
                  <a:pt x="24560" y="218342"/>
                  <a:pt x="21731" y="226314"/>
                </a:cubicBezTo>
                <a:lnTo>
                  <a:pt x="68580" y="226314"/>
                </a:lnTo>
                <a:cubicBezTo>
                  <a:pt x="72352" y="226314"/>
                  <a:pt x="75438" y="223228"/>
                  <a:pt x="75438" y="219456"/>
                </a:cubicBezTo>
                <a:lnTo>
                  <a:pt x="75438" y="219456"/>
                </a:lnTo>
                <a:moveTo>
                  <a:pt x="164592" y="198882"/>
                </a:moveTo>
                <a:cubicBezTo>
                  <a:pt x="168380" y="198882"/>
                  <a:pt x="171450" y="201952"/>
                  <a:pt x="171450" y="205740"/>
                </a:cubicBezTo>
                <a:cubicBezTo>
                  <a:pt x="171450" y="209528"/>
                  <a:pt x="168380" y="212598"/>
                  <a:pt x="164592" y="212598"/>
                </a:cubicBezTo>
                <a:cubicBezTo>
                  <a:pt x="160804" y="212598"/>
                  <a:pt x="157734" y="209528"/>
                  <a:pt x="157734" y="205740"/>
                </a:cubicBezTo>
                <a:cubicBezTo>
                  <a:pt x="157734" y="201952"/>
                  <a:pt x="160804" y="198882"/>
                  <a:pt x="164592" y="19888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 virus scans and malware removal tools regularly. This is essential to detect and eliminate threats that could compromise your system.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Virus Scans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7218"/>
                </a:moveTo>
                <a:lnTo>
                  <a:pt x="39112" y="68794"/>
                </a:lnTo>
                <a:cubicBezTo>
                  <a:pt x="35951" y="70134"/>
                  <a:pt x="34236" y="72973"/>
                  <a:pt x="34290" y="75652"/>
                </a:cubicBezTo>
                <a:cubicBezTo>
                  <a:pt x="34558" y="124623"/>
                  <a:pt x="54864" y="209223"/>
                  <a:pt x="134160" y="247156"/>
                </a:cubicBezTo>
                <a:cubicBezTo>
                  <a:pt x="136088" y="248067"/>
                  <a:pt x="138339" y="248067"/>
                  <a:pt x="140214" y="247156"/>
                </a:cubicBezTo>
                <a:cubicBezTo>
                  <a:pt x="219510" y="209169"/>
                  <a:pt x="239816" y="124623"/>
                  <a:pt x="240030" y="75599"/>
                </a:cubicBezTo>
                <a:cubicBezTo>
                  <a:pt x="240030" y="72920"/>
                  <a:pt x="238369" y="70134"/>
                  <a:pt x="235208" y="68741"/>
                </a:cubicBezTo>
                <a:lnTo>
                  <a:pt x="137160" y="27218"/>
                </a:lnTo>
                <a:moveTo>
                  <a:pt x="144339" y="2304"/>
                </a:moveTo>
                <a:lnTo>
                  <a:pt x="245227" y="45113"/>
                </a:lnTo>
                <a:cubicBezTo>
                  <a:pt x="257014" y="50095"/>
                  <a:pt x="265801" y="61722"/>
                  <a:pt x="265748" y="75759"/>
                </a:cubicBezTo>
                <a:cubicBezTo>
                  <a:pt x="265480" y="128909"/>
                  <a:pt x="243620" y="226153"/>
                  <a:pt x="151305" y="270355"/>
                </a:cubicBezTo>
                <a:cubicBezTo>
                  <a:pt x="142357" y="274641"/>
                  <a:pt x="131963" y="274641"/>
                  <a:pt x="123015" y="270355"/>
                </a:cubicBezTo>
                <a:cubicBezTo>
                  <a:pt x="30700" y="226153"/>
                  <a:pt x="8841" y="128909"/>
                  <a:pt x="8573" y="75759"/>
                </a:cubicBezTo>
                <a:cubicBezTo>
                  <a:pt x="8519" y="61722"/>
                  <a:pt x="17306" y="50095"/>
                  <a:pt x="29093" y="45113"/>
                </a:cubicBezTo>
                <a:lnTo>
                  <a:pt x="130034" y="2304"/>
                </a:lnTo>
                <a:cubicBezTo>
                  <a:pt x="132231" y="1286"/>
                  <a:pt x="134696" y="750"/>
                  <a:pt x="137160" y="750"/>
                </a:cubicBezTo>
                <a:cubicBezTo>
                  <a:pt x="139625" y="750"/>
                  <a:pt x="142089" y="1286"/>
                  <a:pt x="144340" y="2304"/>
                </a:cubicBezTo>
                <a:lnTo>
                  <a:pt x="144339" y="23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update software and operating systems to ensure optimal performance and security. This helps protect against vulnerabilities and enhances functionality.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Software Updates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4" y="0"/>
                </a:moveTo>
                <a:cubicBezTo>
                  <a:pt x="146272" y="0"/>
                  <a:pt x="155166" y="911"/>
                  <a:pt x="163845" y="2572"/>
                </a:cubicBezTo>
                <a:cubicBezTo>
                  <a:pt x="168078" y="3375"/>
                  <a:pt x="175525" y="5840"/>
                  <a:pt x="179597" y="13341"/>
                </a:cubicBezTo>
                <a:cubicBezTo>
                  <a:pt x="180669" y="15323"/>
                  <a:pt x="181526" y="17413"/>
                  <a:pt x="182062" y="19663"/>
                </a:cubicBezTo>
                <a:lnTo>
                  <a:pt x="187045" y="40291"/>
                </a:lnTo>
                <a:cubicBezTo>
                  <a:pt x="187795" y="43398"/>
                  <a:pt x="193045" y="46452"/>
                  <a:pt x="196099" y="45541"/>
                </a:cubicBezTo>
                <a:lnTo>
                  <a:pt x="216459" y="39541"/>
                </a:lnTo>
                <a:cubicBezTo>
                  <a:pt x="218602" y="38898"/>
                  <a:pt x="220799" y="38576"/>
                  <a:pt x="222996" y="38523"/>
                </a:cubicBezTo>
                <a:cubicBezTo>
                  <a:pt x="231622" y="38255"/>
                  <a:pt x="237462" y="43559"/>
                  <a:pt x="240301" y="46774"/>
                </a:cubicBezTo>
                <a:cubicBezTo>
                  <a:pt x="252142" y="60222"/>
                  <a:pt x="261250" y="76027"/>
                  <a:pt x="267037" y="93012"/>
                </a:cubicBezTo>
                <a:cubicBezTo>
                  <a:pt x="268430" y="97083"/>
                  <a:pt x="270037" y="104692"/>
                  <a:pt x="265590" y="111978"/>
                </a:cubicBezTo>
                <a:cubicBezTo>
                  <a:pt x="264412" y="113907"/>
                  <a:pt x="262965" y="115729"/>
                  <a:pt x="261304" y="117336"/>
                </a:cubicBezTo>
                <a:lnTo>
                  <a:pt x="245927" y="131963"/>
                </a:lnTo>
                <a:cubicBezTo>
                  <a:pt x="243677" y="134106"/>
                  <a:pt x="243677" y="140268"/>
                  <a:pt x="245927" y="142411"/>
                </a:cubicBezTo>
                <a:lnTo>
                  <a:pt x="261304" y="157037"/>
                </a:lnTo>
                <a:cubicBezTo>
                  <a:pt x="262965" y="158645"/>
                  <a:pt x="264412" y="160466"/>
                  <a:pt x="265590" y="162395"/>
                </a:cubicBezTo>
                <a:cubicBezTo>
                  <a:pt x="269984" y="169682"/>
                  <a:pt x="268376" y="177290"/>
                  <a:pt x="267037" y="181362"/>
                </a:cubicBezTo>
                <a:cubicBezTo>
                  <a:pt x="261250" y="198346"/>
                  <a:pt x="252142" y="214098"/>
                  <a:pt x="240301" y="227600"/>
                </a:cubicBezTo>
                <a:cubicBezTo>
                  <a:pt x="237462" y="230815"/>
                  <a:pt x="231568" y="236119"/>
                  <a:pt x="222996" y="235851"/>
                </a:cubicBezTo>
                <a:cubicBezTo>
                  <a:pt x="220799" y="235797"/>
                  <a:pt x="218602" y="235422"/>
                  <a:pt x="216459" y="234833"/>
                </a:cubicBezTo>
                <a:lnTo>
                  <a:pt x="196099" y="228778"/>
                </a:lnTo>
                <a:cubicBezTo>
                  <a:pt x="193046" y="227868"/>
                  <a:pt x="187795" y="230922"/>
                  <a:pt x="187045" y="234029"/>
                </a:cubicBezTo>
                <a:lnTo>
                  <a:pt x="182062" y="254657"/>
                </a:lnTo>
                <a:cubicBezTo>
                  <a:pt x="181526" y="256907"/>
                  <a:pt x="180669" y="259050"/>
                  <a:pt x="179597" y="260979"/>
                </a:cubicBezTo>
                <a:cubicBezTo>
                  <a:pt x="175472" y="268480"/>
                  <a:pt x="168025" y="270891"/>
                  <a:pt x="163845" y="271748"/>
                </a:cubicBezTo>
                <a:cubicBezTo>
                  <a:pt x="155166" y="273409"/>
                  <a:pt x="146272" y="274320"/>
                  <a:pt x="137164" y="274320"/>
                </a:cubicBezTo>
                <a:cubicBezTo>
                  <a:pt x="128055" y="274320"/>
                  <a:pt x="119161" y="273409"/>
                  <a:pt x="110482" y="271748"/>
                </a:cubicBezTo>
                <a:cubicBezTo>
                  <a:pt x="106249" y="270944"/>
                  <a:pt x="98802" y="268480"/>
                  <a:pt x="94730" y="260979"/>
                </a:cubicBezTo>
                <a:cubicBezTo>
                  <a:pt x="93658" y="258997"/>
                  <a:pt x="92801" y="256907"/>
                  <a:pt x="92265" y="254657"/>
                </a:cubicBezTo>
                <a:lnTo>
                  <a:pt x="87282" y="234029"/>
                </a:lnTo>
                <a:cubicBezTo>
                  <a:pt x="86532" y="230922"/>
                  <a:pt x="81282" y="227868"/>
                  <a:pt x="78228" y="228778"/>
                </a:cubicBezTo>
                <a:lnTo>
                  <a:pt x="57868" y="234779"/>
                </a:lnTo>
                <a:cubicBezTo>
                  <a:pt x="55725" y="235422"/>
                  <a:pt x="53528" y="235744"/>
                  <a:pt x="51331" y="235797"/>
                </a:cubicBezTo>
                <a:cubicBezTo>
                  <a:pt x="42705" y="236065"/>
                  <a:pt x="36865" y="230761"/>
                  <a:pt x="34026" y="227546"/>
                </a:cubicBezTo>
                <a:cubicBezTo>
                  <a:pt x="22238" y="214098"/>
                  <a:pt x="13077" y="198293"/>
                  <a:pt x="7290" y="181308"/>
                </a:cubicBezTo>
                <a:cubicBezTo>
                  <a:pt x="5897" y="177236"/>
                  <a:pt x="4290" y="169628"/>
                  <a:pt x="8737" y="162342"/>
                </a:cubicBezTo>
                <a:cubicBezTo>
                  <a:pt x="9916" y="160413"/>
                  <a:pt x="11362" y="158591"/>
                  <a:pt x="13023" y="156984"/>
                </a:cubicBezTo>
                <a:lnTo>
                  <a:pt x="28400" y="142357"/>
                </a:lnTo>
                <a:cubicBezTo>
                  <a:pt x="30650" y="140214"/>
                  <a:pt x="30650" y="134052"/>
                  <a:pt x="28400" y="131909"/>
                </a:cubicBezTo>
                <a:lnTo>
                  <a:pt x="12969" y="117282"/>
                </a:lnTo>
                <a:cubicBezTo>
                  <a:pt x="11308" y="115675"/>
                  <a:pt x="9862" y="113853"/>
                  <a:pt x="8683" y="111925"/>
                </a:cubicBezTo>
                <a:cubicBezTo>
                  <a:pt x="4290" y="104638"/>
                  <a:pt x="5897" y="97030"/>
                  <a:pt x="7290" y="93012"/>
                </a:cubicBezTo>
                <a:cubicBezTo>
                  <a:pt x="13077" y="76027"/>
                  <a:pt x="22185" y="60275"/>
                  <a:pt x="34026" y="46774"/>
                </a:cubicBezTo>
                <a:cubicBezTo>
                  <a:pt x="36865" y="43559"/>
                  <a:pt x="42759" y="38255"/>
                  <a:pt x="51331" y="38523"/>
                </a:cubicBezTo>
                <a:cubicBezTo>
                  <a:pt x="53528" y="38576"/>
                  <a:pt x="55725" y="38951"/>
                  <a:pt x="57868" y="39541"/>
                </a:cubicBezTo>
                <a:lnTo>
                  <a:pt x="78228" y="45541"/>
                </a:lnTo>
                <a:cubicBezTo>
                  <a:pt x="81282" y="46452"/>
                  <a:pt x="86532" y="43398"/>
                  <a:pt x="87282" y="40291"/>
                </a:cubicBezTo>
                <a:lnTo>
                  <a:pt x="92265" y="19663"/>
                </a:lnTo>
                <a:cubicBezTo>
                  <a:pt x="92801" y="17413"/>
                  <a:pt x="93658" y="15270"/>
                  <a:pt x="94730" y="13341"/>
                </a:cubicBezTo>
                <a:cubicBezTo>
                  <a:pt x="98855" y="5840"/>
                  <a:pt x="106303" y="3429"/>
                  <a:pt x="110482" y="2572"/>
                </a:cubicBezTo>
                <a:cubicBezTo>
                  <a:pt x="119161" y="911"/>
                  <a:pt x="128055" y="0"/>
                  <a:pt x="137164" y="0"/>
                </a:cubicBezTo>
                <a:lnTo>
                  <a:pt x="137164" y="0"/>
                </a:lnTo>
                <a:moveTo>
                  <a:pt x="116857" y="27539"/>
                </a:moveTo>
                <a:lnTo>
                  <a:pt x="112303" y="46345"/>
                </a:lnTo>
                <a:cubicBezTo>
                  <a:pt x="108124" y="63651"/>
                  <a:pt x="88032" y="75224"/>
                  <a:pt x="70941" y="70241"/>
                </a:cubicBezTo>
                <a:lnTo>
                  <a:pt x="52456" y="64776"/>
                </a:lnTo>
                <a:cubicBezTo>
                  <a:pt x="43616" y="75116"/>
                  <a:pt x="36651" y="87118"/>
                  <a:pt x="32097" y="99977"/>
                </a:cubicBezTo>
                <a:lnTo>
                  <a:pt x="46134" y="113318"/>
                </a:lnTo>
                <a:cubicBezTo>
                  <a:pt x="58993" y="125533"/>
                  <a:pt x="58993" y="148786"/>
                  <a:pt x="46134" y="161002"/>
                </a:cubicBezTo>
                <a:lnTo>
                  <a:pt x="32097" y="174343"/>
                </a:lnTo>
                <a:cubicBezTo>
                  <a:pt x="36651" y="187202"/>
                  <a:pt x="43616" y="199203"/>
                  <a:pt x="52456" y="209544"/>
                </a:cubicBezTo>
                <a:lnTo>
                  <a:pt x="70994" y="204079"/>
                </a:lnTo>
                <a:cubicBezTo>
                  <a:pt x="88032" y="199043"/>
                  <a:pt x="108178" y="210669"/>
                  <a:pt x="112357" y="227975"/>
                </a:cubicBezTo>
                <a:lnTo>
                  <a:pt x="116911" y="246781"/>
                </a:lnTo>
                <a:cubicBezTo>
                  <a:pt x="130091" y="249192"/>
                  <a:pt x="144397" y="249192"/>
                  <a:pt x="157577" y="246781"/>
                </a:cubicBezTo>
                <a:lnTo>
                  <a:pt x="162131" y="227975"/>
                </a:lnTo>
                <a:cubicBezTo>
                  <a:pt x="166310" y="210669"/>
                  <a:pt x="186402" y="199096"/>
                  <a:pt x="203493" y="204079"/>
                </a:cubicBezTo>
                <a:lnTo>
                  <a:pt x="222031" y="209544"/>
                </a:lnTo>
                <a:cubicBezTo>
                  <a:pt x="230872" y="199203"/>
                  <a:pt x="237837" y="187202"/>
                  <a:pt x="242391" y="174343"/>
                </a:cubicBezTo>
                <a:lnTo>
                  <a:pt x="228353" y="161002"/>
                </a:lnTo>
                <a:cubicBezTo>
                  <a:pt x="215495" y="148786"/>
                  <a:pt x="215495" y="125533"/>
                  <a:pt x="228353" y="113318"/>
                </a:cubicBezTo>
                <a:lnTo>
                  <a:pt x="242391" y="99977"/>
                </a:lnTo>
                <a:cubicBezTo>
                  <a:pt x="237837" y="87118"/>
                  <a:pt x="230872" y="75117"/>
                  <a:pt x="222031" y="64776"/>
                </a:cubicBezTo>
                <a:lnTo>
                  <a:pt x="203493" y="70241"/>
                </a:lnTo>
                <a:cubicBezTo>
                  <a:pt x="186455" y="75277"/>
                  <a:pt x="166310" y="63651"/>
                  <a:pt x="162131" y="46345"/>
                </a:cubicBezTo>
                <a:lnTo>
                  <a:pt x="157577" y="27539"/>
                </a:lnTo>
                <a:cubicBezTo>
                  <a:pt x="144397" y="25128"/>
                  <a:pt x="130091" y="25128"/>
                  <a:pt x="116911" y="27539"/>
                </a:cubicBezTo>
                <a:lnTo>
                  <a:pt x="116857" y="27539"/>
                </a:lnTo>
                <a:moveTo>
                  <a:pt x="111446" y="137160"/>
                </a:moveTo>
                <a:cubicBezTo>
                  <a:pt x="111446" y="151363"/>
                  <a:pt x="122960" y="162878"/>
                  <a:pt x="137164" y="162878"/>
                </a:cubicBezTo>
                <a:cubicBezTo>
                  <a:pt x="151367" y="162878"/>
                  <a:pt x="162881" y="151363"/>
                  <a:pt x="162881" y="137160"/>
                </a:cubicBezTo>
                <a:cubicBezTo>
                  <a:pt x="162881" y="122957"/>
                  <a:pt x="151367" y="111443"/>
                  <a:pt x="137164" y="111443"/>
                </a:cubicBezTo>
                <a:cubicBezTo>
                  <a:pt x="122960" y="111443"/>
                  <a:pt x="111446" y="122957"/>
                  <a:pt x="111446" y="137160"/>
                </a:cubicBezTo>
                <a:lnTo>
                  <a:pt x="111446" y="137160"/>
                </a:lnTo>
                <a:moveTo>
                  <a:pt x="137164" y="188595"/>
                </a:moveTo>
                <a:cubicBezTo>
                  <a:pt x="108757" y="188595"/>
                  <a:pt x="85729" y="165567"/>
                  <a:pt x="85729" y="137160"/>
                </a:cubicBezTo>
                <a:cubicBezTo>
                  <a:pt x="85729" y="108753"/>
                  <a:pt x="108757" y="85725"/>
                  <a:pt x="137164" y="85725"/>
                </a:cubicBezTo>
                <a:cubicBezTo>
                  <a:pt x="165570" y="85725"/>
                  <a:pt x="188599" y="108753"/>
                  <a:pt x="188599" y="137160"/>
                </a:cubicBezTo>
                <a:cubicBezTo>
                  <a:pt x="188599" y="165567"/>
                  <a:pt x="165570" y="188595"/>
                  <a:pt x="137164" y="1885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computer safety and digital citizenship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protects personal information and ensures responsible technology use.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Practices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basics of hardware and software improves computer literacy.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helps users use technology better.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Literacy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456" y="82296"/>
                </a:moveTo>
                <a:cubicBezTo>
                  <a:pt x="224485" y="82296"/>
                  <a:pt x="228600" y="86411"/>
                  <a:pt x="228600" y="91440"/>
                </a:cubicBezTo>
                <a:lnTo>
                  <a:pt x="228600" y="219456"/>
                </a:lnTo>
                <a:cubicBezTo>
                  <a:pt x="228600" y="224485"/>
                  <a:pt x="224485" y="228600"/>
                  <a:pt x="219456" y="228600"/>
                </a:cubicBezTo>
                <a:lnTo>
                  <a:pt x="160763" y="228600"/>
                </a:lnTo>
                <a:lnTo>
                  <a:pt x="150876" y="228600"/>
                </a:lnTo>
                <a:lnTo>
                  <a:pt x="105156" y="228600"/>
                </a:lnTo>
                <a:lnTo>
                  <a:pt x="95269" y="228600"/>
                </a:lnTo>
                <a:lnTo>
                  <a:pt x="36576" y="228600"/>
                </a:lnTo>
                <a:cubicBezTo>
                  <a:pt x="31547" y="228600"/>
                  <a:pt x="27432" y="224485"/>
                  <a:pt x="27432" y="219456"/>
                </a:cubicBezTo>
                <a:lnTo>
                  <a:pt x="27432" y="91440"/>
                </a:lnTo>
                <a:cubicBezTo>
                  <a:pt x="27432" y="86411"/>
                  <a:pt x="31547" y="82296"/>
                  <a:pt x="36576" y="82296"/>
                </a:cubicBezTo>
                <a:lnTo>
                  <a:pt x="219456" y="82296"/>
                </a:lnTo>
                <a:moveTo>
                  <a:pt x="36576" y="256032"/>
                </a:moveTo>
                <a:lnTo>
                  <a:pt x="86125" y="256032"/>
                </a:lnTo>
                <a:lnTo>
                  <a:pt x="76981" y="283464"/>
                </a:lnTo>
                <a:lnTo>
                  <a:pt x="50292" y="283464"/>
                </a:lnTo>
                <a:cubicBezTo>
                  <a:pt x="42691" y="283464"/>
                  <a:pt x="36576" y="289579"/>
                  <a:pt x="36576" y="297180"/>
                </a:cubicBezTo>
                <a:cubicBezTo>
                  <a:pt x="36576" y="304781"/>
                  <a:pt x="42691" y="310896"/>
                  <a:pt x="50292" y="310896"/>
                </a:cubicBezTo>
                <a:lnTo>
                  <a:pt x="67837" y="310896"/>
                </a:lnTo>
                <a:lnTo>
                  <a:pt x="86868" y="310896"/>
                </a:lnTo>
                <a:lnTo>
                  <a:pt x="169164" y="310896"/>
                </a:lnTo>
                <a:lnTo>
                  <a:pt x="188195" y="310896"/>
                </a:lnTo>
                <a:lnTo>
                  <a:pt x="205740" y="310896"/>
                </a:lnTo>
                <a:cubicBezTo>
                  <a:pt x="213341" y="310896"/>
                  <a:pt x="219456" y="304781"/>
                  <a:pt x="219456" y="297180"/>
                </a:cubicBezTo>
                <a:cubicBezTo>
                  <a:pt x="219456" y="289579"/>
                  <a:pt x="213341" y="283464"/>
                  <a:pt x="205740" y="283464"/>
                </a:cubicBezTo>
                <a:lnTo>
                  <a:pt x="179051" y="283464"/>
                </a:lnTo>
                <a:lnTo>
                  <a:pt x="169907" y="256032"/>
                </a:lnTo>
                <a:lnTo>
                  <a:pt x="219456" y="256032"/>
                </a:lnTo>
                <a:cubicBezTo>
                  <a:pt x="239630" y="256032"/>
                  <a:pt x="256032" y="239630"/>
                  <a:pt x="256032" y="219456"/>
                </a:cubicBezTo>
                <a:lnTo>
                  <a:pt x="256032" y="91440"/>
                </a:lnTo>
                <a:cubicBezTo>
                  <a:pt x="256032" y="71266"/>
                  <a:pt x="239630" y="54864"/>
                  <a:pt x="219456" y="54864"/>
                </a:cubicBezTo>
                <a:lnTo>
                  <a:pt x="36576" y="54864"/>
                </a:lnTo>
                <a:cubicBezTo>
                  <a:pt x="16402" y="54864"/>
                  <a:pt x="0" y="71266"/>
                  <a:pt x="0" y="91440"/>
                </a:cubicBezTo>
                <a:lnTo>
                  <a:pt x="0" y="219456"/>
                </a:lnTo>
                <a:cubicBezTo>
                  <a:pt x="0" y="239630"/>
                  <a:pt x="16402" y="256032"/>
                  <a:pt x="36576" y="256032"/>
                </a:cubicBezTo>
                <a:moveTo>
                  <a:pt x="105899" y="283464"/>
                </a:moveTo>
                <a:lnTo>
                  <a:pt x="115043" y="256032"/>
                </a:lnTo>
                <a:lnTo>
                  <a:pt x="140989" y="256032"/>
                </a:lnTo>
                <a:lnTo>
                  <a:pt x="150133" y="283464"/>
                </a:lnTo>
                <a:lnTo>
                  <a:pt x="105899" y="283464"/>
                </a:lnTo>
                <a:moveTo>
                  <a:pt x="301752" y="82296"/>
                </a:moveTo>
                <a:lnTo>
                  <a:pt x="338328" y="82296"/>
                </a:lnTo>
                <a:lnTo>
                  <a:pt x="338328" y="100584"/>
                </a:lnTo>
                <a:lnTo>
                  <a:pt x="301752" y="100584"/>
                </a:lnTo>
                <a:lnTo>
                  <a:pt x="301752" y="82296"/>
                </a:lnTo>
                <a:moveTo>
                  <a:pt x="301752" y="128016"/>
                </a:moveTo>
                <a:lnTo>
                  <a:pt x="338328" y="128016"/>
                </a:lnTo>
                <a:lnTo>
                  <a:pt x="338328" y="146304"/>
                </a:lnTo>
                <a:lnTo>
                  <a:pt x="301752" y="146304"/>
                </a:lnTo>
                <a:lnTo>
                  <a:pt x="301752" y="128016"/>
                </a:lnTo>
                <a:moveTo>
                  <a:pt x="338328" y="173736"/>
                </a:moveTo>
                <a:lnTo>
                  <a:pt x="338328" y="283464"/>
                </a:lnTo>
                <a:lnTo>
                  <a:pt x="301752" y="283464"/>
                </a:lnTo>
                <a:lnTo>
                  <a:pt x="301752" y="173736"/>
                </a:lnTo>
                <a:lnTo>
                  <a:pt x="338328" y="173736"/>
                </a:lnTo>
                <a:moveTo>
                  <a:pt x="274320" y="82296"/>
                </a:moveTo>
                <a:lnTo>
                  <a:pt x="274320" y="283464"/>
                </a:lnTo>
                <a:cubicBezTo>
                  <a:pt x="274320" y="298609"/>
                  <a:pt x="286607" y="310896"/>
                  <a:pt x="301752" y="310896"/>
                </a:cubicBezTo>
                <a:lnTo>
                  <a:pt x="338328" y="310896"/>
                </a:lnTo>
                <a:cubicBezTo>
                  <a:pt x="353473" y="310896"/>
                  <a:pt x="365760" y="298609"/>
                  <a:pt x="365760" y="283464"/>
                </a:cubicBezTo>
                <a:lnTo>
                  <a:pt x="365760" y="82296"/>
                </a:lnTo>
                <a:cubicBezTo>
                  <a:pt x="365760" y="67151"/>
                  <a:pt x="353473" y="54864"/>
                  <a:pt x="338328" y="54864"/>
                </a:cubicBezTo>
                <a:lnTo>
                  <a:pt x="301752" y="54864"/>
                </a:lnTo>
                <a:cubicBezTo>
                  <a:pt x="286607" y="54864"/>
                  <a:pt x="274320" y="67151"/>
                  <a:pt x="274320" y="82296"/>
                </a:cubicBezTo>
                <a:lnTo>
                  <a:pt x="274320" y="82296"/>
                </a:lnTo>
                <a:moveTo>
                  <a:pt x="320040" y="242316"/>
                </a:moveTo>
                <a:cubicBezTo>
                  <a:pt x="327615" y="242316"/>
                  <a:pt x="333756" y="236175"/>
                  <a:pt x="333756" y="228600"/>
                </a:cubicBezTo>
                <a:cubicBezTo>
                  <a:pt x="333756" y="221025"/>
                  <a:pt x="327615" y="214884"/>
                  <a:pt x="320040" y="214884"/>
                </a:cubicBezTo>
                <a:cubicBezTo>
                  <a:pt x="312465" y="214884"/>
                  <a:pt x="306324" y="221025"/>
                  <a:pt x="306324" y="228600"/>
                </a:cubicBezTo>
                <a:cubicBezTo>
                  <a:pt x="306324" y="236175"/>
                  <a:pt x="312465" y="242316"/>
                  <a:pt x="320040" y="24231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Computer hardware and software are essential for operation.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Knowing these components helps users operate computers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325120" y="274320"/>
                </a:lnTo>
                <a:cubicBezTo>
                  <a:pt x="330708" y="274320"/>
                  <a:pt x="335280" y="269748"/>
                  <a:pt x="335280" y="264160"/>
                </a:cubicBezTo>
                <a:lnTo>
                  <a:pt x="335280" y="101600"/>
                </a:lnTo>
                <a:cubicBezTo>
                  <a:pt x="335280" y="96012"/>
                  <a:pt x="330708" y="91440"/>
                  <a:pt x="32512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325120" y="60960"/>
                </a:lnTo>
                <a:cubicBezTo>
                  <a:pt x="347536" y="60960"/>
                  <a:pt x="365760" y="79184"/>
                  <a:pt x="365760" y="101600"/>
                </a:cubicBezTo>
                <a:lnTo>
                  <a:pt x="365760" y="264160"/>
                </a:lnTo>
                <a:cubicBezTo>
                  <a:pt x="365760" y="286576"/>
                  <a:pt x="347536" y="304800"/>
                  <a:pt x="32512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111760" y="223520"/>
                </a:moveTo>
                <a:lnTo>
                  <a:pt x="254000" y="223520"/>
                </a:lnTo>
                <a:cubicBezTo>
                  <a:pt x="259588" y="223520"/>
                  <a:pt x="264160" y="228092"/>
                  <a:pt x="264160" y="233680"/>
                </a:cubicBezTo>
                <a:lnTo>
                  <a:pt x="264160" y="243840"/>
                </a:lnTo>
                <a:cubicBezTo>
                  <a:pt x="264160" y="249428"/>
                  <a:pt x="259588" y="254000"/>
                  <a:pt x="254000" y="254000"/>
                </a:cubicBezTo>
                <a:lnTo>
                  <a:pt x="111760" y="254000"/>
                </a:lnTo>
                <a:cubicBezTo>
                  <a:pt x="106172" y="254000"/>
                  <a:pt x="101600" y="249428"/>
                  <a:pt x="101600" y="243840"/>
                </a:cubicBezTo>
                <a:lnTo>
                  <a:pt x="101600" y="233680"/>
                </a:lnTo>
                <a:cubicBezTo>
                  <a:pt x="101600" y="228092"/>
                  <a:pt x="106172" y="223520"/>
                  <a:pt x="111760" y="223520"/>
                </a:cubicBezTo>
                <a:moveTo>
                  <a:pt x="66040" y="177800"/>
                </a:moveTo>
                <a:cubicBezTo>
                  <a:pt x="66040" y="172212"/>
                  <a:pt x="70612" y="167640"/>
                  <a:pt x="76200" y="167640"/>
                </a:cubicBezTo>
                <a:lnTo>
                  <a:pt x="86360" y="167640"/>
                </a:lnTo>
                <a:cubicBezTo>
                  <a:pt x="91948" y="167640"/>
                  <a:pt x="96520" y="172212"/>
                  <a:pt x="96520" y="177800"/>
                </a:cubicBezTo>
                <a:lnTo>
                  <a:pt x="96520" y="187960"/>
                </a:lnTo>
                <a:cubicBezTo>
                  <a:pt x="96520" y="193548"/>
                  <a:pt x="91948" y="198120"/>
                  <a:pt x="86360" y="198120"/>
                </a:cubicBezTo>
                <a:lnTo>
                  <a:pt x="76200" y="198120"/>
                </a:lnTo>
                <a:cubicBezTo>
                  <a:pt x="70612" y="198120"/>
                  <a:pt x="66040" y="193548"/>
                  <a:pt x="66040" y="187960"/>
                </a:cubicBezTo>
                <a:lnTo>
                  <a:pt x="66040" y="177800"/>
                </a:lnTo>
                <a:moveTo>
                  <a:pt x="76200" y="116840"/>
                </a:moveTo>
                <a:lnTo>
                  <a:pt x="86360" y="116840"/>
                </a:lnTo>
                <a:cubicBezTo>
                  <a:pt x="91948" y="116840"/>
                  <a:pt x="96520" y="121412"/>
                  <a:pt x="96520" y="127000"/>
                </a:cubicBezTo>
                <a:lnTo>
                  <a:pt x="96520" y="137160"/>
                </a:lnTo>
                <a:cubicBezTo>
                  <a:pt x="96520" y="142748"/>
                  <a:pt x="91948" y="147320"/>
                  <a:pt x="86360" y="147320"/>
                </a:cubicBezTo>
                <a:lnTo>
                  <a:pt x="76200" y="147320"/>
                </a:lnTo>
                <a:cubicBezTo>
                  <a:pt x="70612" y="147320"/>
                  <a:pt x="66040" y="142748"/>
                  <a:pt x="66040" y="137160"/>
                </a:cubicBezTo>
                <a:lnTo>
                  <a:pt x="66040" y="127000"/>
                </a:lnTo>
                <a:cubicBezTo>
                  <a:pt x="66040" y="121412"/>
                  <a:pt x="70612" y="116840"/>
                  <a:pt x="76200" y="116840"/>
                </a:cubicBezTo>
                <a:moveTo>
                  <a:pt x="116840" y="177800"/>
                </a:moveTo>
                <a:cubicBezTo>
                  <a:pt x="116840" y="172212"/>
                  <a:pt x="121412" y="167640"/>
                  <a:pt x="127000" y="167640"/>
                </a:cubicBezTo>
                <a:lnTo>
                  <a:pt x="137160" y="167640"/>
                </a:lnTo>
                <a:cubicBezTo>
                  <a:pt x="142748" y="167640"/>
                  <a:pt x="147320" y="172212"/>
                  <a:pt x="147320" y="177800"/>
                </a:cubicBezTo>
                <a:lnTo>
                  <a:pt x="147320" y="187960"/>
                </a:lnTo>
                <a:cubicBezTo>
                  <a:pt x="147320" y="193548"/>
                  <a:pt x="142748" y="198120"/>
                  <a:pt x="137160" y="198120"/>
                </a:cubicBezTo>
                <a:lnTo>
                  <a:pt x="127000" y="198120"/>
                </a:lnTo>
                <a:cubicBezTo>
                  <a:pt x="121412" y="198120"/>
                  <a:pt x="116840" y="193548"/>
                  <a:pt x="116840" y="187960"/>
                </a:cubicBezTo>
                <a:lnTo>
                  <a:pt x="116840" y="177800"/>
                </a:lnTo>
                <a:moveTo>
                  <a:pt x="127000" y="116840"/>
                </a:moveTo>
                <a:lnTo>
                  <a:pt x="137160" y="116840"/>
                </a:lnTo>
                <a:cubicBezTo>
                  <a:pt x="142748" y="116840"/>
                  <a:pt x="147320" y="121412"/>
                  <a:pt x="147320" y="127000"/>
                </a:cubicBezTo>
                <a:lnTo>
                  <a:pt x="147320" y="137160"/>
                </a:lnTo>
                <a:cubicBezTo>
                  <a:pt x="147320" y="142748"/>
                  <a:pt x="142748" y="147320"/>
                  <a:pt x="137160" y="147320"/>
                </a:cubicBezTo>
                <a:lnTo>
                  <a:pt x="127000" y="147320"/>
                </a:lnTo>
                <a:cubicBezTo>
                  <a:pt x="121412" y="147320"/>
                  <a:pt x="116840" y="142748"/>
                  <a:pt x="116840" y="137160"/>
                </a:cubicBezTo>
                <a:lnTo>
                  <a:pt x="116840" y="127000"/>
                </a:lnTo>
                <a:cubicBezTo>
                  <a:pt x="116840" y="121412"/>
                  <a:pt x="121412" y="116840"/>
                  <a:pt x="127000" y="116840"/>
                </a:cubicBezTo>
                <a:moveTo>
                  <a:pt x="167640" y="177800"/>
                </a:moveTo>
                <a:cubicBezTo>
                  <a:pt x="167640" y="172212"/>
                  <a:pt x="172212" y="167640"/>
                  <a:pt x="177800" y="167640"/>
                </a:cubicBezTo>
                <a:lnTo>
                  <a:pt x="187960" y="167640"/>
                </a:lnTo>
                <a:cubicBezTo>
                  <a:pt x="193548" y="167640"/>
                  <a:pt x="198120" y="172212"/>
                  <a:pt x="198120" y="177800"/>
                </a:cubicBezTo>
                <a:lnTo>
                  <a:pt x="198120" y="187960"/>
                </a:lnTo>
                <a:cubicBezTo>
                  <a:pt x="198120" y="193548"/>
                  <a:pt x="193548" y="198120"/>
                  <a:pt x="187960" y="198120"/>
                </a:cubicBezTo>
                <a:lnTo>
                  <a:pt x="177800" y="198120"/>
                </a:lnTo>
                <a:cubicBezTo>
                  <a:pt x="172212" y="198120"/>
                  <a:pt x="167640" y="193548"/>
                  <a:pt x="167640" y="187960"/>
                </a:cubicBezTo>
                <a:lnTo>
                  <a:pt x="167640" y="177800"/>
                </a:lnTo>
                <a:moveTo>
                  <a:pt x="177800" y="116840"/>
                </a:moveTo>
                <a:lnTo>
                  <a:pt x="187960" y="116840"/>
                </a:lnTo>
                <a:cubicBezTo>
                  <a:pt x="193548" y="116840"/>
                  <a:pt x="198120" y="121412"/>
                  <a:pt x="198120" y="127000"/>
                </a:cubicBezTo>
                <a:lnTo>
                  <a:pt x="198120" y="137160"/>
                </a:lnTo>
                <a:cubicBezTo>
                  <a:pt x="198120" y="142748"/>
                  <a:pt x="193548" y="147320"/>
                  <a:pt x="187960" y="147320"/>
                </a:cubicBezTo>
                <a:lnTo>
                  <a:pt x="177800" y="147320"/>
                </a:lnTo>
                <a:cubicBezTo>
                  <a:pt x="172212" y="147320"/>
                  <a:pt x="167640" y="142748"/>
                  <a:pt x="167640" y="137160"/>
                </a:cubicBezTo>
                <a:lnTo>
                  <a:pt x="167640" y="127000"/>
                </a:lnTo>
                <a:cubicBezTo>
                  <a:pt x="167640" y="121412"/>
                  <a:pt x="172212" y="116840"/>
                  <a:pt x="177800" y="116840"/>
                </a:cubicBezTo>
                <a:moveTo>
                  <a:pt x="218440" y="177800"/>
                </a:moveTo>
                <a:cubicBezTo>
                  <a:pt x="218440" y="172212"/>
                  <a:pt x="223012" y="167640"/>
                  <a:pt x="228600" y="167640"/>
                </a:cubicBezTo>
                <a:lnTo>
                  <a:pt x="238760" y="167640"/>
                </a:lnTo>
                <a:cubicBezTo>
                  <a:pt x="244348" y="167640"/>
                  <a:pt x="248920" y="172212"/>
                  <a:pt x="248920" y="177800"/>
                </a:cubicBezTo>
                <a:lnTo>
                  <a:pt x="248920" y="187960"/>
                </a:lnTo>
                <a:cubicBezTo>
                  <a:pt x="248920" y="193548"/>
                  <a:pt x="244348" y="198120"/>
                  <a:pt x="238760" y="198120"/>
                </a:cubicBezTo>
                <a:lnTo>
                  <a:pt x="228600" y="198120"/>
                </a:lnTo>
                <a:cubicBezTo>
                  <a:pt x="223012" y="198120"/>
                  <a:pt x="218440" y="193548"/>
                  <a:pt x="218440" y="187960"/>
                </a:cubicBezTo>
                <a:lnTo>
                  <a:pt x="218440" y="177800"/>
                </a:lnTo>
                <a:moveTo>
                  <a:pt x="228600" y="116840"/>
                </a:moveTo>
                <a:lnTo>
                  <a:pt x="238760" y="116840"/>
                </a:lnTo>
                <a:cubicBezTo>
                  <a:pt x="244348" y="116840"/>
                  <a:pt x="248920" y="121412"/>
                  <a:pt x="248920" y="127000"/>
                </a:cubicBezTo>
                <a:lnTo>
                  <a:pt x="248920" y="137160"/>
                </a:lnTo>
                <a:cubicBezTo>
                  <a:pt x="248920" y="142748"/>
                  <a:pt x="244348" y="147320"/>
                  <a:pt x="238760" y="147320"/>
                </a:cubicBezTo>
                <a:lnTo>
                  <a:pt x="228600" y="147320"/>
                </a:lnTo>
                <a:cubicBezTo>
                  <a:pt x="223012" y="147320"/>
                  <a:pt x="218440" y="142748"/>
                  <a:pt x="218440" y="137160"/>
                </a:cubicBezTo>
                <a:lnTo>
                  <a:pt x="218440" y="127000"/>
                </a:lnTo>
                <a:cubicBezTo>
                  <a:pt x="218440" y="121412"/>
                  <a:pt x="223012" y="116840"/>
                  <a:pt x="228600" y="116840"/>
                </a:cubicBezTo>
                <a:moveTo>
                  <a:pt x="269240" y="177800"/>
                </a:moveTo>
                <a:cubicBezTo>
                  <a:pt x="269240" y="172212"/>
                  <a:pt x="273812" y="167640"/>
                  <a:pt x="279400" y="167640"/>
                </a:cubicBezTo>
                <a:lnTo>
                  <a:pt x="289560" y="167640"/>
                </a:lnTo>
                <a:cubicBezTo>
                  <a:pt x="295148" y="167640"/>
                  <a:pt x="299720" y="172212"/>
                  <a:pt x="299720" y="177800"/>
                </a:cubicBezTo>
                <a:lnTo>
                  <a:pt x="299720" y="187960"/>
                </a:lnTo>
                <a:cubicBezTo>
                  <a:pt x="299720" y="193548"/>
                  <a:pt x="295148" y="198120"/>
                  <a:pt x="289560" y="198120"/>
                </a:cubicBezTo>
                <a:lnTo>
                  <a:pt x="279400" y="198120"/>
                </a:lnTo>
                <a:cubicBezTo>
                  <a:pt x="273812" y="198120"/>
                  <a:pt x="269240" y="193548"/>
                  <a:pt x="269240" y="187960"/>
                </a:cubicBezTo>
                <a:lnTo>
                  <a:pt x="269240" y="177800"/>
                </a:lnTo>
                <a:moveTo>
                  <a:pt x="279400" y="116840"/>
                </a:moveTo>
                <a:lnTo>
                  <a:pt x="289560" y="116840"/>
                </a:lnTo>
                <a:cubicBezTo>
                  <a:pt x="295148" y="116840"/>
                  <a:pt x="299720" y="121412"/>
                  <a:pt x="299720" y="127000"/>
                </a:cubicBezTo>
                <a:lnTo>
                  <a:pt x="299720" y="137160"/>
                </a:lnTo>
                <a:cubicBezTo>
                  <a:pt x="299720" y="142748"/>
                  <a:pt x="295148" y="147320"/>
                  <a:pt x="289560" y="147320"/>
                </a:cubicBezTo>
                <a:lnTo>
                  <a:pt x="279400" y="147320"/>
                </a:lnTo>
                <a:cubicBezTo>
                  <a:pt x="273812" y="147320"/>
                  <a:pt x="269240" y="142748"/>
                  <a:pt x="269240" y="137160"/>
                </a:cubicBezTo>
                <a:lnTo>
                  <a:pt x="269240" y="127000"/>
                </a:lnTo>
                <a:cubicBezTo>
                  <a:pt x="269240" y="121412"/>
                  <a:pt x="273812" y="116840"/>
                  <a:pt x="279400" y="1168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Time!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storage refers to the components that hold data and programs.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Hard drives and solid-state drives are typical storage devices.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Storage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42863"/>
                </a:moveTo>
                <a:cubicBezTo>
                  <a:pt x="29575" y="42863"/>
                  <a:pt x="25718" y="46720"/>
                  <a:pt x="25718" y="51435"/>
                </a:cubicBezTo>
                <a:lnTo>
                  <a:pt x="25718" y="138232"/>
                </a:lnTo>
                <a:cubicBezTo>
                  <a:pt x="28450" y="137535"/>
                  <a:pt x="31343" y="137160"/>
                  <a:pt x="34290" y="137160"/>
                </a:cubicBezTo>
                <a:lnTo>
                  <a:pt x="240030" y="137160"/>
                </a:lnTo>
                <a:cubicBezTo>
                  <a:pt x="242977" y="137160"/>
                  <a:pt x="245870" y="137535"/>
                  <a:pt x="248603" y="138232"/>
                </a:cubicBezTo>
                <a:lnTo>
                  <a:pt x="248603" y="51435"/>
                </a:lnTo>
                <a:cubicBezTo>
                  <a:pt x="248603" y="46720"/>
                  <a:pt x="244745" y="42863"/>
                  <a:pt x="240030" y="42863"/>
                </a:cubicBezTo>
                <a:lnTo>
                  <a:pt x="34290" y="42863"/>
                </a:lnTo>
                <a:moveTo>
                  <a:pt x="25718" y="171450"/>
                </a:moveTo>
                <a:lnTo>
                  <a:pt x="25718" y="222885"/>
                </a:lnTo>
                <a:cubicBezTo>
                  <a:pt x="25718" y="227600"/>
                  <a:pt x="29575" y="231458"/>
                  <a:pt x="34290" y="231458"/>
                </a:cubicBezTo>
                <a:lnTo>
                  <a:pt x="240030" y="231458"/>
                </a:lnTo>
                <a:cubicBezTo>
                  <a:pt x="244745" y="231458"/>
                  <a:pt x="248603" y="227600"/>
                  <a:pt x="248603" y="222885"/>
                </a:cubicBezTo>
                <a:lnTo>
                  <a:pt x="248603" y="171450"/>
                </a:lnTo>
                <a:cubicBezTo>
                  <a:pt x="248603" y="166735"/>
                  <a:pt x="244745" y="162878"/>
                  <a:pt x="240030" y="162878"/>
                </a:cubicBezTo>
                <a:lnTo>
                  <a:pt x="34290" y="162878"/>
                </a:lnTo>
                <a:cubicBezTo>
                  <a:pt x="29575" y="162878"/>
                  <a:pt x="25718" y="166735"/>
                  <a:pt x="25718" y="171450"/>
                </a:cubicBezTo>
                <a:lnTo>
                  <a:pt x="25718" y="171450"/>
                </a:lnTo>
                <a:moveTo>
                  <a:pt x="0" y="171450"/>
                </a:moveTo>
                <a:lnTo>
                  <a:pt x="0" y="51435"/>
                </a:lnTo>
                <a:cubicBezTo>
                  <a:pt x="0" y="32522"/>
                  <a:pt x="15377" y="17145"/>
                  <a:pt x="34290" y="17145"/>
                </a:cubicBezTo>
                <a:lnTo>
                  <a:pt x="240030" y="17145"/>
                </a:lnTo>
                <a:cubicBezTo>
                  <a:pt x="258943" y="17145"/>
                  <a:pt x="274320" y="32522"/>
                  <a:pt x="274320" y="51435"/>
                </a:cubicBezTo>
                <a:lnTo>
                  <a:pt x="274320" y="171450"/>
                </a:lnTo>
                <a:lnTo>
                  <a:pt x="274320" y="222885"/>
                </a:lnTo>
                <a:cubicBezTo>
                  <a:pt x="274320" y="241798"/>
                  <a:pt x="258943" y="257175"/>
                  <a:pt x="240030" y="257175"/>
                </a:cubicBezTo>
                <a:lnTo>
                  <a:pt x="34290" y="257175"/>
                </a:lnTo>
                <a:cubicBezTo>
                  <a:pt x="15377" y="257175"/>
                  <a:pt x="0" y="241798"/>
                  <a:pt x="0" y="222885"/>
                </a:cubicBezTo>
                <a:lnTo>
                  <a:pt x="0" y="171450"/>
                </a:lnTo>
                <a:moveTo>
                  <a:pt x="150019" y="197167"/>
                </a:moveTo>
                <a:cubicBezTo>
                  <a:pt x="150019" y="190066"/>
                  <a:pt x="155776" y="184309"/>
                  <a:pt x="162878" y="184309"/>
                </a:cubicBezTo>
                <a:cubicBezTo>
                  <a:pt x="169979" y="184309"/>
                  <a:pt x="175736" y="190066"/>
                  <a:pt x="175736" y="197167"/>
                </a:cubicBezTo>
                <a:cubicBezTo>
                  <a:pt x="175736" y="204269"/>
                  <a:pt x="169979" y="210026"/>
                  <a:pt x="162878" y="210026"/>
                </a:cubicBezTo>
                <a:cubicBezTo>
                  <a:pt x="155776" y="210026"/>
                  <a:pt x="150019" y="204269"/>
                  <a:pt x="150019" y="197167"/>
                </a:cubicBezTo>
                <a:lnTo>
                  <a:pt x="150019" y="197167"/>
                </a:lnTo>
                <a:moveTo>
                  <a:pt x="214313" y="184309"/>
                </a:moveTo>
                <a:cubicBezTo>
                  <a:pt x="221414" y="184309"/>
                  <a:pt x="227171" y="190066"/>
                  <a:pt x="227171" y="197168"/>
                </a:cubicBezTo>
                <a:cubicBezTo>
                  <a:pt x="227171" y="204269"/>
                  <a:pt x="221414" y="210026"/>
                  <a:pt x="214313" y="210026"/>
                </a:cubicBezTo>
                <a:cubicBezTo>
                  <a:pt x="207211" y="210026"/>
                  <a:pt x="201454" y="204269"/>
                  <a:pt x="201454" y="197168"/>
                </a:cubicBezTo>
                <a:cubicBezTo>
                  <a:pt x="201454" y="190066"/>
                  <a:pt x="207211" y="184309"/>
                  <a:pt x="214313" y="18430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Output displays show the results of computer processes.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output devices are monitors and printers.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Output Displays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0008" y="85725"/>
                </a:moveTo>
                <a:lnTo>
                  <a:pt x="60008" y="34290"/>
                </a:lnTo>
                <a:cubicBezTo>
                  <a:pt x="60008" y="29575"/>
                  <a:pt x="63865" y="25717"/>
                  <a:pt x="68580" y="25717"/>
                </a:cubicBezTo>
                <a:lnTo>
                  <a:pt x="191542" y="25717"/>
                </a:lnTo>
                <a:cubicBezTo>
                  <a:pt x="193792" y="25717"/>
                  <a:pt x="195989" y="26628"/>
                  <a:pt x="197596" y="28236"/>
                </a:cubicBezTo>
                <a:lnTo>
                  <a:pt x="211794" y="42434"/>
                </a:lnTo>
                <a:cubicBezTo>
                  <a:pt x="213402" y="44041"/>
                  <a:pt x="214313" y="46238"/>
                  <a:pt x="214313" y="48488"/>
                </a:cubicBezTo>
                <a:lnTo>
                  <a:pt x="214313" y="85725"/>
                </a:lnTo>
                <a:lnTo>
                  <a:pt x="240030" y="85725"/>
                </a:lnTo>
                <a:lnTo>
                  <a:pt x="240030" y="48488"/>
                </a:lnTo>
                <a:cubicBezTo>
                  <a:pt x="240030" y="39380"/>
                  <a:pt x="236440" y="30647"/>
                  <a:pt x="230011" y="24217"/>
                </a:cubicBezTo>
                <a:lnTo>
                  <a:pt x="215759" y="10019"/>
                </a:lnTo>
                <a:cubicBezTo>
                  <a:pt x="209330" y="3590"/>
                  <a:pt x="200650" y="0"/>
                  <a:pt x="191542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85725"/>
                </a:lnTo>
                <a:lnTo>
                  <a:pt x="60008" y="85725"/>
                </a:lnTo>
                <a:moveTo>
                  <a:pt x="68580" y="197167"/>
                </a:moveTo>
                <a:lnTo>
                  <a:pt x="205740" y="197167"/>
                </a:lnTo>
                <a:lnTo>
                  <a:pt x="205740" y="248603"/>
                </a:lnTo>
                <a:lnTo>
                  <a:pt x="68580" y="248603"/>
                </a:lnTo>
                <a:lnTo>
                  <a:pt x="68580" y="197167"/>
                </a:lnTo>
                <a:moveTo>
                  <a:pt x="60008" y="171450"/>
                </a:moveTo>
                <a:cubicBezTo>
                  <a:pt x="50524" y="171450"/>
                  <a:pt x="42863" y="179112"/>
                  <a:pt x="42863" y="188595"/>
                </a:cubicBezTo>
                <a:lnTo>
                  <a:pt x="25718" y="188595"/>
                </a:lnTo>
                <a:lnTo>
                  <a:pt x="25718" y="137160"/>
                </a:lnTo>
                <a:cubicBezTo>
                  <a:pt x="25718" y="132445"/>
                  <a:pt x="29575" y="128588"/>
                  <a:pt x="34290" y="128588"/>
                </a:cubicBezTo>
                <a:lnTo>
                  <a:pt x="240030" y="128588"/>
                </a:lnTo>
                <a:cubicBezTo>
                  <a:pt x="244745" y="128588"/>
                  <a:pt x="248603" y="132445"/>
                  <a:pt x="248603" y="137160"/>
                </a:cubicBezTo>
                <a:lnTo>
                  <a:pt x="248603" y="188595"/>
                </a:lnTo>
                <a:lnTo>
                  <a:pt x="231458" y="188595"/>
                </a:lnTo>
                <a:cubicBezTo>
                  <a:pt x="231458" y="179112"/>
                  <a:pt x="223796" y="171450"/>
                  <a:pt x="214313" y="171450"/>
                </a:cubicBezTo>
                <a:lnTo>
                  <a:pt x="60008" y="171450"/>
                </a:lnTo>
                <a:moveTo>
                  <a:pt x="231458" y="214313"/>
                </a:moveTo>
                <a:lnTo>
                  <a:pt x="257175" y="214313"/>
                </a:lnTo>
                <a:cubicBezTo>
                  <a:pt x="266658" y="214313"/>
                  <a:pt x="274320" y="206651"/>
                  <a:pt x="274320" y="197167"/>
                </a:cubicBezTo>
                <a:lnTo>
                  <a:pt x="274320" y="137160"/>
                </a:lnTo>
                <a:cubicBezTo>
                  <a:pt x="274320" y="118247"/>
                  <a:pt x="258943" y="102870"/>
                  <a:pt x="240030" y="102870"/>
                </a:cubicBezTo>
                <a:lnTo>
                  <a:pt x="34290" y="102870"/>
                </a:lnTo>
                <a:cubicBezTo>
                  <a:pt x="15377" y="102870"/>
                  <a:pt x="0" y="118247"/>
                  <a:pt x="0" y="137160"/>
                </a:cubicBezTo>
                <a:lnTo>
                  <a:pt x="0" y="197167"/>
                </a:lnTo>
                <a:cubicBezTo>
                  <a:pt x="0" y="206651"/>
                  <a:pt x="7662" y="214313"/>
                  <a:pt x="17145" y="214313"/>
                </a:cubicBezTo>
                <a:lnTo>
                  <a:pt x="42862" y="214313"/>
                </a:lnTo>
                <a:lnTo>
                  <a:pt x="42862" y="257175"/>
                </a:lnTo>
                <a:cubicBezTo>
                  <a:pt x="42862" y="266658"/>
                  <a:pt x="50524" y="274320"/>
                  <a:pt x="60007" y="274320"/>
                </a:cubicBezTo>
                <a:lnTo>
                  <a:pt x="214312" y="274320"/>
                </a:lnTo>
                <a:cubicBezTo>
                  <a:pt x="223796" y="274320"/>
                  <a:pt x="231458" y="266658"/>
                  <a:pt x="231458" y="257175"/>
                </a:cubicBezTo>
                <a:lnTo>
                  <a:pt x="231458" y="21431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Input devices are used to enter data into a computer.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keyboards, mice, and scanners.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Input Devices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243840" y="205740"/>
                </a:lnTo>
                <a:cubicBezTo>
                  <a:pt x="248031" y="205740"/>
                  <a:pt x="251460" y="202311"/>
                  <a:pt x="251460" y="198120"/>
                </a:cubicBezTo>
                <a:lnTo>
                  <a:pt x="251460" y="76200"/>
                </a:lnTo>
                <a:cubicBezTo>
                  <a:pt x="251460" y="72009"/>
                  <a:pt x="248031" y="68580"/>
                  <a:pt x="24384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243840" y="45720"/>
                </a:lnTo>
                <a:cubicBezTo>
                  <a:pt x="260652" y="45720"/>
                  <a:pt x="274320" y="59388"/>
                  <a:pt x="274320" y="76200"/>
                </a:cubicBezTo>
                <a:lnTo>
                  <a:pt x="274320" y="198120"/>
                </a:lnTo>
                <a:cubicBezTo>
                  <a:pt x="274320" y="214932"/>
                  <a:pt x="260652" y="228600"/>
                  <a:pt x="24384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83820" y="167640"/>
                </a:moveTo>
                <a:lnTo>
                  <a:pt x="190500" y="167640"/>
                </a:lnTo>
                <a:cubicBezTo>
                  <a:pt x="194691" y="167640"/>
                  <a:pt x="198120" y="171069"/>
                  <a:pt x="198120" y="175260"/>
                </a:cubicBezTo>
                <a:lnTo>
                  <a:pt x="198120" y="182880"/>
                </a:lnTo>
                <a:cubicBezTo>
                  <a:pt x="198120" y="187071"/>
                  <a:pt x="194691" y="190500"/>
                  <a:pt x="190500" y="190500"/>
                </a:cubicBezTo>
                <a:lnTo>
                  <a:pt x="83820" y="190500"/>
                </a:lnTo>
                <a:cubicBezTo>
                  <a:pt x="79629" y="190500"/>
                  <a:pt x="76200" y="187071"/>
                  <a:pt x="76200" y="182880"/>
                </a:cubicBezTo>
                <a:lnTo>
                  <a:pt x="76200" y="175260"/>
                </a:lnTo>
                <a:cubicBezTo>
                  <a:pt x="76200" y="171069"/>
                  <a:pt x="79629" y="167640"/>
                  <a:pt x="83820" y="167640"/>
                </a:cubicBezTo>
                <a:moveTo>
                  <a:pt x="49530" y="133350"/>
                </a:moveTo>
                <a:cubicBezTo>
                  <a:pt x="49530" y="129159"/>
                  <a:pt x="52959" y="125730"/>
                  <a:pt x="57150" y="125730"/>
                </a:cubicBezTo>
                <a:lnTo>
                  <a:pt x="64770" y="125730"/>
                </a:lnTo>
                <a:cubicBezTo>
                  <a:pt x="68961" y="125730"/>
                  <a:pt x="72390" y="129159"/>
                  <a:pt x="72390" y="133350"/>
                </a:cubicBezTo>
                <a:lnTo>
                  <a:pt x="72390" y="140970"/>
                </a:lnTo>
                <a:cubicBezTo>
                  <a:pt x="72390" y="145161"/>
                  <a:pt x="68961" y="148590"/>
                  <a:pt x="64770" y="148590"/>
                </a:cubicBezTo>
                <a:lnTo>
                  <a:pt x="57150" y="148590"/>
                </a:lnTo>
                <a:cubicBezTo>
                  <a:pt x="52959" y="148590"/>
                  <a:pt x="49530" y="145161"/>
                  <a:pt x="49530" y="140970"/>
                </a:cubicBezTo>
                <a:lnTo>
                  <a:pt x="49530" y="133350"/>
                </a:lnTo>
                <a:moveTo>
                  <a:pt x="57150" y="87630"/>
                </a:moveTo>
                <a:lnTo>
                  <a:pt x="64770" y="87630"/>
                </a:lnTo>
                <a:cubicBezTo>
                  <a:pt x="68961" y="87630"/>
                  <a:pt x="72390" y="91059"/>
                  <a:pt x="72390" y="95250"/>
                </a:cubicBezTo>
                <a:lnTo>
                  <a:pt x="72390" y="102870"/>
                </a:lnTo>
                <a:cubicBezTo>
                  <a:pt x="72390" y="107061"/>
                  <a:pt x="68961" y="110490"/>
                  <a:pt x="64770" y="110490"/>
                </a:cubicBezTo>
                <a:lnTo>
                  <a:pt x="57150" y="110490"/>
                </a:lnTo>
                <a:cubicBezTo>
                  <a:pt x="52959" y="110490"/>
                  <a:pt x="49530" y="107061"/>
                  <a:pt x="49530" y="102870"/>
                </a:cubicBezTo>
                <a:lnTo>
                  <a:pt x="49530" y="95250"/>
                </a:lnTo>
                <a:cubicBezTo>
                  <a:pt x="49530" y="91059"/>
                  <a:pt x="52959" y="87630"/>
                  <a:pt x="57150" y="87630"/>
                </a:cubicBezTo>
                <a:moveTo>
                  <a:pt x="87630" y="133350"/>
                </a:moveTo>
                <a:cubicBezTo>
                  <a:pt x="87630" y="129159"/>
                  <a:pt x="91059" y="125730"/>
                  <a:pt x="95250" y="125730"/>
                </a:cubicBezTo>
                <a:lnTo>
                  <a:pt x="102870" y="125730"/>
                </a:lnTo>
                <a:cubicBezTo>
                  <a:pt x="107061" y="125730"/>
                  <a:pt x="110490" y="129159"/>
                  <a:pt x="110490" y="133350"/>
                </a:cubicBezTo>
                <a:lnTo>
                  <a:pt x="110490" y="140970"/>
                </a:lnTo>
                <a:cubicBezTo>
                  <a:pt x="110490" y="145161"/>
                  <a:pt x="107061" y="148590"/>
                  <a:pt x="102870" y="148590"/>
                </a:cubicBezTo>
                <a:lnTo>
                  <a:pt x="95250" y="148590"/>
                </a:lnTo>
                <a:cubicBezTo>
                  <a:pt x="91059" y="148590"/>
                  <a:pt x="87630" y="145161"/>
                  <a:pt x="87630" y="140970"/>
                </a:cubicBezTo>
                <a:lnTo>
                  <a:pt x="87630" y="133350"/>
                </a:lnTo>
                <a:moveTo>
                  <a:pt x="95250" y="87630"/>
                </a:moveTo>
                <a:lnTo>
                  <a:pt x="102870" y="87630"/>
                </a:lnTo>
                <a:cubicBezTo>
                  <a:pt x="107061" y="87630"/>
                  <a:pt x="110490" y="91059"/>
                  <a:pt x="110490" y="95250"/>
                </a:cubicBezTo>
                <a:lnTo>
                  <a:pt x="110490" y="102870"/>
                </a:lnTo>
                <a:cubicBezTo>
                  <a:pt x="110490" y="107061"/>
                  <a:pt x="107061" y="110490"/>
                  <a:pt x="102870" y="110490"/>
                </a:cubicBezTo>
                <a:lnTo>
                  <a:pt x="95250" y="110490"/>
                </a:lnTo>
                <a:cubicBezTo>
                  <a:pt x="91059" y="110490"/>
                  <a:pt x="87630" y="107061"/>
                  <a:pt x="87630" y="102870"/>
                </a:cubicBezTo>
                <a:lnTo>
                  <a:pt x="87630" y="95250"/>
                </a:lnTo>
                <a:cubicBezTo>
                  <a:pt x="87630" y="91059"/>
                  <a:pt x="91059" y="87630"/>
                  <a:pt x="95250" y="87630"/>
                </a:cubicBezTo>
                <a:moveTo>
                  <a:pt x="125730" y="133350"/>
                </a:moveTo>
                <a:cubicBezTo>
                  <a:pt x="125730" y="129159"/>
                  <a:pt x="129159" y="125730"/>
                  <a:pt x="133350" y="125730"/>
                </a:cubicBezTo>
                <a:lnTo>
                  <a:pt x="140970" y="125730"/>
                </a:lnTo>
                <a:cubicBezTo>
                  <a:pt x="145161" y="125730"/>
                  <a:pt x="148590" y="129159"/>
                  <a:pt x="148590" y="133350"/>
                </a:cubicBezTo>
                <a:lnTo>
                  <a:pt x="148590" y="140970"/>
                </a:lnTo>
                <a:cubicBezTo>
                  <a:pt x="148590" y="145161"/>
                  <a:pt x="145161" y="148590"/>
                  <a:pt x="140970" y="148590"/>
                </a:cubicBezTo>
                <a:lnTo>
                  <a:pt x="133350" y="148590"/>
                </a:lnTo>
                <a:cubicBezTo>
                  <a:pt x="129159" y="148590"/>
                  <a:pt x="125730" y="145161"/>
                  <a:pt x="125730" y="140970"/>
                </a:cubicBezTo>
                <a:lnTo>
                  <a:pt x="125730" y="133350"/>
                </a:lnTo>
                <a:moveTo>
                  <a:pt x="133350" y="87630"/>
                </a:moveTo>
                <a:lnTo>
                  <a:pt x="140970" y="87630"/>
                </a:lnTo>
                <a:cubicBezTo>
                  <a:pt x="145161" y="87630"/>
                  <a:pt x="148590" y="91059"/>
                  <a:pt x="148590" y="95250"/>
                </a:cubicBezTo>
                <a:lnTo>
                  <a:pt x="148590" y="102870"/>
                </a:lnTo>
                <a:cubicBezTo>
                  <a:pt x="148590" y="107061"/>
                  <a:pt x="145161" y="110490"/>
                  <a:pt x="140970" y="110490"/>
                </a:cubicBezTo>
                <a:lnTo>
                  <a:pt x="133350" y="110490"/>
                </a:lnTo>
                <a:cubicBezTo>
                  <a:pt x="129159" y="110490"/>
                  <a:pt x="125730" y="107061"/>
                  <a:pt x="125730" y="102870"/>
                </a:cubicBezTo>
                <a:lnTo>
                  <a:pt x="125730" y="95250"/>
                </a:lnTo>
                <a:cubicBezTo>
                  <a:pt x="125730" y="91059"/>
                  <a:pt x="129159" y="87630"/>
                  <a:pt x="133350" y="87630"/>
                </a:cubicBezTo>
                <a:moveTo>
                  <a:pt x="163830" y="133350"/>
                </a:moveTo>
                <a:cubicBezTo>
                  <a:pt x="163830" y="129159"/>
                  <a:pt x="167259" y="125730"/>
                  <a:pt x="171450" y="125730"/>
                </a:cubicBezTo>
                <a:lnTo>
                  <a:pt x="179070" y="125730"/>
                </a:lnTo>
                <a:cubicBezTo>
                  <a:pt x="183261" y="125730"/>
                  <a:pt x="186690" y="129159"/>
                  <a:pt x="186690" y="133350"/>
                </a:cubicBezTo>
                <a:lnTo>
                  <a:pt x="186690" y="140970"/>
                </a:lnTo>
                <a:cubicBezTo>
                  <a:pt x="186690" y="145161"/>
                  <a:pt x="183261" y="148590"/>
                  <a:pt x="179070" y="148590"/>
                </a:cubicBezTo>
                <a:lnTo>
                  <a:pt x="171450" y="148590"/>
                </a:lnTo>
                <a:cubicBezTo>
                  <a:pt x="167259" y="148590"/>
                  <a:pt x="163830" y="145161"/>
                  <a:pt x="163830" y="140970"/>
                </a:cubicBezTo>
                <a:lnTo>
                  <a:pt x="163830" y="133350"/>
                </a:lnTo>
                <a:moveTo>
                  <a:pt x="171450" y="87630"/>
                </a:moveTo>
                <a:lnTo>
                  <a:pt x="179070" y="87630"/>
                </a:lnTo>
                <a:cubicBezTo>
                  <a:pt x="183261" y="87630"/>
                  <a:pt x="186690" y="91059"/>
                  <a:pt x="186690" y="95250"/>
                </a:cubicBezTo>
                <a:lnTo>
                  <a:pt x="186690" y="102870"/>
                </a:lnTo>
                <a:cubicBezTo>
                  <a:pt x="186690" y="107061"/>
                  <a:pt x="183261" y="110490"/>
                  <a:pt x="179070" y="110490"/>
                </a:cubicBezTo>
                <a:lnTo>
                  <a:pt x="171450" y="110490"/>
                </a:lnTo>
                <a:cubicBezTo>
                  <a:pt x="167259" y="110490"/>
                  <a:pt x="163830" y="107061"/>
                  <a:pt x="163830" y="102870"/>
                </a:cubicBezTo>
                <a:lnTo>
                  <a:pt x="163830" y="95250"/>
                </a:lnTo>
                <a:cubicBezTo>
                  <a:pt x="163830" y="91059"/>
                  <a:pt x="167259" y="87630"/>
                  <a:pt x="171450" y="87630"/>
                </a:cubicBezTo>
                <a:moveTo>
                  <a:pt x="201930" y="133350"/>
                </a:moveTo>
                <a:cubicBezTo>
                  <a:pt x="201930" y="129159"/>
                  <a:pt x="205359" y="125730"/>
                  <a:pt x="209550" y="125730"/>
                </a:cubicBezTo>
                <a:lnTo>
                  <a:pt x="217170" y="125730"/>
                </a:lnTo>
                <a:cubicBezTo>
                  <a:pt x="221361" y="125730"/>
                  <a:pt x="224790" y="129159"/>
                  <a:pt x="224790" y="133350"/>
                </a:cubicBezTo>
                <a:lnTo>
                  <a:pt x="224790" y="140970"/>
                </a:lnTo>
                <a:cubicBezTo>
                  <a:pt x="224790" y="145161"/>
                  <a:pt x="221361" y="148590"/>
                  <a:pt x="217170" y="148590"/>
                </a:cubicBezTo>
                <a:lnTo>
                  <a:pt x="209550" y="148590"/>
                </a:lnTo>
                <a:cubicBezTo>
                  <a:pt x="205359" y="148590"/>
                  <a:pt x="201930" y="145161"/>
                  <a:pt x="201930" y="140970"/>
                </a:cubicBezTo>
                <a:lnTo>
                  <a:pt x="201930" y="133350"/>
                </a:lnTo>
                <a:moveTo>
                  <a:pt x="209550" y="87630"/>
                </a:moveTo>
                <a:lnTo>
                  <a:pt x="217170" y="87630"/>
                </a:lnTo>
                <a:cubicBezTo>
                  <a:pt x="221361" y="87630"/>
                  <a:pt x="224790" y="91059"/>
                  <a:pt x="224790" y="95250"/>
                </a:cubicBezTo>
                <a:lnTo>
                  <a:pt x="224790" y="102870"/>
                </a:lnTo>
                <a:cubicBezTo>
                  <a:pt x="224790" y="107061"/>
                  <a:pt x="221361" y="110490"/>
                  <a:pt x="217170" y="110490"/>
                </a:cubicBezTo>
                <a:lnTo>
                  <a:pt x="209550" y="110490"/>
                </a:lnTo>
                <a:cubicBezTo>
                  <a:pt x="205359" y="110490"/>
                  <a:pt x="201930" y="107061"/>
                  <a:pt x="201930" y="102870"/>
                </a:cubicBezTo>
                <a:lnTo>
                  <a:pt x="201930" y="95250"/>
                </a:lnTo>
                <a:cubicBezTo>
                  <a:pt x="201930" y="91059"/>
                  <a:pt x="205359" y="87630"/>
                  <a:pt x="209550" y="876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brain of the computer is the Central Processing Unit (CPU).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performs calculations and executes instructions.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Brain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141" r="341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Answer Key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hard drive stores all data, including the operating system, applications, and files.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retains information even when the computer is turned off.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4290" y="42863"/>
                </a:moveTo>
                <a:cubicBezTo>
                  <a:pt x="29575" y="42863"/>
                  <a:pt x="25718" y="46720"/>
                  <a:pt x="25718" y="51435"/>
                </a:cubicBezTo>
                <a:lnTo>
                  <a:pt x="25718" y="138232"/>
                </a:lnTo>
                <a:cubicBezTo>
                  <a:pt x="28450" y="137535"/>
                  <a:pt x="31343" y="137160"/>
                  <a:pt x="34290" y="137160"/>
                </a:cubicBezTo>
                <a:lnTo>
                  <a:pt x="240030" y="137160"/>
                </a:lnTo>
                <a:cubicBezTo>
                  <a:pt x="242977" y="137160"/>
                  <a:pt x="245870" y="137535"/>
                  <a:pt x="248603" y="138232"/>
                </a:cubicBezTo>
                <a:lnTo>
                  <a:pt x="248603" y="51435"/>
                </a:lnTo>
                <a:cubicBezTo>
                  <a:pt x="248603" y="46720"/>
                  <a:pt x="244745" y="42863"/>
                  <a:pt x="240030" y="42863"/>
                </a:cubicBezTo>
                <a:lnTo>
                  <a:pt x="34290" y="42863"/>
                </a:lnTo>
                <a:moveTo>
                  <a:pt x="25718" y="171450"/>
                </a:moveTo>
                <a:lnTo>
                  <a:pt x="25718" y="222885"/>
                </a:lnTo>
                <a:cubicBezTo>
                  <a:pt x="25718" y="227600"/>
                  <a:pt x="29575" y="231458"/>
                  <a:pt x="34290" y="231458"/>
                </a:cubicBezTo>
                <a:lnTo>
                  <a:pt x="240030" y="231458"/>
                </a:lnTo>
                <a:cubicBezTo>
                  <a:pt x="244745" y="231458"/>
                  <a:pt x="248603" y="227600"/>
                  <a:pt x="248603" y="222885"/>
                </a:cubicBezTo>
                <a:lnTo>
                  <a:pt x="248603" y="171450"/>
                </a:lnTo>
                <a:cubicBezTo>
                  <a:pt x="248603" y="166735"/>
                  <a:pt x="244745" y="162878"/>
                  <a:pt x="240030" y="162878"/>
                </a:cubicBezTo>
                <a:lnTo>
                  <a:pt x="34290" y="162878"/>
                </a:lnTo>
                <a:cubicBezTo>
                  <a:pt x="29575" y="162878"/>
                  <a:pt x="25718" y="166735"/>
                  <a:pt x="25718" y="171450"/>
                </a:cubicBezTo>
                <a:lnTo>
                  <a:pt x="25718" y="171450"/>
                </a:lnTo>
                <a:moveTo>
                  <a:pt x="0" y="171450"/>
                </a:moveTo>
                <a:lnTo>
                  <a:pt x="0" y="51435"/>
                </a:lnTo>
                <a:cubicBezTo>
                  <a:pt x="0" y="32522"/>
                  <a:pt x="15377" y="17145"/>
                  <a:pt x="34290" y="17145"/>
                </a:cubicBezTo>
                <a:lnTo>
                  <a:pt x="240030" y="17145"/>
                </a:lnTo>
                <a:cubicBezTo>
                  <a:pt x="258943" y="17145"/>
                  <a:pt x="274320" y="32522"/>
                  <a:pt x="274320" y="51435"/>
                </a:cubicBezTo>
                <a:lnTo>
                  <a:pt x="274320" y="171450"/>
                </a:lnTo>
                <a:lnTo>
                  <a:pt x="274320" y="222885"/>
                </a:lnTo>
                <a:cubicBezTo>
                  <a:pt x="274320" y="241798"/>
                  <a:pt x="258943" y="257175"/>
                  <a:pt x="240030" y="257175"/>
                </a:cubicBezTo>
                <a:lnTo>
                  <a:pt x="34290" y="257175"/>
                </a:lnTo>
                <a:cubicBezTo>
                  <a:pt x="15377" y="257175"/>
                  <a:pt x="0" y="241798"/>
                  <a:pt x="0" y="222885"/>
                </a:cubicBezTo>
                <a:lnTo>
                  <a:pt x="0" y="171450"/>
                </a:lnTo>
                <a:moveTo>
                  <a:pt x="150019" y="197167"/>
                </a:moveTo>
                <a:cubicBezTo>
                  <a:pt x="150019" y="190066"/>
                  <a:pt x="155776" y="184309"/>
                  <a:pt x="162878" y="184309"/>
                </a:cubicBezTo>
                <a:cubicBezTo>
                  <a:pt x="169979" y="184309"/>
                  <a:pt x="175736" y="190066"/>
                  <a:pt x="175736" y="197167"/>
                </a:cubicBezTo>
                <a:cubicBezTo>
                  <a:pt x="175736" y="204269"/>
                  <a:pt x="169979" y="210026"/>
                  <a:pt x="162878" y="210026"/>
                </a:cubicBezTo>
                <a:cubicBezTo>
                  <a:pt x="155776" y="210026"/>
                  <a:pt x="150019" y="204269"/>
                  <a:pt x="150019" y="197167"/>
                </a:cubicBezTo>
                <a:lnTo>
                  <a:pt x="150019" y="197167"/>
                </a:lnTo>
                <a:moveTo>
                  <a:pt x="214313" y="184309"/>
                </a:moveTo>
                <a:cubicBezTo>
                  <a:pt x="221414" y="184309"/>
                  <a:pt x="227171" y="190066"/>
                  <a:pt x="227171" y="197168"/>
                </a:cubicBezTo>
                <a:cubicBezTo>
                  <a:pt x="227171" y="204269"/>
                  <a:pt x="221414" y="210026"/>
                  <a:pt x="214313" y="210026"/>
                </a:cubicBezTo>
                <a:cubicBezTo>
                  <a:pt x="207211" y="210026"/>
                  <a:pt x="201454" y="204269"/>
                  <a:pt x="201454" y="197168"/>
                </a:cubicBezTo>
                <a:cubicBezTo>
                  <a:pt x="201454" y="190066"/>
                  <a:pt x="207211" y="184309"/>
                  <a:pt x="214313" y="184309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monitor displays visual output from the computer, allowing users to see their work.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comes in various sizes and resolutions to suit different needs.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Display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38100"/>
                </a:moveTo>
                <a:cubicBezTo>
                  <a:pt x="26289" y="38100"/>
                  <a:pt x="22860" y="41529"/>
                  <a:pt x="22860" y="45720"/>
                </a:cubicBezTo>
                <a:lnTo>
                  <a:pt x="22860" y="182880"/>
                </a:lnTo>
                <a:cubicBezTo>
                  <a:pt x="22860" y="187071"/>
                  <a:pt x="26289" y="190500"/>
                  <a:pt x="30480" y="190500"/>
                </a:cubicBezTo>
                <a:lnTo>
                  <a:pt x="114062" y="190500"/>
                </a:lnTo>
                <a:cubicBezTo>
                  <a:pt x="114205" y="190500"/>
                  <a:pt x="114348" y="190500"/>
                  <a:pt x="114443" y="190500"/>
                </a:cubicBezTo>
                <a:lnTo>
                  <a:pt x="159782" y="190500"/>
                </a:lnTo>
                <a:cubicBezTo>
                  <a:pt x="159925" y="190500"/>
                  <a:pt x="160068" y="190500"/>
                  <a:pt x="160163" y="190500"/>
                </a:cubicBezTo>
                <a:lnTo>
                  <a:pt x="243840" y="190500"/>
                </a:lnTo>
                <a:cubicBezTo>
                  <a:pt x="248031" y="190500"/>
                  <a:pt x="251460" y="187071"/>
                  <a:pt x="251460" y="182880"/>
                </a:cubicBezTo>
                <a:lnTo>
                  <a:pt x="251460" y="45720"/>
                </a:lnTo>
                <a:cubicBezTo>
                  <a:pt x="251460" y="41529"/>
                  <a:pt x="248031" y="38100"/>
                  <a:pt x="243840" y="38100"/>
                </a:cubicBezTo>
                <a:lnTo>
                  <a:pt x="30480" y="38100"/>
                </a:lnTo>
                <a:moveTo>
                  <a:pt x="100822" y="213360"/>
                </a:moveTo>
                <a:lnTo>
                  <a:pt x="30480" y="213360"/>
                </a:lnTo>
                <a:cubicBezTo>
                  <a:pt x="13668" y="213360"/>
                  <a:pt x="0" y="199692"/>
                  <a:pt x="0" y="182880"/>
                </a:cubicBezTo>
                <a:lnTo>
                  <a:pt x="0" y="45720"/>
                </a:lnTo>
                <a:cubicBezTo>
                  <a:pt x="0" y="28908"/>
                  <a:pt x="13668" y="15240"/>
                  <a:pt x="30480" y="15240"/>
                </a:cubicBezTo>
                <a:lnTo>
                  <a:pt x="243840" y="15240"/>
                </a:lnTo>
                <a:cubicBezTo>
                  <a:pt x="260652" y="15240"/>
                  <a:pt x="274320" y="28908"/>
                  <a:pt x="274320" y="45720"/>
                </a:cubicBezTo>
                <a:lnTo>
                  <a:pt x="274320" y="182880"/>
                </a:lnTo>
                <a:cubicBezTo>
                  <a:pt x="274320" y="199692"/>
                  <a:pt x="260652" y="213360"/>
                  <a:pt x="243840" y="213360"/>
                </a:cubicBezTo>
                <a:lnTo>
                  <a:pt x="173498" y="213360"/>
                </a:lnTo>
                <a:lnTo>
                  <a:pt x="177308" y="236220"/>
                </a:lnTo>
                <a:lnTo>
                  <a:pt x="201930" y="236220"/>
                </a:lnTo>
                <a:cubicBezTo>
                  <a:pt x="208264" y="236220"/>
                  <a:pt x="213360" y="241316"/>
                  <a:pt x="213360" y="247650"/>
                </a:cubicBezTo>
                <a:cubicBezTo>
                  <a:pt x="213360" y="253984"/>
                  <a:pt x="208264" y="259080"/>
                  <a:pt x="201930" y="259080"/>
                </a:cubicBezTo>
                <a:lnTo>
                  <a:pt x="167640" y="259080"/>
                </a:lnTo>
                <a:lnTo>
                  <a:pt x="106680" y="259080"/>
                </a:lnTo>
                <a:lnTo>
                  <a:pt x="72390" y="259080"/>
                </a:lnTo>
                <a:cubicBezTo>
                  <a:pt x="66056" y="259080"/>
                  <a:pt x="60960" y="253984"/>
                  <a:pt x="60960" y="247650"/>
                </a:cubicBezTo>
                <a:cubicBezTo>
                  <a:pt x="60960" y="241316"/>
                  <a:pt x="66056" y="236220"/>
                  <a:pt x="72390" y="236220"/>
                </a:cubicBezTo>
                <a:lnTo>
                  <a:pt x="97012" y="236220"/>
                </a:lnTo>
                <a:lnTo>
                  <a:pt x="100822" y="213360"/>
                </a:lnTo>
                <a:moveTo>
                  <a:pt x="124016" y="213360"/>
                </a:moveTo>
                <a:lnTo>
                  <a:pt x="120205" y="236220"/>
                </a:lnTo>
                <a:lnTo>
                  <a:pt x="154162" y="236220"/>
                </a:lnTo>
                <a:lnTo>
                  <a:pt x="150352" y="213360"/>
                </a:lnTo>
                <a:lnTo>
                  <a:pt x="124016" y="2133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keyboard allows users to input text and commands into the computer.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typing documents and navigating software.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Input Device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0480" y="68580"/>
                </a:moveTo>
                <a:cubicBezTo>
                  <a:pt x="26289" y="68580"/>
                  <a:pt x="22860" y="72009"/>
                  <a:pt x="22860" y="76200"/>
                </a:cubicBezTo>
                <a:lnTo>
                  <a:pt x="22860" y="198120"/>
                </a:lnTo>
                <a:cubicBezTo>
                  <a:pt x="22860" y="202311"/>
                  <a:pt x="26289" y="205740"/>
                  <a:pt x="30480" y="205740"/>
                </a:cubicBezTo>
                <a:lnTo>
                  <a:pt x="243840" y="205740"/>
                </a:lnTo>
                <a:cubicBezTo>
                  <a:pt x="248031" y="205740"/>
                  <a:pt x="251460" y="202311"/>
                  <a:pt x="251460" y="198120"/>
                </a:cubicBezTo>
                <a:lnTo>
                  <a:pt x="251460" y="76200"/>
                </a:lnTo>
                <a:cubicBezTo>
                  <a:pt x="251460" y="72009"/>
                  <a:pt x="248031" y="68580"/>
                  <a:pt x="243840" y="68580"/>
                </a:cubicBezTo>
                <a:lnTo>
                  <a:pt x="30480" y="68580"/>
                </a:lnTo>
                <a:moveTo>
                  <a:pt x="0" y="76200"/>
                </a:moveTo>
                <a:cubicBezTo>
                  <a:pt x="0" y="59388"/>
                  <a:pt x="13668" y="45720"/>
                  <a:pt x="30480" y="45720"/>
                </a:cubicBezTo>
                <a:lnTo>
                  <a:pt x="243840" y="45720"/>
                </a:lnTo>
                <a:cubicBezTo>
                  <a:pt x="260652" y="45720"/>
                  <a:pt x="274320" y="59388"/>
                  <a:pt x="274320" y="76200"/>
                </a:cubicBezTo>
                <a:lnTo>
                  <a:pt x="274320" y="198120"/>
                </a:lnTo>
                <a:cubicBezTo>
                  <a:pt x="274320" y="214932"/>
                  <a:pt x="260652" y="228600"/>
                  <a:pt x="243840" y="228600"/>
                </a:cubicBezTo>
                <a:lnTo>
                  <a:pt x="30480" y="228600"/>
                </a:lnTo>
                <a:cubicBezTo>
                  <a:pt x="13668" y="228600"/>
                  <a:pt x="0" y="214932"/>
                  <a:pt x="0" y="198120"/>
                </a:cubicBezTo>
                <a:lnTo>
                  <a:pt x="0" y="76200"/>
                </a:lnTo>
                <a:moveTo>
                  <a:pt x="83820" y="167640"/>
                </a:moveTo>
                <a:lnTo>
                  <a:pt x="190500" y="167640"/>
                </a:lnTo>
                <a:cubicBezTo>
                  <a:pt x="194691" y="167640"/>
                  <a:pt x="198120" y="171069"/>
                  <a:pt x="198120" y="175260"/>
                </a:cubicBezTo>
                <a:lnTo>
                  <a:pt x="198120" y="182880"/>
                </a:lnTo>
                <a:cubicBezTo>
                  <a:pt x="198120" y="187071"/>
                  <a:pt x="194691" y="190500"/>
                  <a:pt x="190500" y="190500"/>
                </a:cubicBezTo>
                <a:lnTo>
                  <a:pt x="83820" y="190500"/>
                </a:lnTo>
                <a:cubicBezTo>
                  <a:pt x="79629" y="190500"/>
                  <a:pt x="76200" y="187071"/>
                  <a:pt x="76200" y="182880"/>
                </a:cubicBezTo>
                <a:lnTo>
                  <a:pt x="76200" y="175260"/>
                </a:lnTo>
                <a:cubicBezTo>
                  <a:pt x="76200" y="171069"/>
                  <a:pt x="79629" y="167640"/>
                  <a:pt x="83820" y="167640"/>
                </a:cubicBezTo>
                <a:moveTo>
                  <a:pt x="49530" y="133350"/>
                </a:moveTo>
                <a:cubicBezTo>
                  <a:pt x="49530" y="129159"/>
                  <a:pt x="52959" y="125730"/>
                  <a:pt x="57150" y="125730"/>
                </a:cubicBezTo>
                <a:lnTo>
                  <a:pt x="64770" y="125730"/>
                </a:lnTo>
                <a:cubicBezTo>
                  <a:pt x="68961" y="125730"/>
                  <a:pt x="72390" y="129159"/>
                  <a:pt x="72390" y="133350"/>
                </a:cubicBezTo>
                <a:lnTo>
                  <a:pt x="72390" y="140970"/>
                </a:lnTo>
                <a:cubicBezTo>
                  <a:pt x="72390" y="145161"/>
                  <a:pt x="68961" y="148590"/>
                  <a:pt x="64770" y="148590"/>
                </a:cubicBezTo>
                <a:lnTo>
                  <a:pt x="57150" y="148590"/>
                </a:lnTo>
                <a:cubicBezTo>
                  <a:pt x="52959" y="148590"/>
                  <a:pt x="49530" y="145161"/>
                  <a:pt x="49530" y="140970"/>
                </a:cubicBezTo>
                <a:lnTo>
                  <a:pt x="49530" y="133350"/>
                </a:lnTo>
                <a:moveTo>
                  <a:pt x="57150" y="87630"/>
                </a:moveTo>
                <a:lnTo>
                  <a:pt x="64770" y="87630"/>
                </a:lnTo>
                <a:cubicBezTo>
                  <a:pt x="68961" y="87630"/>
                  <a:pt x="72390" y="91059"/>
                  <a:pt x="72390" y="95250"/>
                </a:cubicBezTo>
                <a:lnTo>
                  <a:pt x="72390" y="102870"/>
                </a:lnTo>
                <a:cubicBezTo>
                  <a:pt x="72390" y="107061"/>
                  <a:pt x="68961" y="110490"/>
                  <a:pt x="64770" y="110490"/>
                </a:cubicBezTo>
                <a:lnTo>
                  <a:pt x="57150" y="110490"/>
                </a:lnTo>
                <a:cubicBezTo>
                  <a:pt x="52959" y="110490"/>
                  <a:pt x="49530" y="107061"/>
                  <a:pt x="49530" y="102870"/>
                </a:cubicBezTo>
                <a:lnTo>
                  <a:pt x="49530" y="95250"/>
                </a:lnTo>
                <a:cubicBezTo>
                  <a:pt x="49530" y="91059"/>
                  <a:pt x="52959" y="87630"/>
                  <a:pt x="57150" y="87630"/>
                </a:cubicBezTo>
                <a:moveTo>
                  <a:pt x="87630" y="133350"/>
                </a:moveTo>
                <a:cubicBezTo>
                  <a:pt x="87630" y="129159"/>
                  <a:pt x="91059" y="125730"/>
                  <a:pt x="95250" y="125730"/>
                </a:cubicBezTo>
                <a:lnTo>
                  <a:pt x="102870" y="125730"/>
                </a:lnTo>
                <a:cubicBezTo>
                  <a:pt x="107061" y="125730"/>
                  <a:pt x="110490" y="129159"/>
                  <a:pt x="110490" y="133350"/>
                </a:cubicBezTo>
                <a:lnTo>
                  <a:pt x="110490" y="140970"/>
                </a:lnTo>
                <a:cubicBezTo>
                  <a:pt x="110490" y="145161"/>
                  <a:pt x="107061" y="148590"/>
                  <a:pt x="102870" y="148590"/>
                </a:cubicBezTo>
                <a:lnTo>
                  <a:pt x="95250" y="148590"/>
                </a:lnTo>
                <a:cubicBezTo>
                  <a:pt x="91059" y="148590"/>
                  <a:pt x="87630" y="145161"/>
                  <a:pt x="87630" y="140970"/>
                </a:cubicBezTo>
                <a:lnTo>
                  <a:pt x="87630" y="133350"/>
                </a:lnTo>
                <a:moveTo>
                  <a:pt x="95250" y="87630"/>
                </a:moveTo>
                <a:lnTo>
                  <a:pt x="102870" y="87630"/>
                </a:lnTo>
                <a:cubicBezTo>
                  <a:pt x="107061" y="87630"/>
                  <a:pt x="110490" y="91059"/>
                  <a:pt x="110490" y="95250"/>
                </a:cubicBezTo>
                <a:lnTo>
                  <a:pt x="110490" y="102870"/>
                </a:lnTo>
                <a:cubicBezTo>
                  <a:pt x="110490" y="107061"/>
                  <a:pt x="107061" y="110490"/>
                  <a:pt x="102870" y="110490"/>
                </a:cubicBezTo>
                <a:lnTo>
                  <a:pt x="95250" y="110490"/>
                </a:lnTo>
                <a:cubicBezTo>
                  <a:pt x="91059" y="110490"/>
                  <a:pt x="87630" y="107061"/>
                  <a:pt x="87630" y="102870"/>
                </a:cubicBezTo>
                <a:lnTo>
                  <a:pt x="87630" y="95250"/>
                </a:lnTo>
                <a:cubicBezTo>
                  <a:pt x="87630" y="91059"/>
                  <a:pt x="91059" y="87630"/>
                  <a:pt x="95250" y="87630"/>
                </a:cubicBezTo>
                <a:moveTo>
                  <a:pt x="125730" y="133350"/>
                </a:moveTo>
                <a:cubicBezTo>
                  <a:pt x="125730" y="129159"/>
                  <a:pt x="129159" y="125730"/>
                  <a:pt x="133350" y="125730"/>
                </a:cubicBezTo>
                <a:lnTo>
                  <a:pt x="140970" y="125730"/>
                </a:lnTo>
                <a:cubicBezTo>
                  <a:pt x="145161" y="125730"/>
                  <a:pt x="148590" y="129159"/>
                  <a:pt x="148590" y="133350"/>
                </a:cubicBezTo>
                <a:lnTo>
                  <a:pt x="148590" y="140970"/>
                </a:lnTo>
                <a:cubicBezTo>
                  <a:pt x="148590" y="145161"/>
                  <a:pt x="145161" y="148590"/>
                  <a:pt x="140970" y="148590"/>
                </a:cubicBezTo>
                <a:lnTo>
                  <a:pt x="133350" y="148590"/>
                </a:lnTo>
                <a:cubicBezTo>
                  <a:pt x="129159" y="148590"/>
                  <a:pt x="125730" y="145161"/>
                  <a:pt x="125730" y="140970"/>
                </a:cubicBezTo>
                <a:lnTo>
                  <a:pt x="125730" y="133350"/>
                </a:lnTo>
                <a:moveTo>
                  <a:pt x="133350" y="87630"/>
                </a:moveTo>
                <a:lnTo>
                  <a:pt x="140970" y="87630"/>
                </a:lnTo>
                <a:cubicBezTo>
                  <a:pt x="145161" y="87630"/>
                  <a:pt x="148590" y="91059"/>
                  <a:pt x="148590" y="95250"/>
                </a:cubicBezTo>
                <a:lnTo>
                  <a:pt x="148590" y="102870"/>
                </a:lnTo>
                <a:cubicBezTo>
                  <a:pt x="148590" y="107061"/>
                  <a:pt x="145161" y="110490"/>
                  <a:pt x="140970" y="110490"/>
                </a:cubicBezTo>
                <a:lnTo>
                  <a:pt x="133350" y="110490"/>
                </a:lnTo>
                <a:cubicBezTo>
                  <a:pt x="129159" y="110490"/>
                  <a:pt x="125730" y="107061"/>
                  <a:pt x="125730" y="102870"/>
                </a:cubicBezTo>
                <a:lnTo>
                  <a:pt x="125730" y="95250"/>
                </a:lnTo>
                <a:cubicBezTo>
                  <a:pt x="125730" y="91059"/>
                  <a:pt x="129159" y="87630"/>
                  <a:pt x="133350" y="87630"/>
                </a:cubicBezTo>
                <a:moveTo>
                  <a:pt x="163830" y="133350"/>
                </a:moveTo>
                <a:cubicBezTo>
                  <a:pt x="163830" y="129159"/>
                  <a:pt x="167259" y="125730"/>
                  <a:pt x="171450" y="125730"/>
                </a:cubicBezTo>
                <a:lnTo>
                  <a:pt x="179070" y="125730"/>
                </a:lnTo>
                <a:cubicBezTo>
                  <a:pt x="183261" y="125730"/>
                  <a:pt x="186690" y="129159"/>
                  <a:pt x="186690" y="133350"/>
                </a:cubicBezTo>
                <a:lnTo>
                  <a:pt x="186690" y="140970"/>
                </a:lnTo>
                <a:cubicBezTo>
                  <a:pt x="186690" y="145161"/>
                  <a:pt x="183261" y="148590"/>
                  <a:pt x="179070" y="148590"/>
                </a:cubicBezTo>
                <a:lnTo>
                  <a:pt x="171450" y="148590"/>
                </a:lnTo>
                <a:cubicBezTo>
                  <a:pt x="167259" y="148590"/>
                  <a:pt x="163830" y="145161"/>
                  <a:pt x="163830" y="140970"/>
                </a:cubicBezTo>
                <a:lnTo>
                  <a:pt x="163830" y="133350"/>
                </a:lnTo>
                <a:moveTo>
                  <a:pt x="171450" y="87630"/>
                </a:moveTo>
                <a:lnTo>
                  <a:pt x="179070" y="87630"/>
                </a:lnTo>
                <a:cubicBezTo>
                  <a:pt x="183261" y="87630"/>
                  <a:pt x="186690" y="91059"/>
                  <a:pt x="186690" y="95250"/>
                </a:cubicBezTo>
                <a:lnTo>
                  <a:pt x="186690" y="102870"/>
                </a:lnTo>
                <a:cubicBezTo>
                  <a:pt x="186690" y="107061"/>
                  <a:pt x="183261" y="110490"/>
                  <a:pt x="179070" y="110490"/>
                </a:cubicBezTo>
                <a:lnTo>
                  <a:pt x="171450" y="110490"/>
                </a:lnTo>
                <a:cubicBezTo>
                  <a:pt x="167259" y="110490"/>
                  <a:pt x="163830" y="107061"/>
                  <a:pt x="163830" y="102870"/>
                </a:cubicBezTo>
                <a:lnTo>
                  <a:pt x="163830" y="95250"/>
                </a:lnTo>
                <a:cubicBezTo>
                  <a:pt x="163830" y="91059"/>
                  <a:pt x="167259" y="87630"/>
                  <a:pt x="171450" y="87630"/>
                </a:cubicBezTo>
                <a:moveTo>
                  <a:pt x="201930" y="133350"/>
                </a:moveTo>
                <a:cubicBezTo>
                  <a:pt x="201930" y="129159"/>
                  <a:pt x="205359" y="125730"/>
                  <a:pt x="209550" y="125730"/>
                </a:cubicBezTo>
                <a:lnTo>
                  <a:pt x="217170" y="125730"/>
                </a:lnTo>
                <a:cubicBezTo>
                  <a:pt x="221361" y="125730"/>
                  <a:pt x="224790" y="129159"/>
                  <a:pt x="224790" y="133350"/>
                </a:cubicBezTo>
                <a:lnTo>
                  <a:pt x="224790" y="140970"/>
                </a:lnTo>
                <a:cubicBezTo>
                  <a:pt x="224790" y="145161"/>
                  <a:pt x="221361" y="148590"/>
                  <a:pt x="217170" y="148590"/>
                </a:cubicBezTo>
                <a:lnTo>
                  <a:pt x="209550" y="148590"/>
                </a:lnTo>
                <a:cubicBezTo>
                  <a:pt x="205359" y="148590"/>
                  <a:pt x="201930" y="145161"/>
                  <a:pt x="201930" y="140970"/>
                </a:cubicBezTo>
                <a:lnTo>
                  <a:pt x="201930" y="133350"/>
                </a:lnTo>
                <a:moveTo>
                  <a:pt x="209550" y="87630"/>
                </a:moveTo>
                <a:lnTo>
                  <a:pt x="217170" y="87630"/>
                </a:lnTo>
                <a:cubicBezTo>
                  <a:pt x="221361" y="87630"/>
                  <a:pt x="224790" y="91059"/>
                  <a:pt x="224790" y="95250"/>
                </a:cubicBezTo>
                <a:lnTo>
                  <a:pt x="224790" y="102870"/>
                </a:lnTo>
                <a:cubicBezTo>
                  <a:pt x="224790" y="107061"/>
                  <a:pt x="221361" y="110490"/>
                  <a:pt x="217170" y="110490"/>
                </a:cubicBezTo>
                <a:lnTo>
                  <a:pt x="209550" y="110490"/>
                </a:lnTo>
                <a:cubicBezTo>
                  <a:pt x="205359" y="110490"/>
                  <a:pt x="201930" y="107061"/>
                  <a:pt x="201930" y="102870"/>
                </a:cubicBezTo>
                <a:lnTo>
                  <a:pt x="201930" y="95250"/>
                </a:lnTo>
                <a:cubicBezTo>
                  <a:pt x="201930" y="91059"/>
                  <a:pt x="205359" y="87630"/>
                  <a:pt x="209550" y="876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CPU is the brain of the computer, responsible for executing instructions.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performs calculations and processes data at high speeds.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Processor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68580" y="34290"/>
                </a:lnTo>
                <a:cubicBezTo>
                  <a:pt x="49667" y="34290"/>
                  <a:pt x="34290" y="49667"/>
                  <a:pt x="34290" y="68580"/>
                </a:cubicBezTo>
                <a:lnTo>
                  <a:pt x="34290" y="72866"/>
                </a:lnTo>
                <a:lnTo>
                  <a:pt x="12859" y="72866"/>
                </a:lnTo>
                <a:cubicBezTo>
                  <a:pt x="5733" y="72866"/>
                  <a:pt x="0" y="78599"/>
                  <a:pt x="0" y="85725"/>
                </a:cubicBezTo>
                <a:cubicBezTo>
                  <a:pt x="0" y="92851"/>
                  <a:pt x="5733" y="98584"/>
                  <a:pt x="12859" y="98584"/>
                </a:cubicBezTo>
                <a:lnTo>
                  <a:pt x="34290" y="98584"/>
                </a:lnTo>
                <a:lnTo>
                  <a:pt x="34290" y="124301"/>
                </a:lnTo>
                <a:lnTo>
                  <a:pt x="12859" y="124301"/>
                </a:lnTo>
                <a:cubicBezTo>
                  <a:pt x="5733" y="124301"/>
                  <a:pt x="0" y="130034"/>
                  <a:pt x="0" y="137160"/>
                </a:cubicBezTo>
                <a:cubicBezTo>
                  <a:pt x="0" y="144286"/>
                  <a:pt x="5733" y="150019"/>
                  <a:pt x="12859" y="150019"/>
                </a:cubicBezTo>
                <a:lnTo>
                  <a:pt x="34290" y="150019"/>
                </a:lnTo>
                <a:lnTo>
                  <a:pt x="34290" y="175736"/>
                </a:lnTo>
                <a:lnTo>
                  <a:pt x="12859" y="175736"/>
                </a:lnTo>
                <a:cubicBezTo>
                  <a:pt x="5733" y="175736"/>
                  <a:pt x="0" y="181469"/>
                  <a:pt x="0" y="188595"/>
                </a:cubicBezTo>
                <a:cubicBezTo>
                  <a:pt x="0" y="195721"/>
                  <a:pt x="5733" y="201454"/>
                  <a:pt x="12859" y="201454"/>
                </a:cubicBezTo>
                <a:lnTo>
                  <a:pt x="34290" y="201454"/>
                </a:lnTo>
                <a:lnTo>
                  <a:pt x="34290" y="205740"/>
                </a:lnTo>
                <a:cubicBezTo>
                  <a:pt x="34290" y="224653"/>
                  <a:pt x="49667" y="240030"/>
                  <a:pt x="68580" y="240030"/>
                </a:cubicBezTo>
                <a:lnTo>
                  <a:pt x="72866" y="240030"/>
                </a:lnTo>
                <a:lnTo>
                  <a:pt x="72866" y="261461"/>
                </a:lnTo>
                <a:cubicBezTo>
                  <a:pt x="72866" y="268587"/>
                  <a:pt x="78599" y="274320"/>
                  <a:pt x="85725" y="274320"/>
                </a:cubicBezTo>
                <a:cubicBezTo>
                  <a:pt x="92851" y="274320"/>
                  <a:pt x="98584" y="268587"/>
                  <a:pt x="98584" y="261461"/>
                </a:cubicBezTo>
                <a:lnTo>
                  <a:pt x="98584" y="240030"/>
                </a:lnTo>
                <a:lnTo>
                  <a:pt x="124301" y="240030"/>
                </a:lnTo>
                <a:lnTo>
                  <a:pt x="124301" y="261461"/>
                </a:ln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240030"/>
                </a:lnTo>
                <a:lnTo>
                  <a:pt x="175736" y="240030"/>
                </a:lnTo>
                <a:lnTo>
                  <a:pt x="175736" y="261461"/>
                </a:lnTo>
                <a:cubicBezTo>
                  <a:pt x="175736" y="268587"/>
                  <a:pt x="181469" y="274320"/>
                  <a:pt x="188595" y="274320"/>
                </a:cubicBezTo>
                <a:cubicBezTo>
                  <a:pt x="195721" y="274320"/>
                  <a:pt x="201454" y="268587"/>
                  <a:pt x="201454" y="261461"/>
                </a:cubicBezTo>
                <a:lnTo>
                  <a:pt x="201454" y="240030"/>
                </a:lnTo>
                <a:lnTo>
                  <a:pt x="205740" y="240030"/>
                </a:lnTo>
                <a:cubicBezTo>
                  <a:pt x="224653" y="240030"/>
                  <a:pt x="240030" y="224653"/>
                  <a:pt x="240030" y="205740"/>
                </a:cubicBezTo>
                <a:lnTo>
                  <a:pt x="240030" y="201454"/>
                </a:lnTo>
                <a:lnTo>
                  <a:pt x="261461" y="201454"/>
                </a:lnTo>
                <a:cubicBezTo>
                  <a:pt x="268587" y="201454"/>
                  <a:pt x="274320" y="195721"/>
                  <a:pt x="274320" y="188595"/>
                </a:cubicBezTo>
                <a:cubicBezTo>
                  <a:pt x="274320" y="181469"/>
                  <a:pt x="268587" y="175736"/>
                  <a:pt x="261461" y="175736"/>
                </a:cubicBezTo>
                <a:lnTo>
                  <a:pt x="240030" y="175736"/>
                </a:lnTo>
                <a:lnTo>
                  <a:pt x="240030" y="150019"/>
                </a:lnTo>
                <a:lnTo>
                  <a:pt x="261461" y="150019"/>
                </a:lnTo>
                <a:cubicBezTo>
                  <a:pt x="268587" y="150019"/>
                  <a:pt x="274320" y="144286"/>
                  <a:pt x="274320" y="137160"/>
                </a:cubicBezTo>
                <a:cubicBezTo>
                  <a:pt x="274320" y="130034"/>
                  <a:pt x="268587" y="124301"/>
                  <a:pt x="261461" y="124301"/>
                </a:cubicBezTo>
                <a:lnTo>
                  <a:pt x="240030" y="124301"/>
                </a:lnTo>
                <a:lnTo>
                  <a:pt x="240030" y="98584"/>
                </a:lnTo>
                <a:lnTo>
                  <a:pt x="261461" y="98584"/>
                </a:lnTo>
                <a:cubicBezTo>
                  <a:pt x="268587" y="98584"/>
                  <a:pt x="274320" y="92851"/>
                  <a:pt x="274320" y="85725"/>
                </a:cubicBezTo>
                <a:cubicBezTo>
                  <a:pt x="274320" y="78599"/>
                  <a:pt x="268587" y="72866"/>
                  <a:pt x="261461" y="72866"/>
                </a:cubicBezTo>
                <a:lnTo>
                  <a:pt x="240030" y="72866"/>
                </a:lnTo>
                <a:lnTo>
                  <a:pt x="240030" y="68580"/>
                </a:lnTo>
                <a:cubicBezTo>
                  <a:pt x="240030" y="49667"/>
                  <a:pt x="224653" y="34290"/>
                  <a:pt x="205740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150019" y="34290"/>
                </a:lnTo>
                <a:lnTo>
                  <a:pt x="150019" y="12859"/>
                </a:lnTo>
                <a:cubicBezTo>
                  <a:pt x="150019" y="5733"/>
                  <a:pt x="144286" y="0"/>
                  <a:pt x="137160" y="0"/>
                </a:cubicBezTo>
                <a:cubicBezTo>
                  <a:pt x="130034" y="0"/>
                  <a:pt x="124301" y="5733"/>
                  <a:pt x="124301" y="12859"/>
                </a:cubicBezTo>
                <a:lnTo>
                  <a:pt x="124301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214313" y="68580"/>
                </a:moveTo>
                <a:lnTo>
                  <a:pt x="214313" y="205740"/>
                </a:lnTo>
                <a:cubicBezTo>
                  <a:pt x="214313" y="210455"/>
                  <a:pt x="210455" y="214313"/>
                  <a:pt x="205740" y="214313"/>
                </a:cubicBezTo>
                <a:lnTo>
                  <a:pt x="68580" y="214313"/>
                </a:lnTo>
                <a:cubicBezTo>
                  <a:pt x="63865" y="214313"/>
                  <a:pt x="60008" y="210455"/>
                  <a:pt x="60008" y="205740"/>
                </a:cubicBezTo>
                <a:lnTo>
                  <a:pt x="60008" y="68580"/>
                </a:lnTo>
                <a:cubicBezTo>
                  <a:pt x="60008" y="63865"/>
                  <a:pt x="63865" y="60008"/>
                  <a:pt x="68580" y="60008"/>
                </a:cubicBezTo>
                <a:lnTo>
                  <a:pt x="205740" y="60008"/>
                </a:lnTo>
                <a:cubicBezTo>
                  <a:pt x="210455" y="60008"/>
                  <a:pt x="214313" y="63865"/>
                  <a:pt x="214313" y="68580"/>
                </a:cubicBezTo>
                <a:lnTo>
                  <a:pt x="214313" y="68580"/>
                </a:lnTo>
                <a:moveTo>
                  <a:pt x="102870" y="85725"/>
                </a:moveTo>
                <a:cubicBezTo>
                  <a:pt x="93387" y="85725"/>
                  <a:pt x="85725" y="93387"/>
                  <a:pt x="85725" y="102870"/>
                </a:cubicBezTo>
                <a:lnTo>
                  <a:pt x="85725" y="171450"/>
                </a:lnTo>
                <a:cubicBezTo>
                  <a:pt x="85725" y="180933"/>
                  <a:pt x="93387" y="188595"/>
                  <a:pt x="102870" y="188595"/>
                </a:cubicBezTo>
                <a:lnTo>
                  <a:pt x="171450" y="188595"/>
                </a:lnTo>
                <a:cubicBezTo>
                  <a:pt x="180933" y="188595"/>
                  <a:pt x="188595" y="180933"/>
                  <a:pt x="188595" y="171450"/>
                </a:cubicBezTo>
                <a:lnTo>
                  <a:pt x="188595" y="102870"/>
                </a:lnTo>
                <a:cubicBezTo>
                  <a:pt x="188595" y="93387"/>
                  <a:pt x="180933" y="85725"/>
                  <a:pt x="171450" y="85725"/>
                </a:cubicBezTo>
                <a:lnTo>
                  <a:pt x="102870" y="85725"/>
                </a:lnTo>
                <a:moveTo>
                  <a:pt x="111443" y="111443"/>
                </a:moveTo>
                <a:lnTo>
                  <a:pt x="162878" y="111443"/>
                </a:lnTo>
                <a:lnTo>
                  <a:pt x="162878" y="162878"/>
                </a:lnTo>
                <a:lnTo>
                  <a:pt x="111443" y="162878"/>
                </a:lnTo>
                <a:lnTo>
                  <a:pt x="111443" y="11144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computer classes and workshops for hands-on learning experiences.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sessions often provide direct interaction with instructors and peers.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Workshops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online forums and communities where you can ask questions and share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platforms foster collaboration and support among users.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Communities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comprehensive computer books and manuals that provide in-depth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are great for understanding complex concepts and troubleshooting.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Manuals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a variety of online tutorials and videos that cover different topics and skill levels.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are often free and can be accessed at your own pace.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456" y="61722"/>
                </a:moveTo>
                <a:lnTo>
                  <a:pt x="54864" y="61722"/>
                </a:lnTo>
                <a:cubicBezTo>
                  <a:pt x="51092" y="61722"/>
                  <a:pt x="48006" y="64808"/>
                  <a:pt x="48006" y="68580"/>
                </a:cubicBezTo>
                <a:lnTo>
                  <a:pt x="48006" y="164592"/>
                </a:lnTo>
                <a:lnTo>
                  <a:pt x="27432" y="164592"/>
                </a:lnTo>
                <a:lnTo>
                  <a:pt x="27432" y="68580"/>
                </a:lnTo>
                <a:cubicBezTo>
                  <a:pt x="27432" y="53450"/>
                  <a:pt x="39734" y="41148"/>
                  <a:pt x="54864" y="41148"/>
                </a:cubicBezTo>
                <a:lnTo>
                  <a:pt x="219456" y="41148"/>
                </a:lnTo>
                <a:cubicBezTo>
                  <a:pt x="234586" y="41148"/>
                  <a:pt x="246888" y="53450"/>
                  <a:pt x="246888" y="68580"/>
                </a:cubicBezTo>
                <a:lnTo>
                  <a:pt x="246888" y="164592"/>
                </a:lnTo>
                <a:lnTo>
                  <a:pt x="226314" y="164592"/>
                </a:lnTo>
                <a:lnTo>
                  <a:pt x="226314" y="68580"/>
                </a:lnTo>
                <a:cubicBezTo>
                  <a:pt x="226314" y="64808"/>
                  <a:pt x="223228" y="61722"/>
                  <a:pt x="219456" y="61722"/>
                </a:cubicBezTo>
                <a:lnTo>
                  <a:pt x="219456" y="61722"/>
                </a:lnTo>
                <a:moveTo>
                  <a:pt x="41148" y="212598"/>
                </a:moveTo>
                <a:lnTo>
                  <a:pt x="233172" y="212598"/>
                </a:lnTo>
                <a:cubicBezTo>
                  <a:pt x="242130" y="212598"/>
                  <a:pt x="249760" y="206854"/>
                  <a:pt x="252589" y="198882"/>
                </a:cubicBezTo>
                <a:lnTo>
                  <a:pt x="21731" y="198882"/>
                </a:lnTo>
                <a:cubicBezTo>
                  <a:pt x="24560" y="206854"/>
                  <a:pt x="32190" y="212598"/>
                  <a:pt x="41148" y="212598"/>
                </a:cubicBezTo>
                <a:lnTo>
                  <a:pt x="41148" y="212598"/>
                </a:lnTo>
                <a:moveTo>
                  <a:pt x="0" y="192024"/>
                </a:moveTo>
                <a:cubicBezTo>
                  <a:pt x="0" y="184437"/>
                  <a:pt x="6129" y="178308"/>
                  <a:pt x="13716" y="178308"/>
                </a:cubicBezTo>
                <a:lnTo>
                  <a:pt x="260604" y="178308"/>
                </a:lnTo>
                <a:cubicBezTo>
                  <a:pt x="268191" y="178308"/>
                  <a:pt x="274320" y="184437"/>
                  <a:pt x="274320" y="192024"/>
                </a:cubicBezTo>
                <a:cubicBezTo>
                  <a:pt x="274320" y="214741"/>
                  <a:pt x="255889" y="233172"/>
                  <a:pt x="233172" y="233172"/>
                </a:cubicBezTo>
                <a:lnTo>
                  <a:pt x="41148" y="233172"/>
                </a:lnTo>
                <a:cubicBezTo>
                  <a:pt x="18431" y="233172"/>
                  <a:pt x="0" y="214741"/>
                  <a:pt x="0" y="192024"/>
                </a:cubicBezTo>
                <a:lnTo>
                  <a:pt x="0" y="19202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Foundations of Computing: Understanding the Essentials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003" r="370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Have fun and enjoy the world of computers!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projects that spark your interest and creativity.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Enjoyment in Tech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learning and exploring computer hardware and software.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updated with the latest technology trends and advancements.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practice computer safety and digital citizenship.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aware of online threats and protect your personal information.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Safety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2025-03-09T17:36:45Z</dcterms:created>
  <dcterms:modified xsi:type="dcterms:W3CDTF">2025-03-09T17:36:45Z</dcterms:modified>
</cp:coreProperties>
</file>