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284880387e0444f67df553e2c219d53f74b0f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b01207addb71fb622a98720681fdba1534641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dbbe4110baad90239e7ec7f67218c72f093f21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d3c543319b47bc33c3e2d33c09dc34c5040123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df94a5c67768ffb49d1ba60a8985212edc796a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c70fdee2da858cb8cdc5a86d1024a7d61301f4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e04197c017afe8b9892228f69fa2a75febf8b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f6fa53325a412863c826e71ac71b5e4d0111f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d436126dbc9f2f2b8369f6873ee4a3596fd1a7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65bb6c24805962d2375eda18fe45ef033e970c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5bd91405cf63b0e24eb0a901daca6bfe4aa73c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7a7228dfa05798c434b14f72904af5c1044eaf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d40335ab9ed029eef9530bcd73107642d8d004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ea60b64b147727238bb8f1080a65d7cc9bbd30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4640d079c0b8a7f2b5d0e0e3ff2f08e7a3a5f5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5a72da82c3e8de08f5bd6332a5467f01b52af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39a6c08095a1664bfa451d6916c1d8055391d5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cf86a1d6b26786f92ef7c64658e943d2e12a20c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326" r="-603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Interactions, Services, and Human Impact for a Sustainable Future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Ecosystems and Biodiversity: Foundations and Conservation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Ecosystems and Biodiversity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Ecosystems?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Biodiversity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Species Identification and Recording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 and Human Well-being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Impact on Ecosystems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and Sustainability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Coral Reefs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Amazon Rainforest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Invasive Species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Species Adaptation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Ecosystems and Biodiversity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ecosystems and biodiversity is crucial for maintaining healthy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supports human well-being and the sustainability of our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Ecosystems and Biodiversity</a:t>
            </a:r>
            <a:endParaRPr lang="en-US" sz="1529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refers to the variety of different species that live in an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key role in maintaining the balance and health of ecosystems.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Biodiversity</a:t>
            </a:r>
            <a:endParaRPr lang="en-US" sz="1529" dirty="0"/>
          </a:p>
        </p:txBody>
      </p:sp>
      <p:sp>
        <p:nvSpPr>
          <p:cNvPr id="17" name="Text 15"/>
          <p:cNvSpPr/>
          <p:nvPr/>
        </p:nvSpPr>
        <p:spPr>
          <a:xfrm>
            <a:off x="3507657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are communities of living and non-living things that interact with each other in a specific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understanding biodiversity and ecological interactions.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Ecosystems</a:t>
            </a:r>
            <a:endParaRPr lang="en-US" sz="1529" dirty="0"/>
          </a:p>
        </p:txBody>
      </p:sp>
      <p:sp>
        <p:nvSpPr>
          <p:cNvPr id="20" name="Text 18"/>
          <p:cNvSpPr/>
          <p:nvPr/>
        </p:nvSpPr>
        <p:spPr>
          <a:xfrm>
            <a:off x="725109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Ecosystems?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Even small changes to one species can disrupt the entire ecosystem.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interconnectedness highlights the fragility of ecosystems.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Changes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9631"/>
            <a:ext cx="274320" cy="230949"/>
          </a:xfrm>
          <a:custGeom>
            <a:avLst/>
            <a:gdLst/>
            <a:ahLst/>
            <a:cxnLst/>
            <a:rect l="l" t="t" r="r" b="b"/>
            <a:pathLst>
              <a:path w="274320" h="230949">
                <a:moveTo>
                  <a:pt x="239095" y="0"/>
                </a:moveTo>
                <a:cubicBezTo>
                  <a:pt x="230209" y="0"/>
                  <a:pt x="221999" y="4647"/>
                  <a:pt x="217445" y="12268"/>
                </a:cubicBezTo>
                <a:lnTo>
                  <a:pt x="211808" y="21649"/>
                </a:lnTo>
                <a:cubicBezTo>
                  <a:pt x="186414" y="22236"/>
                  <a:pt x="165983" y="43028"/>
                  <a:pt x="165983" y="68557"/>
                </a:cubicBezTo>
                <a:cubicBezTo>
                  <a:pt x="165983" y="75548"/>
                  <a:pt x="167516" y="82179"/>
                  <a:pt x="170268" y="88132"/>
                </a:cubicBezTo>
                <a:cubicBezTo>
                  <a:pt x="166614" y="87139"/>
                  <a:pt x="162735" y="86599"/>
                  <a:pt x="158765" y="86599"/>
                </a:cubicBezTo>
                <a:cubicBezTo>
                  <a:pt x="147716" y="86599"/>
                  <a:pt x="137657" y="90703"/>
                  <a:pt x="130033" y="97514"/>
                </a:cubicBezTo>
                <a:cubicBezTo>
                  <a:pt x="122141" y="76405"/>
                  <a:pt x="101797" y="61340"/>
                  <a:pt x="77940" y="61340"/>
                </a:cubicBezTo>
                <a:lnTo>
                  <a:pt x="70947" y="61340"/>
                </a:lnTo>
                <a:cubicBezTo>
                  <a:pt x="31753" y="61340"/>
                  <a:pt x="0" y="93093"/>
                  <a:pt x="0" y="132288"/>
                </a:cubicBezTo>
                <a:cubicBezTo>
                  <a:pt x="0" y="154884"/>
                  <a:pt x="18311" y="173196"/>
                  <a:pt x="40909" y="173196"/>
                </a:cubicBezTo>
                <a:lnTo>
                  <a:pt x="54036" y="173196"/>
                </a:lnTo>
                <a:lnTo>
                  <a:pt x="30312" y="214736"/>
                </a:lnTo>
                <a:cubicBezTo>
                  <a:pt x="27336" y="219923"/>
                  <a:pt x="29141" y="226554"/>
                  <a:pt x="34326" y="229485"/>
                </a:cubicBezTo>
                <a:cubicBezTo>
                  <a:pt x="39513" y="232416"/>
                  <a:pt x="46143" y="230658"/>
                  <a:pt x="49076" y="225471"/>
                </a:cubicBezTo>
                <a:lnTo>
                  <a:pt x="77943" y="174955"/>
                </a:lnTo>
                <a:cubicBezTo>
                  <a:pt x="78258" y="174369"/>
                  <a:pt x="78530" y="173782"/>
                  <a:pt x="78755" y="173196"/>
                </a:cubicBezTo>
                <a:lnTo>
                  <a:pt x="82996" y="173196"/>
                </a:lnTo>
                <a:cubicBezTo>
                  <a:pt x="85522" y="173196"/>
                  <a:pt x="88002" y="173015"/>
                  <a:pt x="90438" y="172655"/>
                </a:cubicBezTo>
                <a:lnTo>
                  <a:pt x="66396" y="214736"/>
                </a:lnTo>
                <a:cubicBezTo>
                  <a:pt x="63420" y="219923"/>
                  <a:pt x="65225" y="226554"/>
                  <a:pt x="70410" y="229485"/>
                </a:cubicBezTo>
                <a:cubicBezTo>
                  <a:pt x="75597" y="232416"/>
                  <a:pt x="82227" y="230658"/>
                  <a:pt x="85160" y="225471"/>
                </a:cubicBezTo>
                <a:lnTo>
                  <a:pt x="124580" y="156507"/>
                </a:lnTo>
                <a:cubicBezTo>
                  <a:pt x="126654" y="159168"/>
                  <a:pt x="128999" y="161558"/>
                  <a:pt x="131660" y="163678"/>
                </a:cubicBezTo>
                <a:lnTo>
                  <a:pt x="131435" y="164038"/>
                </a:lnTo>
                <a:lnTo>
                  <a:pt x="131301" y="164218"/>
                </a:lnTo>
                <a:lnTo>
                  <a:pt x="102434" y="214734"/>
                </a:lnTo>
                <a:cubicBezTo>
                  <a:pt x="99458" y="219921"/>
                  <a:pt x="101263" y="226552"/>
                  <a:pt x="106447" y="229482"/>
                </a:cubicBezTo>
                <a:cubicBezTo>
                  <a:pt x="111635" y="232413"/>
                  <a:pt x="118265" y="230655"/>
                  <a:pt x="121197" y="225468"/>
                </a:cubicBezTo>
                <a:lnTo>
                  <a:pt x="150018" y="175043"/>
                </a:lnTo>
                <a:lnTo>
                  <a:pt x="151507" y="172563"/>
                </a:lnTo>
                <a:cubicBezTo>
                  <a:pt x="153852" y="172969"/>
                  <a:pt x="156288" y="173149"/>
                  <a:pt x="158724" y="173149"/>
                </a:cubicBezTo>
                <a:cubicBezTo>
                  <a:pt x="164858" y="173149"/>
                  <a:pt x="170677" y="171886"/>
                  <a:pt x="175954" y="169586"/>
                </a:cubicBezTo>
                <a:lnTo>
                  <a:pt x="193815" y="187447"/>
                </a:lnTo>
                <a:cubicBezTo>
                  <a:pt x="195530" y="189161"/>
                  <a:pt x="196882" y="191235"/>
                  <a:pt x="197829" y="193491"/>
                </a:cubicBezTo>
                <a:lnTo>
                  <a:pt x="210052" y="224071"/>
                </a:lnTo>
                <a:cubicBezTo>
                  <a:pt x="212263" y="229618"/>
                  <a:pt x="218578" y="232325"/>
                  <a:pt x="224125" y="230115"/>
                </a:cubicBezTo>
                <a:cubicBezTo>
                  <a:pt x="229672" y="227905"/>
                  <a:pt x="232379" y="221591"/>
                  <a:pt x="230168" y="216043"/>
                </a:cubicBezTo>
                <a:lnTo>
                  <a:pt x="217945" y="185463"/>
                </a:lnTo>
                <a:cubicBezTo>
                  <a:pt x="215961" y="180456"/>
                  <a:pt x="212938" y="175946"/>
                  <a:pt x="209150" y="172158"/>
                </a:cubicBezTo>
                <a:lnTo>
                  <a:pt x="193184" y="156190"/>
                </a:lnTo>
                <a:cubicBezTo>
                  <a:pt x="194178" y="154927"/>
                  <a:pt x="195080" y="153574"/>
                  <a:pt x="195936" y="152176"/>
                </a:cubicBezTo>
                <a:lnTo>
                  <a:pt x="235087" y="180140"/>
                </a:lnTo>
                <a:cubicBezTo>
                  <a:pt x="238198" y="182350"/>
                  <a:pt x="240499" y="185507"/>
                  <a:pt x="241717" y="189114"/>
                </a:cubicBezTo>
                <a:lnTo>
                  <a:pt x="253173" y="223528"/>
                </a:lnTo>
                <a:cubicBezTo>
                  <a:pt x="255068" y="229212"/>
                  <a:pt x="261202" y="232279"/>
                  <a:pt x="266883" y="230385"/>
                </a:cubicBezTo>
                <a:cubicBezTo>
                  <a:pt x="272567" y="228491"/>
                  <a:pt x="275634" y="222357"/>
                  <a:pt x="273738" y="216674"/>
                </a:cubicBezTo>
                <a:lnTo>
                  <a:pt x="262283" y="182260"/>
                </a:lnTo>
                <a:cubicBezTo>
                  <a:pt x="259622" y="174322"/>
                  <a:pt x="254525" y="167375"/>
                  <a:pt x="247714" y="162504"/>
                </a:cubicBezTo>
                <a:lnTo>
                  <a:pt x="204821" y="131878"/>
                </a:lnTo>
                <a:lnTo>
                  <a:pt x="202160" y="129984"/>
                </a:lnTo>
                <a:lnTo>
                  <a:pt x="202160" y="129894"/>
                </a:lnTo>
                <a:cubicBezTo>
                  <a:pt x="202160" y="124031"/>
                  <a:pt x="200989" y="118393"/>
                  <a:pt x="198868" y="113296"/>
                </a:cubicBezTo>
                <a:cubicBezTo>
                  <a:pt x="203334" y="114693"/>
                  <a:pt x="208069" y="115460"/>
                  <a:pt x="212985" y="115460"/>
                </a:cubicBezTo>
                <a:lnTo>
                  <a:pt x="239459" y="115460"/>
                </a:lnTo>
                <a:cubicBezTo>
                  <a:pt x="258719" y="115460"/>
                  <a:pt x="274326" y="99855"/>
                  <a:pt x="274326" y="80596"/>
                </a:cubicBezTo>
                <a:cubicBezTo>
                  <a:pt x="274326" y="54977"/>
                  <a:pt x="257954" y="33147"/>
                  <a:pt x="235131" y="25027"/>
                </a:cubicBezTo>
                <a:lnTo>
                  <a:pt x="236124" y="23404"/>
                </a:lnTo>
                <a:cubicBezTo>
                  <a:pt x="236755" y="22321"/>
                  <a:pt x="237973" y="21644"/>
                  <a:pt x="239235" y="21644"/>
                </a:cubicBezTo>
                <a:lnTo>
                  <a:pt x="263410" y="21644"/>
                </a:lnTo>
                <a:cubicBezTo>
                  <a:pt x="269410" y="21644"/>
                  <a:pt x="274235" y="16817"/>
                  <a:pt x="274235" y="10819"/>
                </a:cubicBezTo>
                <a:cubicBezTo>
                  <a:pt x="274235" y="4822"/>
                  <a:pt x="269410" y="-5"/>
                  <a:pt x="263410" y="-5"/>
                </a:cubicBezTo>
                <a:lnTo>
                  <a:pt x="239095" y="0"/>
                </a:lnTo>
                <a:moveTo>
                  <a:pt x="187632" y="68557"/>
                </a:moveTo>
                <a:cubicBezTo>
                  <a:pt x="187632" y="54619"/>
                  <a:pt x="198953" y="43298"/>
                  <a:pt x="212889" y="43298"/>
                </a:cubicBezTo>
                <a:lnTo>
                  <a:pt x="215278" y="43298"/>
                </a:lnTo>
                <a:cubicBezTo>
                  <a:pt x="235891" y="43298"/>
                  <a:pt x="252580" y="59987"/>
                  <a:pt x="252580" y="80599"/>
                </a:cubicBezTo>
                <a:cubicBezTo>
                  <a:pt x="252580" y="87906"/>
                  <a:pt x="246671" y="93814"/>
                  <a:pt x="239366" y="93814"/>
                </a:cubicBezTo>
                <a:lnTo>
                  <a:pt x="212891" y="93814"/>
                </a:lnTo>
                <a:cubicBezTo>
                  <a:pt x="198953" y="93814"/>
                  <a:pt x="187635" y="82493"/>
                  <a:pt x="187635" y="68555"/>
                </a:cubicBezTo>
                <a:lnTo>
                  <a:pt x="187632" y="68557"/>
                </a:lnTo>
                <a:moveTo>
                  <a:pt x="180415" y="129897"/>
                </a:moveTo>
                <a:cubicBezTo>
                  <a:pt x="180415" y="141854"/>
                  <a:pt x="170723" y="151547"/>
                  <a:pt x="158765" y="151547"/>
                </a:cubicBezTo>
                <a:cubicBezTo>
                  <a:pt x="146808" y="151547"/>
                  <a:pt x="137116" y="141854"/>
                  <a:pt x="137116" y="129897"/>
                </a:cubicBezTo>
                <a:cubicBezTo>
                  <a:pt x="137116" y="117941"/>
                  <a:pt x="146808" y="108248"/>
                  <a:pt x="158765" y="108248"/>
                </a:cubicBezTo>
                <a:cubicBezTo>
                  <a:pt x="170723" y="108248"/>
                  <a:pt x="180415" y="117941"/>
                  <a:pt x="180415" y="129897"/>
                </a:cubicBezTo>
                <a:lnTo>
                  <a:pt x="180415" y="129897"/>
                </a:lnTo>
                <a:moveTo>
                  <a:pt x="70947" y="82992"/>
                </a:moveTo>
                <a:lnTo>
                  <a:pt x="77940" y="82992"/>
                </a:lnTo>
                <a:cubicBezTo>
                  <a:pt x="96657" y="82992"/>
                  <a:pt x="111857" y="98190"/>
                  <a:pt x="111857" y="116909"/>
                </a:cubicBezTo>
                <a:lnTo>
                  <a:pt x="111857" y="122683"/>
                </a:lnTo>
                <a:cubicBezTo>
                  <a:pt x="111857" y="138604"/>
                  <a:pt x="98912" y="151549"/>
                  <a:pt x="82990" y="151549"/>
                </a:cubicBezTo>
                <a:lnTo>
                  <a:pt x="40909" y="151549"/>
                </a:lnTo>
                <a:cubicBezTo>
                  <a:pt x="30266" y="151549"/>
                  <a:pt x="21649" y="142935"/>
                  <a:pt x="21649" y="132290"/>
                </a:cubicBezTo>
                <a:cubicBezTo>
                  <a:pt x="21649" y="105094"/>
                  <a:pt x="43751" y="82992"/>
                  <a:pt x="70947" y="82992"/>
                </a:cubicBezTo>
                <a:lnTo>
                  <a:pt x="70947" y="82992"/>
                </a:lnTo>
                <a:moveTo>
                  <a:pt x="234538" y="64950"/>
                </a:moveTo>
                <a:cubicBezTo>
                  <a:pt x="234538" y="58971"/>
                  <a:pt x="229691" y="54125"/>
                  <a:pt x="223713" y="54125"/>
                </a:cubicBezTo>
                <a:cubicBezTo>
                  <a:pt x="217736" y="54125"/>
                  <a:pt x="212889" y="58971"/>
                  <a:pt x="212889" y="64950"/>
                </a:cubicBezTo>
                <a:cubicBezTo>
                  <a:pt x="212889" y="70929"/>
                  <a:pt x="217736" y="75774"/>
                  <a:pt x="223713" y="75774"/>
                </a:cubicBezTo>
                <a:cubicBezTo>
                  <a:pt x="229691" y="75774"/>
                  <a:pt x="234538" y="70929"/>
                  <a:pt x="234538" y="649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relationships between species in an ecosystem are vital for maintaining balance.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Changes to one species can have a ripple effect throughout the ecosystem.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Interconnected Species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71"/>
            <a:ext cx="274320" cy="240070"/>
          </a:xfrm>
          <a:custGeom>
            <a:avLst/>
            <a:gdLst/>
            <a:ahLst/>
            <a:cxnLst/>
            <a:rect l="l" t="t" r="r" b="b"/>
            <a:pathLst>
              <a:path w="274320" h="240070">
                <a:moveTo>
                  <a:pt x="80154" y="108483"/>
                </a:moveTo>
                <a:cubicBezTo>
                  <a:pt x="91351" y="104894"/>
                  <a:pt x="103301" y="102911"/>
                  <a:pt x="115730" y="102911"/>
                </a:cubicBezTo>
                <a:lnTo>
                  <a:pt x="158593" y="102911"/>
                </a:lnTo>
                <a:cubicBezTo>
                  <a:pt x="165719" y="102911"/>
                  <a:pt x="171453" y="108644"/>
                  <a:pt x="171453" y="115769"/>
                </a:cubicBezTo>
                <a:cubicBezTo>
                  <a:pt x="171453" y="122894"/>
                  <a:pt x="165719" y="128627"/>
                  <a:pt x="158595" y="128627"/>
                </a:cubicBezTo>
                <a:lnTo>
                  <a:pt x="115733" y="128627"/>
                </a:lnTo>
                <a:cubicBezTo>
                  <a:pt x="102124" y="128627"/>
                  <a:pt x="89212" y="131628"/>
                  <a:pt x="77693" y="137039"/>
                </a:cubicBezTo>
                <a:cubicBezTo>
                  <a:pt x="81819" y="170954"/>
                  <a:pt x="110696" y="197208"/>
                  <a:pt x="145683" y="197208"/>
                </a:cubicBezTo>
                <a:cubicBezTo>
                  <a:pt x="145683" y="197208"/>
                  <a:pt x="145683" y="197208"/>
                  <a:pt x="145738" y="197208"/>
                </a:cubicBezTo>
                <a:lnTo>
                  <a:pt x="146166" y="197208"/>
                </a:lnTo>
                <a:cubicBezTo>
                  <a:pt x="146166" y="197208"/>
                  <a:pt x="146166" y="197208"/>
                  <a:pt x="146221" y="197208"/>
                </a:cubicBezTo>
                <a:cubicBezTo>
                  <a:pt x="198352" y="196939"/>
                  <a:pt x="248608" y="143469"/>
                  <a:pt x="248608" y="66800"/>
                </a:cubicBezTo>
                <a:cubicBezTo>
                  <a:pt x="248608" y="59941"/>
                  <a:pt x="248180" y="53245"/>
                  <a:pt x="247376" y="46708"/>
                </a:cubicBezTo>
                <a:cubicBezTo>
                  <a:pt x="234143" y="55173"/>
                  <a:pt x="218391" y="60049"/>
                  <a:pt x="201461" y="60049"/>
                </a:cubicBezTo>
                <a:lnTo>
                  <a:pt x="145741" y="60049"/>
                </a:lnTo>
                <a:cubicBezTo>
                  <a:pt x="114880" y="60049"/>
                  <a:pt x="88786" y="80462"/>
                  <a:pt x="80162" y="108483"/>
                </a:cubicBezTo>
                <a:lnTo>
                  <a:pt x="80154" y="108483"/>
                </a:lnTo>
                <a:moveTo>
                  <a:pt x="51649" y="122251"/>
                </a:moveTo>
                <a:cubicBezTo>
                  <a:pt x="54916" y="73173"/>
                  <a:pt x="95798" y="34330"/>
                  <a:pt x="145733" y="34330"/>
                </a:cubicBezTo>
                <a:lnTo>
                  <a:pt x="201455" y="34330"/>
                </a:lnTo>
                <a:cubicBezTo>
                  <a:pt x="216831" y="34330"/>
                  <a:pt x="230816" y="28544"/>
                  <a:pt x="241424" y="19059"/>
                </a:cubicBezTo>
                <a:cubicBezTo>
                  <a:pt x="241799" y="18737"/>
                  <a:pt x="242172" y="18363"/>
                  <a:pt x="242548" y="18041"/>
                </a:cubicBezTo>
                <a:cubicBezTo>
                  <a:pt x="246084" y="14719"/>
                  <a:pt x="249244" y="10969"/>
                  <a:pt x="251870" y="6844"/>
                </a:cubicBezTo>
                <a:cubicBezTo>
                  <a:pt x="252728" y="5505"/>
                  <a:pt x="253584" y="4112"/>
                  <a:pt x="254333" y="2665"/>
                </a:cubicBezTo>
                <a:cubicBezTo>
                  <a:pt x="256209" y="-819"/>
                  <a:pt x="261619" y="-980"/>
                  <a:pt x="263012" y="2717"/>
                </a:cubicBezTo>
                <a:cubicBezTo>
                  <a:pt x="263709" y="4592"/>
                  <a:pt x="264351" y="6467"/>
                  <a:pt x="264996" y="8397"/>
                </a:cubicBezTo>
                <a:cubicBezTo>
                  <a:pt x="266548" y="13165"/>
                  <a:pt x="267942" y="17988"/>
                  <a:pt x="269174" y="22970"/>
                </a:cubicBezTo>
                <a:cubicBezTo>
                  <a:pt x="269442" y="23988"/>
                  <a:pt x="269656" y="25006"/>
                  <a:pt x="269870" y="25971"/>
                </a:cubicBezTo>
                <a:cubicBezTo>
                  <a:pt x="272764" y="38990"/>
                  <a:pt x="274317" y="52652"/>
                  <a:pt x="274317" y="66797"/>
                </a:cubicBezTo>
                <a:cubicBezTo>
                  <a:pt x="274317" y="152790"/>
                  <a:pt x="217042" y="222547"/>
                  <a:pt x="146264" y="222924"/>
                </a:cubicBezTo>
                <a:lnTo>
                  <a:pt x="145730" y="222924"/>
                </a:lnTo>
                <a:cubicBezTo>
                  <a:pt x="101956" y="222924"/>
                  <a:pt x="65148" y="193081"/>
                  <a:pt x="54540" y="152629"/>
                </a:cubicBezTo>
                <a:cubicBezTo>
                  <a:pt x="36805" y="169079"/>
                  <a:pt x="25715" y="192546"/>
                  <a:pt x="25715" y="218637"/>
                </a:cubicBezTo>
                <a:lnTo>
                  <a:pt x="25715" y="227209"/>
                </a:lnTo>
                <a:cubicBezTo>
                  <a:pt x="25715" y="234335"/>
                  <a:pt x="19981" y="240068"/>
                  <a:pt x="12857" y="240068"/>
                </a:cubicBezTo>
                <a:cubicBezTo>
                  <a:pt x="5730" y="240068"/>
                  <a:pt x="0" y="234335"/>
                  <a:pt x="0" y="227209"/>
                </a:cubicBezTo>
                <a:lnTo>
                  <a:pt x="0" y="218637"/>
                </a:lnTo>
                <a:cubicBezTo>
                  <a:pt x="0" y="178398"/>
                  <a:pt x="20519" y="142983"/>
                  <a:pt x="51649" y="122248"/>
                </a:cubicBezTo>
                <a:lnTo>
                  <a:pt x="51649" y="1222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can be found in a variety of habitats, including forests, grasslands, deserts, and oceans.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diverse habitats support unique combinations of species.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Habitats of Ecosystems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5424"/>
            <a:ext cx="274320" cy="219141"/>
          </a:xfrm>
          <a:custGeom>
            <a:avLst/>
            <a:gdLst/>
            <a:ahLst/>
            <a:cxnLst/>
            <a:rect l="l" t="t" r="r" b="b"/>
            <a:pathLst>
              <a:path w="274320" h="219141">
                <a:moveTo>
                  <a:pt x="76036" y="6107"/>
                </a:moveTo>
                <a:cubicBezTo>
                  <a:pt x="82894" y="-2036"/>
                  <a:pt x="95411" y="-2036"/>
                  <a:pt x="102269" y="6107"/>
                </a:cubicBezTo>
                <a:lnTo>
                  <a:pt x="151905" y="65002"/>
                </a:lnTo>
                <a:cubicBezTo>
                  <a:pt x="154478" y="68045"/>
                  <a:pt x="155035" y="72332"/>
                  <a:pt x="153361" y="75974"/>
                </a:cubicBezTo>
                <a:cubicBezTo>
                  <a:pt x="151691" y="79618"/>
                  <a:pt x="148045" y="81932"/>
                  <a:pt x="144018" y="81932"/>
                </a:cubicBezTo>
                <a:lnTo>
                  <a:pt x="137975" y="81932"/>
                </a:lnTo>
                <a:lnTo>
                  <a:pt x="165750" y="116653"/>
                </a:lnTo>
                <a:cubicBezTo>
                  <a:pt x="168235" y="119739"/>
                  <a:pt x="168707" y="123983"/>
                  <a:pt x="166992" y="127540"/>
                </a:cubicBezTo>
                <a:cubicBezTo>
                  <a:pt x="165278" y="131097"/>
                  <a:pt x="161676" y="133369"/>
                  <a:pt x="157734" y="133369"/>
                </a:cubicBezTo>
                <a:lnTo>
                  <a:pt x="146717" y="133369"/>
                </a:lnTo>
                <a:lnTo>
                  <a:pt x="173334" y="171090"/>
                </a:lnTo>
                <a:lnTo>
                  <a:pt x="174879" y="171090"/>
                </a:lnTo>
                <a:lnTo>
                  <a:pt x="174879" y="92221"/>
                </a:lnTo>
                <a:cubicBezTo>
                  <a:pt x="174879" y="86521"/>
                  <a:pt x="179465" y="81935"/>
                  <a:pt x="185166" y="81935"/>
                </a:cubicBezTo>
                <a:cubicBezTo>
                  <a:pt x="190866" y="81935"/>
                  <a:pt x="195453" y="86521"/>
                  <a:pt x="195453" y="92221"/>
                </a:cubicBezTo>
                <a:lnTo>
                  <a:pt x="195453" y="171090"/>
                </a:lnTo>
                <a:lnTo>
                  <a:pt x="244189" y="171090"/>
                </a:lnTo>
                <a:lnTo>
                  <a:pt x="214485" y="128997"/>
                </a:lnTo>
                <a:cubicBezTo>
                  <a:pt x="212255" y="125868"/>
                  <a:pt x="212000" y="121752"/>
                  <a:pt x="213755" y="118325"/>
                </a:cubicBezTo>
                <a:cubicBezTo>
                  <a:pt x="215514" y="114896"/>
                  <a:pt x="219028" y="112752"/>
                  <a:pt x="222885" y="112752"/>
                </a:cubicBezTo>
                <a:lnTo>
                  <a:pt x="232357" y="112752"/>
                </a:lnTo>
                <a:lnTo>
                  <a:pt x="204582" y="78032"/>
                </a:lnTo>
                <a:cubicBezTo>
                  <a:pt x="202097" y="74946"/>
                  <a:pt x="201625" y="70701"/>
                  <a:pt x="203340" y="67145"/>
                </a:cubicBezTo>
                <a:cubicBezTo>
                  <a:pt x="205054" y="63588"/>
                  <a:pt x="208656" y="61316"/>
                  <a:pt x="212598" y="61316"/>
                </a:cubicBezTo>
                <a:lnTo>
                  <a:pt x="217914" y="61316"/>
                </a:lnTo>
                <a:lnTo>
                  <a:pt x="185166" y="22482"/>
                </a:lnTo>
                <a:lnTo>
                  <a:pt x="159489" y="52958"/>
                </a:lnTo>
                <a:lnTo>
                  <a:pt x="145688" y="37399"/>
                </a:lnTo>
                <a:lnTo>
                  <a:pt x="172051" y="6107"/>
                </a:lnTo>
                <a:cubicBezTo>
                  <a:pt x="178909" y="-2036"/>
                  <a:pt x="191426" y="-2036"/>
                  <a:pt x="198284" y="6107"/>
                </a:cubicBezTo>
                <a:lnTo>
                  <a:pt x="247919" y="65002"/>
                </a:lnTo>
                <a:cubicBezTo>
                  <a:pt x="250492" y="68045"/>
                  <a:pt x="251049" y="72332"/>
                  <a:pt x="249376" y="75974"/>
                </a:cubicBezTo>
                <a:cubicBezTo>
                  <a:pt x="247705" y="79618"/>
                  <a:pt x="244060" y="81932"/>
                  <a:pt x="240032" y="81932"/>
                </a:cubicBezTo>
                <a:lnTo>
                  <a:pt x="233989" y="81932"/>
                </a:lnTo>
                <a:lnTo>
                  <a:pt x="261764" y="116653"/>
                </a:lnTo>
                <a:cubicBezTo>
                  <a:pt x="264250" y="119739"/>
                  <a:pt x="264721" y="123983"/>
                  <a:pt x="263007" y="127540"/>
                </a:cubicBezTo>
                <a:cubicBezTo>
                  <a:pt x="261292" y="131097"/>
                  <a:pt x="257690" y="133369"/>
                  <a:pt x="253748" y="133369"/>
                </a:cubicBezTo>
                <a:lnTo>
                  <a:pt x="242732" y="133369"/>
                </a:lnTo>
                <a:lnTo>
                  <a:pt x="272435" y="175462"/>
                </a:lnTo>
                <a:cubicBezTo>
                  <a:pt x="274665" y="178591"/>
                  <a:pt x="274920" y="182707"/>
                  <a:pt x="273165" y="186134"/>
                </a:cubicBezTo>
                <a:cubicBezTo>
                  <a:pt x="271406" y="189564"/>
                  <a:pt x="267892" y="191707"/>
                  <a:pt x="264035" y="191707"/>
                </a:cubicBezTo>
                <a:lnTo>
                  <a:pt x="195453" y="191707"/>
                </a:lnTo>
                <a:lnTo>
                  <a:pt x="195453" y="208852"/>
                </a:lnTo>
                <a:cubicBezTo>
                  <a:pt x="195453" y="214552"/>
                  <a:pt x="190866" y="219139"/>
                  <a:pt x="185166" y="219139"/>
                </a:cubicBezTo>
                <a:cubicBezTo>
                  <a:pt x="179465" y="219139"/>
                  <a:pt x="174879" y="214552"/>
                  <a:pt x="174879" y="208852"/>
                </a:cubicBezTo>
                <a:lnTo>
                  <a:pt x="174879" y="191707"/>
                </a:lnTo>
                <a:lnTo>
                  <a:pt x="168021" y="191707"/>
                </a:lnTo>
                <a:lnTo>
                  <a:pt x="157734" y="191707"/>
                </a:lnTo>
                <a:lnTo>
                  <a:pt x="109725" y="191707"/>
                </a:lnTo>
                <a:lnTo>
                  <a:pt x="99438" y="191707"/>
                </a:lnTo>
                <a:lnTo>
                  <a:pt x="99438" y="208852"/>
                </a:lnTo>
                <a:cubicBezTo>
                  <a:pt x="99438" y="214552"/>
                  <a:pt x="94851" y="219139"/>
                  <a:pt x="89151" y="219139"/>
                </a:cubicBezTo>
                <a:cubicBezTo>
                  <a:pt x="83451" y="219139"/>
                  <a:pt x="78864" y="214552"/>
                  <a:pt x="78864" y="208852"/>
                </a:cubicBezTo>
                <a:lnTo>
                  <a:pt x="78864" y="191707"/>
                </a:lnTo>
                <a:lnTo>
                  <a:pt x="61719" y="191707"/>
                </a:lnTo>
                <a:lnTo>
                  <a:pt x="10281" y="191663"/>
                </a:lnTo>
                <a:cubicBezTo>
                  <a:pt x="6424" y="191663"/>
                  <a:pt x="2908" y="189520"/>
                  <a:pt x="1152" y="186090"/>
                </a:cubicBezTo>
                <a:cubicBezTo>
                  <a:pt x="-607" y="182661"/>
                  <a:pt x="-349" y="178545"/>
                  <a:pt x="1882" y="175418"/>
                </a:cubicBezTo>
                <a:lnTo>
                  <a:pt x="31585" y="133369"/>
                </a:lnTo>
                <a:lnTo>
                  <a:pt x="20568" y="133369"/>
                </a:lnTo>
                <a:cubicBezTo>
                  <a:pt x="16624" y="133369"/>
                  <a:pt x="13024" y="131097"/>
                  <a:pt x="11310" y="127540"/>
                </a:cubicBezTo>
                <a:cubicBezTo>
                  <a:pt x="9595" y="123983"/>
                  <a:pt x="10067" y="119739"/>
                  <a:pt x="12553" y="116653"/>
                </a:cubicBezTo>
                <a:lnTo>
                  <a:pt x="40327" y="81932"/>
                </a:lnTo>
                <a:lnTo>
                  <a:pt x="34284" y="81932"/>
                </a:lnTo>
                <a:cubicBezTo>
                  <a:pt x="30298" y="81932"/>
                  <a:pt x="26655" y="79618"/>
                  <a:pt x="24941" y="75974"/>
                </a:cubicBezTo>
                <a:cubicBezTo>
                  <a:pt x="23226" y="72330"/>
                  <a:pt x="23827" y="68087"/>
                  <a:pt x="26397" y="65002"/>
                </a:cubicBezTo>
                <a:lnTo>
                  <a:pt x="76036" y="6107"/>
                </a:lnTo>
                <a:moveTo>
                  <a:pt x="109728" y="171090"/>
                </a:moveTo>
                <a:lnTo>
                  <a:pt x="148177" y="171090"/>
                </a:lnTo>
                <a:lnTo>
                  <a:pt x="118473" y="128997"/>
                </a:lnTo>
                <a:cubicBezTo>
                  <a:pt x="116243" y="125868"/>
                  <a:pt x="115988" y="121752"/>
                  <a:pt x="117744" y="118325"/>
                </a:cubicBezTo>
                <a:cubicBezTo>
                  <a:pt x="119502" y="114896"/>
                  <a:pt x="123016" y="112752"/>
                  <a:pt x="126873" y="112752"/>
                </a:cubicBezTo>
                <a:lnTo>
                  <a:pt x="136345" y="112752"/>
                </a:lnTo>
                <a:lnTo>
                  <a:pt x="108570" y="78032"/>
                </a:lnTo>
                <a:cubicBezTo>
                  <a:pt x="106085" y="74946"/>
                  <a:pt x="105613" y="70701"/>
                  <a:pt x="107328" y="67145"/>
                </a:cubicBezTo>
                <a:cubicBezTo>
                  <a:pt x="109042" y="63588"/>
                  <a:pt x="112644" y="61316"/>
                  <a:pt x="116586" y="61316"/>
                </a:cubicBezTo>
                <a:lnTo>
                  <a:pt x="121902" y="61316"/>
                </a:lnTo>
                <a:lnTo>
                  <a:pt x="89154" y="22482"/>
                </a:lnTo>
                <a:lnTo>
                  <a:pt x="56406" y="61359"/>
                </a:lnTo>
                <a:lnTo>
                  <a:pt x="61722" y="61359"/>
                </a:lnTo>
                <a:cubicBezTo>
                  <a:pt x="65667" y="61359"/>
                  <a:pt x="69266" y="63632"/>
                  <a:pt x="70980" y="67189"/>
                </a:cubicBezTo>
                <a:cubicBezTo>
                  <a:pt x="72695" y="70745"/>
                  <a:pt x="72223" y="74990"/>
                  <a:pt x="69738" y="78075"/>
                </a:cubicBezTo>
                <a:lnTo>
                  <a:pt x="41963" y="112796"/>
                </a:lnTo>
                <a:lnTo>
                  <a:pt x="51435" y="112796"/>
                </a:lnTo>
                <a:cubicBezTo>
                  <a:pt x="55292" y="112796"/>
                  <a:pt x="58809" y="114939"/>
                  <a:pt x="60564" y="118369"/>
                </a:cubicBezTo>
                <a:cubicBezTo>
                  <a:pt x="62323" y="121799"/>
                  <a:pt x="62065" y="125914"/>
                  <a:pt x="59835" y="129041"/>
                </a:cubicBezTo>
                <a:lnTo>
                  <a:pt x="30131" y="171090"/>
                </a:lnTo>
                <a:lnTo>
                  <a:pt x="61722" y="171090"/>
                </a:lnTo>
                <a:lnTo>
                  <a:pt x="78867" y="171090"/>
                </a:lnTo>
                <a:lnTo>
                  <a:pt x="78867" y="92221"/>
                </a:lnTo>
                <a:cubicBezTo>
                  <a:pt x="78867" y="86521"/>
                  <a:pt x="83454" y="81935"/>
                  <a:pt x="89154" y="81935"/>
                </a:cubicBezTo>
                <a:cubicBezTo>
                  <a:pt x="94854" y="81935"/>
                  <a:pt x="99441" y="86521"/>
                  <a:pt x="99441" y="92221"/>
                </a:cubicBezTo>
                <a:lnTo>
                  <a:pt x="99441" y="171090"/>
                </a:lnTo>
                <a:lnTo>
                  <a:pt x="109728" y="1710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ecosystem is a complex network of living organisms, including plants, animals, and microorganisms.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relationships between the species in an ecosystem are critical to its functioning.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Ecosystems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69" y="1567834"/>
            <a:ext cx="240061" cy="274320"/>
          </a:xfrm>
          <a:custGeom>
            <a:avLst/>
            <a:gdLst/>
            <a:ahLst/>
            <a:cxnLst/>
            <a:rect l="l" t="t" r="r" b="b"/>
            <a:pathLst>
              <a:path w="240061" h="274320">
                <a:moveTo>
                  <a:pt x="129556" y="4233"/>
                </a:moveTo>
                <a:cubicBezTo>
                  <a:pt x="127146" y="1553"/>
                  <a:pt x="123662" y="0"/>
                  <a:pt x="120018" y="0"/>
                </a:cubicBezTo>
                <a:cubicBezTo>
                  <a:pt x="116374" y="0"/>
                  <a:pt x="112893" y="1553"/>
                  <a:pt x="110481" y="4233"/>
                </a:cubicBezTo>
                <a:lnTo>
                  <a:pt x="33328" y="89958"/>
                </a:lnTo>
                <a:cubicBezTo>
                  <a:pt x="29952" y="93708"/>
                  <a:pt x="29095" y="99172"/>
                  <a:pt x="31131" y="103781"/>
                </a:cubicBezTo>
                <a:cubicBezTo>
                  <a:pt x="33167" y="108389"/>
                  <a:pt x="37776" y="111442"/>
                  <a:pt x="42865" y="111442"/>
                </a:cubicBezTo>
                <a:lnTo>
                  <a:pt x="49188" y="111442"/>
                </a:lnTo>
                <a:lnTo>
                  <a:pt x="15969" y="150234"/>
                </a:lnTo>
                <a:cubicBezTo>
                  <a:pt x="12702" y="154039"/>
                  <a:pt x="11950" y="159396"/>
                  <a:pt x="14041" y="163950"/>
                </a:cubicBezTo>
                <a:cubicBezTo>
                  <a:pt x="16130" y="168504"/>
                  <a:pt x="20686" y="171450"/>
                  <a:pt x="25720" y="171450"/>
                </a:cubicBezTo>
                <a:lnTo>
                  <a:pt x="38578" y="171450"/>
                </a:lnTo>
                <a:lnTo>
                  <a:pt x="2573" y="219456"/>
                </a:lnTo>
                <a:cubicBezTo>
                  <a:pt x="-375" y="223368"/>
                  <a:pt x="-802" y="228563"/>
                  <a:pt x="1342" y="232903"/>
                </a:cubicBezTo>
                <a:cubicBezTo>
                  <a:pt x="3486" y="237243"/>
                  <a:pt x="7987" y="240030"/>
                  <a:pt x="12860" y="240030"/>
                </a:cubicBezTo>
                <a:lnTo>
                  <a:pt x="85726" y="240030"/>
                </a:lnTo>
                <a:lnTo>
                  <a:pt x="107156" y="240030"/>
                </a:lnTo>
                <a:lnTo>
                  <a:pt x="107156" y="261462"/>
                </a:lnTo>
                <a:cubicBezTo>
                  <a:pt x="107156" y="268589"/>
                  <a:pt x="112888" y="274323"/>
                  <a:pt x="120013" y="274323"/>
                </a:cubicBezTo>
                <a:cubicBezTo>
                  <a:pt x="127138" y="274323"/>
                  <a:pt x="132871" y="268589"/>
                  <a:pt x="132871" y="261465"/>
                </a:cubicBezTo>
                <a:lnTo>
                  <a:pt x="132871" y="240035"/>
                </a:lnTo>
                <a:lnTo>
                  <a:pt x="154301" y="240035"/>
                </a:lnTo>
                <a:lnTo>
                  <a:pt x="227167" y="240035"/>
                </a:lnTo>
                <a:cubicBezTo>
                  <a:pt x="232043" y="240035"/>
                  <a:pt x="236488" y="237303"/>
                  <a:pt x="238685" y="232908"/>
                </a:cubicBezTo>
                <a:cubicBezTo>
                  <a:pt x="240882" y="228514"/>
                  <a:pt x="240399" y="223318"/>
                  <a:pt x="237453" y="219461"/>
                </a:cubicBezTo>
                <a:lnTo>
                  <a:pt x="201449" y="171455"/>
                </a:lnTo>
                <a:lnTo>
                  <a:pt x="214307" y="171455"/>
                </a:lnTo>
                <a:cubicBezTo>
                  <a:pt x="219343" y="171455"/>
                  <a:pt x="223897" y="168509"/>
                  <a:pt x="225986" y="163955"/>
                </a:cubicBezTo>
                <a:cubicBezTo>
                  <a:pt x="228074" y="159402"/>
                  <a:pt x="227325" y="154044"/>
                  <a:pt x="224058" y="150239"/>
                </a:cubicBezTo>
                <a:lnTo>
                  <a:pt x="190839" y="111448"/>
                </a:lnTo>
                <a:lnTo>
                  <a:pt x="197162" y="111448"/>
                </a:lnTo>
                <a:cubicBezTo>
                  <a:pt x="202251" y="111448"/>
                  <a:pt x="206860" y="108447"/>
                  <a:pt x="208896" y="103841"/>
                </a:cubicBezTo>
                <a:cubicBezTo>
                  <a:pt x="210932" y="99232"/>
                  <a:pt x="210127" y="93768"/>
                  <a:pt x="206699" y="90018"/>
                </a:cubicBezTo>
                <a:lnTo>
                  <a:pt x="129546" y="4293"/>
                </a:lnTo>
                <a:lnTo>
                  <a:pt x="129556" y="4233"/>
                </a:lnTo>
                <a:moveTo>
                  <a:pt x="132878" y="214313"/>
                </a:moveTo>
                <a:lnTo>
                  <a:pt x="132878" y="115730"/>
                </a:lnTo>
                <a:cubicBezTo>
                  <a:pt x="132878" y="108603"/>
                  <a:pt x="127146" y="102873"/>
                  <a:pt x="120021" y="102873"/>
                </a:cubicBezTo>
                <a:cubicBezTo>
                  <a:pt x="112896" y="102873"/>
                  <a:pt x="107163" y="108606"/>
                  <a:pt x="107163" y="115733"/>
                </a:cubicBezTo>
                <a:lnTo>
                  <a:pt x="107163" y="214318"/>
                </a:lnTo>
                <a:lnTo>
                  <a:pt x="85733" y="214318"/>
                </a:lnTo>
                <a:lnTo>
                  <a:pt x="38585" y="214318"/>
                </a:lnTo>
                <a:lnTo>
                  <a:pt x="74589" y="166312"/>
                </a:lnTo>
                <a:cubicBezTo>
                  <a:pt x="77537" y="162400"/>
                  <a:pt x="77965" y="157204"/>
                  <a:pt x="75821" y="152865"/>
                </a:cubicBezTo>
                <a:cubicBezTo>
                  <a:pt x="73677" y="148525"/>
                  <a:pt x="69176" y="145738"/>
                  <a:pt x="64303" y="145738"/>
                </a:cubicBezTo>
                <a:lnTo>
                  <a:pt x="53694" y="145738"/>
                </a:lnTo>
                <a:lnTo>
                  <a:pt x="86914" y="106946"/>
                </a:lnTo>
                <a:cubicBezTo>
                  <a:pt x="90181" y="103141"/>
                  <a:pt x="90933" y="97784"/>
                  <a:pt x="88842" y="93230"/>
                </a:cubicBezTo>
                <a:cubicBezTo>
                  <a:pt x="86753" y="88677"/>
                  <a:pt x="82197" y="85730"/>
                  <a:pt x="77163" y="85730"/>
                </a:cubicBezTo>
                <a:lnTo>
                  <a:pt x="71752" y="85730"/>
                </a:lnTo>
                <a:lnTo>
                  <a:pt x="120025" y="32098"/>
                </a:lnTo>
                <a:lnTo>
                  <a:pt x="168299" y="85730"/>
                </a:lnTo>
                <a:lnTo>
                  <a:pt x="162888" y="85730"/>
                </a:lnTo>
                <a:cubicBezTo>
                  <a:pt x="157852" y="85730"/>
                  <a:pt x="153298" y="88677"/>
                  <a:pt x="151209" y="93230"/>
                </a:cubicBezTo>
                <a:cubicBezTo>
                  <a:pt x="149121" y="97784"/>
                  <a:pt x="149870" y="103141"/>
                  <a:pt x="153137" y="106946"/>
                </a:cubicBezTo>
                <a:lnTo>
                  <a:pt x="186357" y="145738"/>
                </a:lnTo>
                <a:lnTo>
                  <a:pt x="175748" y="145738"/>
                </a:lnTo>
                <a:cubicBezTo>
                  <a:pt x="170873" y="145738"/>
                  <a:pt x="166427" y="148470"/>
                  <a:pt x="164230" y="152865"/>
                </a:cubicBezTo>
                <a:cubicBezTo>
                  <a:pt x="162034" y="157259"/>
                  <a:pt x="162516" y="162455"/>
                  <a:pt x="165462" y="166312"/>
                </a:cubicBezTo>
                <a:lnTo>
                  <a:pt x="201466" y="214318"/>
                </a:lnTo>
                <a:lnTo>
                  <a:pt x="154318" y="214318"/>
                </a:lnTo>
                <a:lnTo>
                  <a:pt x="132878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Biodiversity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is facing a range of threats, including habitat destruction, climate change, and pollution.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threats are causing a rapid decline in species and ecosystem health.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Threats to Biodiversity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26515" y="34290"/>
                </a:moveTo>
                <a:lnTo>
                  <a:pt x="193451" y="34290"/>
                </a:lnTo>
                <a:cubicBezTo>
                  <a:pt x="195381" y="34290"/>
                  <a:pt x="197167" y="35219"/>
                  <a:pt x="198239" y="36861"/>
                </a:cubicBezTo>
                <a:lnTo>
                  <a:pt x="211812" y="57150"/>
                </a:lnTo>
                <a:lnTo>
                  <a:pt x="108228" y="57150"/>
                </a:lnTo>
                <a:lnTo>
                  <a:pt x="121801" y="36861"/>
                </a:lnTo>
                <a:cubicBezTo>
                  <a:pt x="122873" y="35289"/>
                  <a:pt x="124659" y="34290"/>
                  <a:pt x="126589" y="34290"/>
                </a:cubicBezTo>
                <a:lnTo>
                  <a:pt x="126515" y="34290"/>
                </a:lnTo>
                <a:moveTo>
                  <a:pt x="253030" y="57150"/>
                </a:moveTo>
                <a:lnTo>
                  <a:pt x="226812" y="17787"/>
                </a:lnTo>
                <a:cubicBezTo>
                  <a:pt x="219384" y="6715"/>
                  <a:pt x="206880" y="0"/>
                  <a:pt x="193522" y="0"/>
                </a:cubicBezTo>
                <a:lnTo>
                  <a:pt x="126515" y="0"/>
                </a:lnTo>
                <a:cubicBezTo>
                  <a:pt x="113157" y="0"/>
                  <a:pt x="100656" y="6715"/>
                  <a:pt x="93225" y="17787"/>
                </a:cubicBezTo>
                <a:lnTo>
                  <a:pt x="67007" y="57150"/>
                </a:lnTo>
                <a:lnTo>
                  <a:pt x="57220" y="57150"/>
                </a:lnTo>
                <a:lnTo>
                  <a:pt x="22857" y="57150"/>
                </a:lnTo>
                <a:lnTo>
                  <a:pt x="17141" y="57150"/>
                </a:lnTo>
                <a:cubicBezTo>
                  <a:pt x="7639" y="57150"/>
                  <a:pt x="-3" y="64794"/>
                  <a:pt x="-3" y="74297"/>
                </a:cubicBezTo>
                <a:cubicBezTo>
                  <a:pt x="-3" y="83799"/>
                  <a:pt x="7639" y="91444"/>
                  <a:pt x="17141" y="91444"/>
                </a:cubicBezTo>
                <a:lnTo>
                  <a:pt x="25427" y="91444"/>
                </a:lnTo>
                <a:lnTo>
                  <a:pt x="42572" y="323401"/>
                </a:lnTo>
                <a:cubicBezTo>
                  <a:pt x="44358" y="347260"/>
                  <a:pt x="64216" y="365764"/>
                  <a:pt x="88149" y="365764"/>
                </a:cubicBezTo>
                <a:lnTo>
                  <a:pt x="231808" y="365764"/>
                </a:lnTo>
                <a:cubicBezTo>
                  <a:pt x="255741" y="365764"/>
                  <a:pt x="275599" y="347260"/>
                  <a:pt x="277385" y="323401"/>
                </a:cubicBezTo>
                <a:lnTo>
                  <a:pt x="294600" y="91444"/>
                </a:lnTo>
                <a:lnTo>
                  <a:pt x="302886" y="91444"/>
                </a:lnTo>
                <a:cubicBezTo>
                  <a:pt x="312388" y="91444"/>
                  <a:pt x="320030" y="83799"/>
                  <a:pt x="320030" y="74300"/>
                </a:cubicBezTo>
                <a:cubicBezTo>
                  <a:pt x="320030" y="64798"/>
                  <a:pt x="312388" y="57157"/>
                  <a:pt x="302886" y="57157"/>
                </a:cubicBezTo>
                <a:lnTo>
                  <a:pt x="297170" y="57157"/>
                </a:lnTo>
                <a:lnTo>
                  <a:pt x="262807" y="57157"/>
                </a:lnTo>
                <a:lnTo>
                  <a:pt x="253030" y="57150"/>
                </a:lnTo>
                <a:moveTo>
                  <a:pt x="260247" y="91440"/>
                </a:moveTo>
                <a:lnTo>
                  <a:pt x="243243" y="320896"/>
                </a:lnTo>
                <a:cubicBezTo>
                  <a:pt x="242814" y="326898"/>
                  <a:pt x="237815" y="331470"/>
                  <a:pt x="231814" y="331470"/>
                </a:cubicBezTo>
                <a:lnTo>
                  <a:pt x="88155" y="331470"/>
                </a:lnTo>
                <a:cubicBezTo>
                  <a:pt x="82154" y="331470"/>
                  <a:pt x="77226" y="326825"/>
                  <a:pt x="76726" y="320896"/>
                </a:cubicBezTo>
                <a:lnTo>
                  <a:pt x="59796" y="91440"/>
                </a:lnTo>
                <a:lnTo>
                  <a:pt x="260247" y="914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is essential for human well-being, as it provides a range of ecosystem services, including food, water, and medicine.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are critical for sustaining human life and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Biodiversity and Human Well-being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provides a range of benefits, including pollination, pest control, and climate regulation.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maintaining the balance of ecosystems and supporting life on Earth.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Biodiversity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76710"/>
            <a:ext cx="365760" cy="325088"/>
          </a:xfrm>
          <a:custGeom>
            <a:avLst/>
            <a:gdLst/>
            <a:ahLst/>
            <a:cxnLst/>
            <a:rect l="l" t="t" r="r" b="b"/>
            <a:pathLst>
              <a:path w="365760" h="325088">
                <a:moveTo>
                  <a:pt x="139256" y="2952"/>
                </a:moveTo>
                <a:cubicBezTo>
                  <a:pt x="135320" y="-985"/>
                  <a:pt x="128843" y="-985"/>
                  <a:pt x="124903" y="2952"/>
                </a:cubicBezTo>
                <a:cubicBezTo>
                  <a:pt x="120968" y="6889"/>
                  <a:pt x="120968" y="13364"/>
                  <a:pt x="124903" y="17301"/>
                </a:cubicBezTo>
                <a:lnTo>
                  <a:pt x="144907" y="37304"/>
                </a:lnTo>
                <a:cubicBezTo>
                  <a:pt x="136904" y="46322"/>
                  <a:pt x="132080" y="58132"/>
                  <a:pt x="132080" y="71087"/>
                </a:cubicBezTo>
                <a:cubicBezTo>
                  <a:pt x="132080" y="72992"/>
                  <a:pt x="132208" y="74897"/>
                  <a:pt x="132398" y="76737"/>
                </a:cubicBezTo>
                <a:cubicBezTo>
                  <a:pt x="117921" y="66640"/>
                  <a:pt x="99695" y="60925"/>
                  <a:pt x="81279" y="60925"/>
                </a:cubicBezTo>
                <a:cubicBezTo>
                  <a:pt x="40003" y="60925"/>
                  <a:pt x="0" y="89435"/>
                  <a:pt x="0" y="132044"/>
                </a:cubicBezTo>
                <a:cubicBezTo>
                  <a:pt x="0" y="171351"/>
                  <a:pt x="34038" y="198655"/>
                  <a:pt x="71693" y="202657"/>
                </a:cubicBezTo>
                <a:cubicBezTo>
                  <a:pt x="71312" y="199419"/>
                  <a:pt x="71122" y="196181"/>
                  <a:pt x="71122" y="193005"/>
                </a:cubicBezTo>
                <a:cubicBezTo>
                  <a:pt x="71122" y="185892"/>
                  <a:pt x="71758" y="178909"/>
                  <a:pt x="73090" y="172177"/>
                </a:cubicBezTo>
                <a:cubicBezTo>
                  <a:pt x="47307" y="168939"/>
                  <a:pt x="30482" y="150587"/>
                  <a:pt x="30482" y="132044"/>
                </a:cubicBezTo>
                <a:cubicBezTo>
                  <a:pt x="30482" y="111596"/>
                  <a:pt x="50994" y="91405"/>
                  <a:pt x="81283" y="91405"/>
                </a:cubicBezTo>
                <a:cubicBezTo>
                  <a:pt x="104969" y="91405"/>
                  <a:pt x="122683" y="103788"/>
                  <a:pt x="129289" y="118901"/>
                </a:cubicBezTo>
                <a:cubicBezTo>
                  <a:pt x="106367" y="135539"/>
                  <a:pt x="91444" y="162525"/>
                  <a:pt x="91444" y="193005"/>
                </a:cubicBezTo>
                <a:cubicBezTo>
                  <a:pt x="91444" y="246219"/>
                  <a:pt x="157229" y="307114"/>
                  <a:pt x="173930" y="321782"/>
                </a:cubicBezTo>
                <a:cubicBezTo>
                  <a:pt x="176406" y="323941"/>
                  <a:pt x="179581" y="325085"/>
                  <a:pt x="182884" y="325085"/>
                </a:cubicBezTo>
                <a:cubicBezTo>
                  <a:pt x="186186" y="325085"/>
                  <a:pt x="189361" y="323941"/>
                  <a:pt x="191837" y="321782"/>
                </a:cubicBezTo>
                <a:cubicBezTo>
                  <a:pt x="208538" y="307114"/>
                  <a:pt x="274324" y="246219"/>
                  <a:pt x="274324" y="193005"/>
                </a:cubicBezTo>
                <a:cubicBezTo>
                  <a:pt x="274324" y="162525"/>
                  <a:pt x="259401" y="135536"/>
                  <a:pt x="236478" y="118901"/>
                </a:cubicBezTo>
                <a:cubicBezTo>
                  <a:pt x="243084" y="103788"/>
                  <a:pt x="260798" y="91405"/>
                  <a:pt x="284484" y="91405"/>
                </a:cubicBezTo>
                <a:cubicBezTo>
                  <a:pt x="314773" y="91405"/>
                  <a:pt x="335285" y="111600"/>
                  <a:pt x="335285" y="132044"/>
                </a:cubicBezTo>
                <a:cubicBezTo>
                  <a:pt x="335285" y="150587"/>
                  <a:pt x="318456" y="168939"/>
                  <a:pt x="292677" y="172177"/>
                </a:cubicBezTo>
                <a:cubicBezTo>
                  <a:pt x="293947" y="178909"/>
                  <a:pt x="294645" y="185892"/>
                  <a:pt x="294645" y="193005"/>
                </a:cubicBezTo>
                <a:cubicBezTo>
                  <a:pt x="294645" y="196181"/>
                  <a:pt x="294455" y="199419"/>
                  <a:pt x="294075" y="202657"/>
                </a:cubicBezTo>
                <a:cubicBezTo>
                  <a:pt x="331730" y="198655"/>
                  <a:pt x="365767" y="171351"/>
                  <a:pt x="365767" y="132044"/>
                </a:cubicBezTo>
                <a:cubicBezTo>
                  <a:pt x="365767" y="89435"/>
                  <a:pt x="325764" y="60925"/>
                  <a:pt x="284488" y="60925"/>
                </a:cubicBezTo>
                <a:cubicBezTo>
                  <a:pt x="266072" y="60925"/>
                  <a:pt x="247850" y="66640"/>
                  <a:pt x="233369" y="76737"/>
                </a:cubicBezTo>
                <a:cubicBezTo>
                  <a:pt x="233560" y="74897"/>
                  <a:pt x="233688" y="72992"/>
                  <a:pt x="233688" y="71087"/>
                </a:cubicBezTo>
                <a:cubicBezTo>
                  <a:pt x="233688" y="58132"/>
                  <a:pt x="228863" y="46322"/>
                  <a:pt x="220860" y="37304"/>
                </a:cubicBezTo>
                <a:lnTo>
                  <a:pt x="240864" y="17301"/>
                </a:lnTo>
                <a:cubicBezTo>
                  <a:pt x="244799" y="13364"/>
                  <a:pt x="244799" y="6889"/>
                  <a:pt x="240864" y="2952"/>
                </a:cubicBezTo>
                <a:cubicBezTo>
                  <a:pt x="236928" y="-985"/>
                  <a:pt x="230451" y="-985"/>
                  <a:pt x="226511" y="2952"/>
                </a:cubicBezTo>
                <a:lnTo>
                  <a:pt x="204412" y="25051"/>
                </a:lnTo>
                <a:cubicBezTo>
                  <a:pt x="197872" y="22002"/>
                  <a:pt x="190568" y="20289"/>
                  <a:pt x="182887" y="20289"/>
                </a:cubicBezTo>
                <a:cubicBezTo>
                  <a:pt x="175203" y="20289"/>
                  <a:pt x="167902" y="22002"/>
                  <a:pt x="161362" y="25051"/>
                </a:cubicBezTo>
                <a:lnTo>
                  <a:pt x="139256" y="2952"/>
                </a:lnTo>
                <a:moveTo>
                  <a:pt x="150430" y="253078"/>
                </a:moveTo>
                <a:cubicBezTo>
                  <a:pt x="148016" y="249967"/>
                  <a:pt x="145668" y="246856"/>
                  <a:pt x="143510" y="243806"/>
                </a:cubicBezTo>
                <a:lnTo>
                  <a:pt x="222250" y="243806"/>
                </a:lnTo>
                <a:cubicBezTo>
                  <a:pt x="220092" y="246856"/>
                  <a:pt x="217806" y="249967"/>
                  <a:pt x="215330" y="253078"/>
                </a:cubicBezTo>
                <a:cubicBezTo>
                  <a:pt x="204153" y="267366"/>
                  <a:pt x="192024" y="279875"/>
                  <a:pt x="182880" y="288639"/>
                </a:cubicBezTo>
                <a:cubicBezTo>
                  <a:pt x="173736" y="279875"/>
                  <a:pt x="161607" y="267366"/>
                  <a:pt x="150430" y="253078"/>
                </a:cubicBezTo>
                <a:lnTo>
                  <a:pt x="150430" y="253078"/>
                </a:lnTo>
                <a:moveTo>
                  <a:pt x="239331" y="213329"/>
                </a:moveTo>
                <a:lnTo>
                  <a:pt x="126366" y="213329"/>
                </a:lnTo>
                <a:cubicBezTo>
                  <a:pt x="123444" y="205901"/>
                  <a:pt x="121857" y="199042"/>
                  <a:pt x="121857" y="193008"/>
                </a:cubicBezTo>
                <a:lnTo>
                  <a:pt x="243775" y="193008"/>
                </a:lnTo>
                <a:cubicBezTo>
                  <a:pt x="243775" y="199042"/>
                  <a:pt x="242188" y="205898"/>
                  <a:pt x="239266" y="213329"/>
                </a:cubicBezTo>
                <a:lnTo>
                  <a:pt x="239331" y="213329"/>
                </a:lnTo>
                <a:moveTo>
                  <a:pt x="235648" y="162528"/>
                </a:moveTo>
                <a:lnTo>
                  <a:pt x="130046" y="162528"/>
                </a:lnTo>
                <a:cubicBezTo>
                  <a:pt x="140587" y="144303"/>
                  <a:pt x="160272" y="132048"/>
                  <a:pt x="182876" y="132048"/>
                </a:cubicBezTo>
                <a:cubicBezTo>
                  <a:pt x="205484" y="132048"/>
                  <a:pt x="225166" y="144303"/>
                  <a:pt x="235707" y="162528"/>
                </a:cubicBezTo>
                <a:lnTo>
                  <a:pt x="235648" y="1625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30" r="-11073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Species Identification and Recording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Ecosystem Dynamics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Recording species provides insights into the interactions between species and their environments.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insights are essential for maintaining ecological balance and biodiversity.</a:t>
            </a:r>
            <a:endParaRPr lang="en-US" sz="93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information can be used to develop effective conservation strategies.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managing natural resources and mitigating the impacts of climate change.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Species Identification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Species identification and recording are critical components of ecosystem management and conservation.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identifying and recording the species that exist in an ecosystem, scientists and conservationists can understand the complex relationships between species and their environments.</a:t>
            </a:r>
            <a:endParaRPr lang="en-US" sz="930" dirty="0"/>
          </a:p>
        </p:txBody>
      </p:sp>
      <p:sp>
        <p:nvSpPr>
          <p:cNvPr id="21" name="Text 19"/>
          <p:cNvSpPr/>
          <p:nvPr/>
        </p:nvSpPr>
        <p:spPr>
          <a:xfrm>
            <a:off x="3892814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788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188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42863" y="14288"/>
                </a:moveTo>
                <a:cubicBezTo>
                  <a:pt x="42863" y="6385"/>
                  <a:pt x="49247" y="0"/>
                  <a:pt x="57150" y="0"/>
                </a:cubicBezTo>
                <a:lnTo>
                  <a:pt x="71438" y="0"/>
                </a:lnTo>
                <a:cubicBezTo>
                  <a:pt x="79340" y="0"/>
                  <a:pt x="85725" y="6385"/>
                  <a:pt x="85725" y="14288"/>
                </a:cubicBezTo>
                <a:lnTo>
                  <a:pt x="85725" y="21431"/>
                </a:lnTo>
                <a:lnTo>
                  <a:pt x="42863" y="21431"/>
                </a:lnTo>
                <a:lnTo>
                  <a:pt x="42863" y="14288"/>
                </a:lnTo>
                <a:moveTo>
                  <a:pt x="26611" y="56257"/>
                </a:moveTo>
                <a:cubicBezTo>
                  <a:pt x="28756" y="44380"/>
                  <a:pt x="39113" y="35718"/>
                  <a:pt x="51213" y="35718"/>
                </a:cubicBezTo>
                <a:lnTo>
                  <a:pt x="89298" y="35718"/>
                </a:lnTo>
                <a:cubicBezTo>
                  <a:pt x="95237" y="35718"/>
                  <a:pt x="100015" y="40495"/>
                  <a:pt x="100015" y="46434"/>
                </a:cubicBezTo>
                <a:lnTo>
                  <a:pt x="100015" y="57149"/>
                </a:lnTo>
                <a:lnTo>
                  <a:pt x="128590" y="57149"/>
                </a:lnTo>
                <a:lnTo>
                  <a:pt x="128590" y="46434"/>
                </a:lnTo>
                <a:cubicBezTo>
                  <a:pt x="128590" y="40495"/>
                  <a:pt x="133368" y="35718"/>
                  <a:pt x="139307" y="35718"/>
                </a:cubicBezTo>
                <a:lnTo>
                  <a:pt x="177391" y="35718"/>
                </a:lnTo>
                <a:cubicBezTo>
                  <a:pt x="189491" y="35718"/>
                  <a:pt x="199849" y="44380"/>
                  <a:pt x="201993" y="56257"/>
                </a:cubicBezTo>
                <a:lnTo>
                  <a:pt x="204227" y="68447"/>
                </a:lnTo>
                <a:cubicBezTo>
                  <a:pt x="205834" y="77332"/>
                  <a:pt x="209048" y="85859"/>
                  <a:pt x="213693" y="93628"/>
                </a:cubicBezTo>
                <a:lnTo>
                  <a:pt x="214854" y="95592"/>
                </a:lnTo>
                <a:cubicBezTo>
                  <a:pt x="223829" y="110594"/>
                  <a:pt x="228607" y="127738"/>
                  <a:pt x="228607" y="145196"/>
                </a:cubicBezTo>
                <a:lnTo>
                  <a:pt x="228607" y="175022"/>
                </a:lnTo>
                <a:cubicBezTo>
                  <a:pt x="228607" y="188818"/>
                  <a:pt x="217401" y="200025"/>
                  <a:pt x="203605" y="200025"/>
                </a:cubicBezTo>
                <a:lnTo>
                  <a:pt x="153599" y="200025"/>
                </a:lnTo>
                <a:cubicBezTo>
                  <a:pt x="139803" y="200025"/>
                  <a:pt x="128597" y="188818"/>
                  <a:pt x="128597" y="175022"/>
                </a:cubicBezTo>
                <a:lnTo>
                  <a:pt x="128597" y="114300"/>
                </a:lnTo>
                <a:lnTo>
                  <a:pt x="100022" y="114300"/>
                </a:lnTo>
                <a:lnTo>
                  <a:pt x="100022" y="175022"/>
                </a:lnTo>
                <a:cubicBezTo>
                  <a:pt x="100022" y="188818"/>
                  <a:pt x="88816" y="200025"/>
                  <a:pt x="75020" y="200025"/>
                </a:cubicBezTo>
                <a:lnTo>
                  <a:pt x="25013" y="200025"/>
                </a:lnTo>
                <a:cubicBezTo>
                  <a:pt x="11217" y="200025"/>
                  <a:pt x="11" y="188818"/>
                  <a:pt x="11" y="175022"/>
                </a:cubicBezTo>
                <a:lnTo>
                  <a:pt x="11" y="145196"/>
                </a:lnTo>
                <a:cubicBezTo>
                  <a:pt x="11" y="127694"/>
                  <a:pt x="4743" y="110550"/>
                  <a:pt x="13764" y="95548"/>
                </a:cubicBezTo>
                <a:lnTo>
                  <a:pt x="14925" y="93584"/>
                </a:lnTo>
                <a:cubicBezTo>
                  <a:pt x="19568" y="85815"/>
                  <a:pt x="22785" y="77288"/>
                  <a:pt x="24392" y="68403"/>
                </a:cubicBezTo>
                <a:lnTo>
                  <a:pt x="26625" y="56213"/>
                </a:lnTo>
                <a:lnTo>
                  <a:pt x="26611" y="56257"/>
                </a:lnTo>
                <a:moveTo>
                  <a:pt x="51211" y="57149"/>
                </a:moveTo>
                <a:cubicBezTo>
                  <a:pt x="49469" y="57149"/>
                  <a:pt x="47997" y="58399"/>
                  <a:pt x="47684" y="60096"/>
                </a:cubicBezTo>
                <a:lnTo>
                  <a:pt x="45450" y="72285"/>
                </a:lnTo>
                <a:cubicBezTo>
                  <a:pt x="43397" y="83714"/>
                  <a:pt x="39289" y="94654"/>
                  <a:pt x="33305" y="104655"/>
                </a:cubicBezTo>
                <a:lnTo>
                  <a:pt x="32143" y="106619"/>
                </a:lnTo>
                <a:cubicBezTo>
                  <a:pt x="25135" y="118273"/>
                  <a:pt x="21429" y="131578"/>
                  <a:pt x="21429" y="145196"/>
                </a:cubicBezTo>
                <a:lnTo>
                  <a:pt x="21429" y="175022"/>
                </a:lnTo>
                <a:cubicBezTo>
                  <a:pt x="21429" y="176986"/>
                  <a:pt x="23036" y="178594"/>
                  <a:pt x="25002" y="178594"/>
                </a:cubicBezTo>
                <a:lnTo>
                  <a:pt x="75008" y="178594"/>
                </a:lnTo>
                <a:cubicBezTo>
                  <a:pt x="76972" y="178594"/>
                  <a:pt x="78581" y="176986"/>
                  <a:pt x="78581" y="175022"/>
                </a:cubicBezTo>
                <a:lnTo>
                  <a:pt x="78581" y="57149"/>
                </a:lnTo>
                <a:lnTo>
                  <a:pt x="51211" y="57149"/>
                </a:lnTo>
                <a:moveTo>
                  <a:pt x="177389" y="57149"/>
                </a:moveTo>
                <a:lnTo>
                  <a:pt x="150019" y="57149"/>
                </a:lnTo>
                <a:lnTo>
                  <a:pt x="150019" y="175022"/>
                </a:lnTo>
                <a:cubicBezTo>
                  <a:pt x="150019" y="176986"/>
                  <a:pt x="151626" y="178594"/>
                  <a:pt x="153592" y="178594"/>
                </a:cubicBezTo>
                <a:lnTo>
                  <a:pt x="203598" y="178594"/>
                </a:lnTo>
                <a:cubicBezTo>
                  <a:pt x="205562" y="178594"/>
                  <a:pt x="207171" y="176986"/>
                  <a:pt x="207171" y="175022"/>
                </a:cubicBezTo>
                <a:lnTo>
                  <a:pt x="207171" y="145196"/>
                </a:lnTo>
                <a:cubicBezTo>
                  <a:pt x="207171" y="131622"/>
                  <a:pt x="203465" y="118273"/>
                  <a:pt x="196500" y="106619"/>
                </a:cubicBezTo>
                <a:lnTo>
                  <a:pt x="195339" y="104655"/>
                </a:lnTo>
                <a:cubicBezTo>
                  <a:pt x="189356" y="94698"/>
                  <a:pt x="185248" y="83714"/>
                  <a:pt x="183150" y="72285"/>
                </a:cubicBezTo>
                <a:lnTo>
                  <a:pt x="180916" y="60096"/>
                </a:lnTo>
                <a:cubicBezTo>
                  <a:pt x="180603" y="58399"/>
                  <a:pt x="179131" y="57149"/>
                  <a:pt x="177389" y="57149"/>
                </a:cubicBezTo>
                <a:lnTo>
                  <a:pt x="177389" y="57149"/>
                </a:lnTo>
                <a:moveTo>
                  <a:pt x="157163" y="0"/>
                </a:moveTo>
                <a:lnTo>
                  <a:pt x="171450" y="0"/>
                </a:lnTo>
                <a:cubicBezTo>
                  <a:pt x="179353" y="0"/>
                  <a:pt x="185738" y="6385"/>
                  <a:pt x="185738" y="14288"/>
                </a:cubicBezTo>
                <a:lnTo>
                  <a:pt x="185738" y="21431"/>
                </a:lnTo>
                <a:lnTo>
                  <a:pt x="142875" y="21431"/>
                </a:lnTo>
                <a:lnTo>
                  <a:pt x="142875" y="14288"/>
                </a:lnTo>
                <a:cubicBezTo>
                  <a:pt x="142875" y="6385"/>
                  <a:pt x="149260" y="0"/>
                  <a:pt x="157163" y="0"/>
                </a:cubicBezTo>
                <a:lnTo>
                  <a:pt x="157163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Services and Human Well-being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Threats to Ecosystem Services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 are facing a range of threats, including habitat destruction, climate change, and pollution.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threats jeopardize the sustainability of ecosystems and the services they provide.</a:t>
            </a:r>
            <a:endParaRPr lang="en-US" sz="91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Recreational Benefits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also provide a range of cultural and recreational benefits, including opportunities for tourism, recreation, and spiritual practices.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benefits enhance the quality of life and foster connections between people and nature.</a:t>
            </a:r>
            <a:endParaRPr lang="en-US" sz="913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Ecosystem Services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provide a range of services that are essential for human well-being, including food, water, and medicine.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are fundamental to sustaining life and supporting human health.</a:t>
            </a:r>
            <a:endParaRPr lang="en-US" sz="913" dirty="0"/>
          </a:p>
        </p:txBody>
      </p:sp>
      <p:sp>
        <p:nvSpPr>
          <p:cNvPr id="21" name="Text 19"/>
          <p:cNvSpPr/>
          <p:nvPr/>
        </p:nvSpPr>
        <p:spPr>
          <a:xfrm>
            <a:off x="910975" y="4935433"/>
            <a:ext cx="228600" cy="182905"/>
          </a:xfrm>
          <a:custGeom>
            <a:avLst/>
            <a:gdLst/>
            <a:ahLst/>
            <a:cxnLst/>
            <a:rect l="l" t="t" r="r" b="b"/>
            <a:pathLst>
              <a:path w="228600" h="182905">
                <a:moveTo>
                  <a:pt x="173805" y="3349"/>
                </a:moveTo>
                <a:cubicBezTo>
                  <a:pt x="169340" y="-1116"/>
                  <a:pt x="162089" y="-1116"/>
                  <a:pt x="157624" y="3349"/>
                </a:cubicBezTo>
                <a:lnTo>
                  <a:pt x="145730" y="15243"/>
                </a:lnTo>
                <a:lnTo>
                  <a:pt x="133800" y="3349"/>
                </a:lnTo>
                <a:cubicBezTo>
                  <a:pt x="129335" y="-1116"/>
                  <a:pt x="122084" y="-1116"/>
                  <a:pt x="117619" y="3349"/>
                </a:cubicBezTo>
                <a:lnTo>
                  <a:pt x="83327" y="37640"/>
                </a:lnTo>
                <a:cubicBezTo>
                  <a:pt x="78862" y="42105"/>
                  <a:pt x="78862" y="49357"/>
                  <a:pt x="83327" y="53822"/>
                </a:cubicBezTo>
                <a:lnTo>
                  <a:pt x="137158" y="107616"/>
                </a:lnTo>
                <a:lnTo>
                  <a:pt x="137158" y="137157"/>
                </a:lnTo>
                <a:cubicBezTo>
                  <a:pt x="137158" y="143480"/>
                  <a:pt x="142265" y="148587"/>
                  <a:pt x="148588" y="148587"/>
                </a:cubicBezTo>
                <a:cubicBezTo>
                  <a:pt x="192774" y="148587"/>
                  <a:pt x="228600" y="112759"/>
                  <a:pt x="228600" y="68573"/>
                </a:cubicBezTo>
                <a:cubicBezTo>
                  <a:pt x="228600" y="62250"/>
                  <a:pt x="223493" y="57143"/>
                  <a:pt x="217170" y="57143"/>
                </a:cubicBezTo>
                <a:lnTo>
                  <a:pt x="187630" y="57143"/>
                </a:lnTo>
                <a:lnTo>
                  <a:pt x="167628" y="37141"/>
                </a:lnTo>
                <a:lnTo>
                  <a:pt x="179558" y="25210"/>
                </a:lnTo>
                <a:cubicBezTo>
                  <a:pt x="184023" y="20745"/>
                  <a:pt x="184023" y="13493"/>
                  <a:pt x="179558" y="9028"/>
                </a:cubicBezTo>
                <a:lnTo>
                  <a:pt x="173843" y="3312"/>
                </a:lnTo>
                <a:lnTo>
                  <a:pt x="173805" y="3349"/>
                </a:lnTo>
                <a:moveTo>
                  <a:pt x="109081" y="95685"/>
                </a:moveTo>
                <a:lnTo>
                  <a:pt x="87186" y="73789"/>
                </a:lnTo>
                <a:lnTo>
                  <a:pt x="3351" y="157660"/>
                </a:lnTo>
                <a:cubicBezTo>
                  <a:pt x="-1113" y="162125"/>
                  <a:pt x="-1113" y="169377"/>
                  <a:pt x="3351" y="173842"/>
                </a:cubicBezTo>
                <a:lnTo>
                  <a:pt x="9066" y="179558"/>
                </a:lnTo>
                <a:cubicBezTo>
                  <a:pt x="13531" y="184023"/>
                  <a:pt x="20782" y="184023"/>
                  <a:pt x="25247" y="179558"/>
                </a:cubicBezTo>
                <a:lnTo>
                  <a:pt x="109081" y="95685"/>
                </a:lnTo>
                <a:moveTo>
                  <a:pt x="175485" y="69288"/>
                </a:moveTo>
                <a:cubicBezTo>
                  <a:pt x="178699" y="72504"/>
                  <a:pt x="183058" y="74325"/>
                  <a:pt x="187594" y="74325"/>
                </a:cubicBezTo>
                <a:lnTo>
                  <a:pt x="211169" y="74325"/>
                </a:lnTo>
                <a:cubicBezTo>
                  <a:pt x="208453" y="104474"/>
                  <a:pt x="184450" y="128513"/>
                  <a:pt x="154266" y="131227"/>
                </a:cubicBezTo>
                <a:lnTo>
                  <a:pt x="154266" y="107652"/>
                </a:lnTo>
                <a:cubicBezTo>
                  <a:pt x="154266" y="103116"/>
                  <a:pt x="152444" y="98758"/>
                  <a:pt x="149230" y="95544"/>
                </a:cubicBezTo>
                <a:lnTo>
                  <a:pt x="99507" y="45715"/>
                </a:lnTo>
                <a:lnTo>
                  <a:pt x="125725" y="19496"/>
                </a:lnTo>
                <a:lnTo>
                  <a:pt x="175483" y="69253"/>
                </a:lnTo>
                <a:lnTo>
                  <a:pt x="175485" y="692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8896" y="0"/>
                </a:moveTo>
                <a:cubicBezTo>
                  <a:pt x="78135" y="0"/>
                  <a:pt x="68580" y="6875"/>
                  <a:pt x="65188" y="17100"/>
                </a:cubicBezTo>
                <a:lnTo>
                  <a:pt x="75367" y="20493"/>
                </a:lnTo>
                <a:lnTo>
                  <a:pt x="65188" y="17100"/>
                </a:lnTo>
                <a:lnTo>
                  <a:pt x="61347" y="28576"/>
                </a:lnTo>
                <a:lnTo>
                  <a:pt x="28575" y="28576"/>
                </a:lnTo>
                <a:cubicBezTo>
                  <a:pt x="12813" y="28576"/>
                  <a:pt x="0" y="41389"/>
                  <a:pt x="0" y="57151"/>
                </a:cubicBezTo>
                <a:lnTo>
                  <a:pt x="0" y="171451"/>
                </a:lnTo>
                <a:cubicBezTo>
                  <a:pt x="0" y="187211"/>
                  <a:pt x="12813" y="200027"/>
                  <a:pt x="28575" y="200027"/>
                </a:cubicBezTo>
                <a:lnTo>
                  <a:pt x="200025" y="200027"/>
                </a:lnTo>
                <a:cubicBezTo>
                  <a:pt x="215787" y="200027"/>
                  <a:pt x="228600" y="187213"/>
                  <a:pt x="228600" y="171451"/>
                </a:cubicBezTo>
                <a:lnTo>
                  <a:pt x="228600" y="57151"/>
                </a:lnTo>
                <a:cubicBezTo>
                  <a:pt x="228600" y="41391"/>
                  <a:pt x="215787" y="28576"/>
                  <a:pt x="200025" y="28576"/>
                </a:cubicBezTo>
                <a:lnTo>
                  <a:pt x="167253" y="28576"/>
                </a:lnTo>
                <a:lnTo>
                  <a:pt x="163412" y="17100"/>
                </a:lnTo>
                <a:cubicBezTo>
                  <a:pt x="160020" y="6875"/>
                  <a:pt x="150465" y="0"/>
                  <a:pt x="139704" y="0"/>
                </a:cubicBezTo>
                <a:lnTo>
                  <a:pt x="88896" y="0"/>
                </a:lnTo>
                <a:moveTo>
                  <a:pt x="85501" y="23887"/>
                </a:moveTo>
                <a:cubicBezTo>
                  <a:pt x="85992" y="22413"/>
                  <a:pt x="87332" y="21431"/>
                  <a:pt x="88893" y="21431"/>
                </a:cubicBezTo>
                <a:lnTo>
                  <a:pt x="139748" y="21431"/>
                </a:lnTo>
                <a:cubicBezTo>
                  <a:pt x="141266" y="21431"/>
                  <a:pt x="142651" y="22413"/>
                  <a:pt x="143140" y="23887"/>
                </a:cubicBezTo>
                <a:lnTo>
                  <a:pt x="149390" y="42683"/>
                </a:lnTo>
                <a:cubicBezTo>
                  <a:pt x="150865" y="47060"/>
                  <a:pt x="154927" y="50006"/>
                  <a:pt x="159570" y="50006"/>
                </a:cubicBezTo>
                <a:lnTo>
                  <a:pt x="200066" y="50006"/>
                </a:lnTo>
                <a:cubicBezTo>
                  <a:pt x="203996" y="50006"/>
                  <a:pt x="207210" y="53221"/>
                  <a:pt x="207210" y="57149"/>
                </a:cubicBezTo>
                <a:lnTo>
                  <a:pt x="207210" y="171449"/>
                </a:lnTo>
                <a:cubicBezTo>
                  <a:pt x="207210" y="175378"/>
                  <a:pt x="203996" y="178592"/>
                  <a:pt x="200066" y="178592"/>
                </a:cubicBezTo>
                <a:lnTo>
                  <a:pt x="28570" y="178592"/>
                </a:lnTo>
                <a:cubicBezTo>
                  <a:pt x="24641" y="178592"/>
                  <a:pt x="21427" y="175378"/>
                  <a:pt x="21427" y="171449"/>
                </a:cubicBezTo>
                <a:lnTo>
                  <a:pt x="21427" y="57149"/>
                </a:lnTo>
                <a:cubicBezTo>
                  <a:pt x="21427" y="53221"/>
                  <a:pt x="24641" y="50006"/>
                  <a:pt x="28570" y="50006"/>
                </a:cubicBezTo>
                <a:lnTo>
                  <a:pt x="69067" y="50006"/>
                </a:lnTo>
                <a:cubicBezTo>
                  <a:pt x="73666" y="50006"/>
                  <a:pt x="77774" y="47060"/>
                  <a:pt x="79246" y="42683"/>
                </a:cubicBezTo>
                <a:lnTo>
                  <a:pt x="85501" y="23887"/>
                </a:lnTo>
                <a:moveTo>
                  <a:pt x="114300" y="164307"/>
                </a:moveTo>
                <a:cubicBezTo>
                  <a:pt x="141917" y="164307"/>
                  <a:pt x="164306" y="141918"/>
                  <a:pt x="164306" y="114300"/>
                </a:cubicBezTo>
                <a:cubicBezTo>
                  <a:pt x="164306" y="86683"/>
                  <a:pt x="141917" y="64294"/>
                  <a:pt x="114300" y="64294"/>
                </a:cubicBezTo>
                <a:cubicBezTo>
                  <a:pt x="86683" y="64294"/>
                  <a:pt x="64294" y="86683"/>
                  <a:pt x="64294" y="114300"/>
                </a:cubicBezTo>
                <a:cubicBezTo>
                  <a:pt x="64294" y="141918"/>
                  <a:pt x="86683" y="164307"/>
                  <a:pt x="114300" y="164307"/>
                </a:cubicBezTo>
                <a:moveTo>
                  <a:pt x="85725" y="114300"/>
                </a:moveTo>
                <a:cubicBezTo>
                  <a:pt x="85725" y="98518"/>
                  <a:pt x="98517" y="85725"/>
                  <a:pt x="114300" y="85725"/>
                </a:cubicBezTo>
                <a:cubicBezTo>
                  <a:pt x="130083" y="85725"/>
                  <a:pt x="142875" y="98518"/>
                  <a:pt x="142875" y="114300"/>
                </a:cubicBezTo>
                <a:cubicBezTo>
                  <a:pt x="142875" y="130082"/>
                  <a:pt x="130083" y="142876"/>
                  <a:pt x="114300" y="142876"/>
                </a:cubicBezTo>
                <a:cubicBezTo>
                  <a:pt x="98517" y="142876"/>
                  <a:pt x="85725" y="130082"/>
                  <a:pt x="85725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1869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Ecosystems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impacts of human activities on ecosystems is essential for developing effective mitigation strategies.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aim to reduce harm and promote sustainable practices to protect biodiversity.</a:t>
            </a:r>
            <a:endParaRPr lang="en-US" sz="1128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Mitigation Strategies for Ecosystem Preservation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loss of ecosystem services and the decline of species populations are far-reaching consequences of human impact.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damage can affect food security, water quality, and overall environmental health.</a:t>
            </a:r>
            <a:endParaRPr lang="en-US" sz="1128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Consequences of Ecosystem Damage</a:t>
            </a:r>
            <a:endParaRPr lang="en-US" sz="1333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deforestation, pollution, and climate change, can have significant impacts on ecosystems and biodiversity.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impacts can lead to the degradation of natural habitats and the disruption of ecological balance.</a:t>
            </a:r>
            <a:endParaRPr lang="en-US" sz="1128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Activities and Ecosystem Disruption</a:t>
            </a:r>
            <a:endParaRPr lang="en-US" sz="1333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9767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5017" y="50006"/>
                </a:moveTo>
                <a:cubicBezTo>
                  <a:pt x="125017" y="34244"/>
                  <a:pt x="137830" y="21431"/>
                  <a:pt x="153592" y="21431"/>
                </a:cubicBezTo>
                <a:cubicBezTo>
                  <a:pt x="169354" y="21431"/>
                  <a:pt x="182167" y="34244"/>
                  <a:pt x="182167" y="50006"/>
                </a:cubicBezTo>
                <a:lnTo>
                  <a:pt x="182167" y="58355"/>
                </a:lnTo>
                <a:cubicBezTo>
                  <a:pt x="167031" y="61928"/>
                  <a:pt x="157165" y="73355"/>
                  <a:pt x="157165" y="90681"/>
                </a:cubicBezTo>
                <a:cubicBezTo>
                  <a:pt x="157165" y="103137"/>
                  <a:pt x="168460" y="124077"/>
                  <a:pt x="186634" y="140509"/>
                </a:cubicBezTo>
                <a:cubicBezTo>
                  <a:pt x="188330" y="142073"/>
                  <a:pt x="190607" y="142875"/>
                  <a:pt x="192884" y="142875"/>
                </a:cubicBezTo>
                <a:cubicBezTo>
                  <a:pt x="195160" y="142875"/>
                  <a:pt x="197437" y="142070"/>
                  <a:pt x="199133" y="140509"/>
                </a:cubicBezTo>
                <a:cubicBezTo>
                  <a:pt x="217305" y="124077"/>
                  <a:pt x="228602" y="103137"/>
                  <a:pt x="228602" y="90681"/>
                </a:cubicBezTo>
                <a:cubicBezTo>
                  <a:pt x="228602" y="73358"/>
                  <a:pt x="218736" y="61928"/>
                  <a:pt x="203600" y="58355"/>
                </a:cubicBezTo>
                <a:lnTo>
                  <a:pt x="203600" y="50006"/>
                </a:lnTo>
                <a:cubicBezTo>
                  <a:pt x="203600" y="22369"/>
                  <a:pt x="181232" y="0"/>
                  <a:pt x="153594" y="0"/>
                </a:cubicBezTo>
                <a:cubicBezTo>
                  <a:pt x="125956" y="0"/>
                  <a:pt x="103588" y="22369"/>
                  <a:pt x="103588" y="50006"/>
                </a:cubicBezTo>
                <a:lnTo>
                  <a:pt x="103588" y="66125"/>
                </a:lnTo>
                <a:cubicBezTo>
                  <a:pt x="95507" y="60456"/>
                  <a:pt x="85638" y="57150"/>
                  <a:pt x="75013" y="57150"/>
                </a:cubicBezTo>
                <a:cubicBezTo>
                  <a:pt x="47375" y="57150"/>
                  <a:pt x="25007" y="79519"/>
                  <a:pt x="25007" y="107156"/>
                </a:cubicBezTo>
                <a:lnTo>
                  <a:pt x="25007" y="115505"/>
                </a:lnTo>
                <a:cubicBezTo>
                  <a:pt x="9871" y="119078"/>
                  <a:pt x="5" y="130508"/>
                  <a:pt x="5" y="147831"/>
                </a:cubicBezTo>
                <a:cubicBezTo>
                  <a:pt x="5" y="160287"/>
                  <a:pt x="11300" y="181227"/>
                  <a:pt x="29473" y="197659"/>
                </a:cubicBezTo>
                <a:cubicBezTo>
                  <a:pt x="31170" y="199223"/>
                  <a:pt x="33446" y="200025"/>
                  <a:pt x="35723" y="200025"/>
                </a:cubicBezTo>
                <a:cubicBezTo>
                  <a:pt x="38000" y="200025"/>
                  <a:pt x="40277" y="199220"/>
                  <a:pt x="41973" y="197659"/>
                </a:cubicBezTo>
                <a:cubicBezTo>
                  <a:pt x="60145" y="181227"/>
                  <a:pt x="71442" y="160287"/>
                  <a:pt x="71442" y="147831"/>
                </a:cubicBezTo>
                <a:cubicBezTo>
                  <a:pt x="71442" y="130508"/>
                  <a:pt x="61576" y="119078"/>
                  <a:pt x="46440" y="115505"/>
                </a:cubicBezTo>
                <a:lnTo>
                  <a:pt x="46440" y="107156"/>
                </a:lnTo>
                <a:cubicBezTo>
                  <a:pt x="46440" y="91394"/>
                  <a:pt x="59253" y="78581"/>
                  <a:pt x="75015" y="78581"/>
                </a:cubicBezTo>
                <a:cubicBezTo>
                  <a:pt x="90777" y="78581"/>
                  <a:pt x="103590" y="91394"/>
                  <a:pt x="103590" y="107156"/>
                </a:cubicBezTo>
                <a:lnTo>
                  <a:pt x="103590" y="121444"/>
                </a:lnTo>
                <a:lnTo>
                  <a:pt x="103590" y="217886"/>
                </a:lnTo>
                <a:cubicBezTo>
                  <a:pt x="103590" y="223825"/>
                  <a:pt x="108368" y="228600"/>
                  <a:pt x="114307" y="228600"/>
                </a:cubicBezTo>
                <a:cubicBezTo>
                  <a:pt x="120246" y="228600"/>
                  <a:pt x="125024" y="223822"/>
                  <a:pt x="125024" y="217886"/>
                </a:cubicBezTo>
                <a:lnTo>
                  <a:pt x="125024" y="121446"/>
                </a:lnTo>
                <a:lnTo>
                  <a:pt x="125024" y="107159"/>
                </a:lnTo>
                <a:lnTo>
                  <a:pt x="125017" y="50006"/>
                </a:lnTo>
                <a:moveTo>
                  <a:pt x="24424" y="138991"/>
                </a:moveTo>
                <a:cubicBezTo>
                  <a:pt x="25852" y="137697"/>
                  <a:pt x="28845" y="135999"/>
                  <a:pt x="34379" y="135777"/>
                </a:cubicBezTo>
                <a:cubicBezTo>
                  <a:pt x="34825" y="135823"/>
                  <a:pt x="35273" y="135866"/>
                  <a:pt x="35762" y="135866"/>
                </a:cubicBezTo>
                <a:cubicBezTo>
                  <a:pt x="36254" y="135866"/>
                  <a:pt x="36699" y="135820"/>
                  <a:pt x="37145" y="135777"/>
                </a:cubicBezTo>
                <a:cubicBezTo>
                  <a:pt x="42636" y="136001"/>
                  <a:pt x="45672" y="137697"/>
                  <a:pt x="47101" y="138991"/>
                </a:cubicBezTo>
                <a:cubicBezTo>
                  <a:pt x="48395" y="140152"/>
                  <a:pt x="50093" y="142518"/>
                  <a:pt x="50093" y="147831"/>
                </a:cubicBezTo>
                <a:lnTo>
                  <a:pt x="50093" y="147831"/>
                </a:lnTo>
                <a:cubicBezTo>
                  <a:pt x="50093" y="147877"/>
                  <a:pt x="50093" y="148188"/>
                  <a:pt x="49958" y="148857"/>
                </a:cubicBezTo>
                <a:cubicBezTo>
                  <a:pt x="49823" y="149573"/>
                  <a:pt x="49602" y="150510"/>
                  <a:pt x="49154" y="151715"/>
                </a:cubicBezTo>
                <a:cubicBezTo>
                  <a:pt x="48349" y="154127"/>
                  <a:pt x="46966" y="157163"/>
                  <a:pt x="45002" y="160601"/>
                </a:cubicBezTo>
                <a:cubicBezTo>
                  <a:pt x="42590" y="164752"/>
                  <a:pt x="39511" y="169173"/>
                  <a:pt x="35760" y="173505"/>
                </a:cubicBezTo>
                <a:cubicBezTo>
                  <a:pt x="32054" y="169173"/>
                  <a:pt x="28929" y="164754"/>
                  <a:pt x="26518" y="160601"/>
                </a:cubicBezTo>
                <a:cubicBezTo>
                  <a:pt x="24554" y="157163"/>
                  <a:pt x="23214" y="154172"/>
                  <a:pt x="22366" y="151715"/>
                </a:cubicBezTo>
                <a:cubicBezTo>
                  <a:pt x="21964" y="150510"/>
                  <a:pt x="21742" y="149571"/>
                  <a:pt x="21562" y="148857"/>
                </a:cubicBezTo>
                <a:cubicBezTo>
                  <a:pt x="21427" y="148188"/>
                  <a:pt x="21427" y="147874"/>
                  <a:pt x="21427" y="147831"/>
                </a:cubicBezTo>
                <a:lnTo>
                  <a:pt x="21427" y="147831"/>
                </a:lnTo>
                <a:cubicBezTo>
                  <a:pt x="21427" y="142518"/>
                  <a:pt x="23123" y="140196"/>
                  <a:pt x="24419" y="138991"/>
                </a:cubicBezTo>
                <a:lnTo>
                  <a:pt x="24424" y="138991"/>
                </a:lnTo>
                <a:moveTo>
                  <a:pt x="178594" y="90681"/>
                </a:moveTo>
                <a:cubicBezTo>
                  <a:pt x="178594" y="85368"/>
                  <a:pt x="180290" y="83046"/>
                  <a:pt x="181586" y="81841"/>
                </a:cubicBezTo>
                <a:cubicBezTo>
                  <a:pt x="183150" y="80458"/>
                  <a:pt x="186496" y="78581"/>
                  <a:pt x="192881" y="78581"/>
                </a:cubicBezTo>
                <a:cubicBezTo>
                  <a:pt x="199266" y="78581"/>
                  <a:pt x="202658" y="80412"/>
                  <a:pt x="204176" y="81841"/>
                </a:cubicBezTo>
                <a:cubicBezTo>
                  <a:pt x="205470" y="83002"/>
                  <a:pt x="207169" y="85368"/>
                  <a:pt x="207169" y="90681"/>
                </a:cubicBezTo>
                <a:lnTo>
                  <a:pt x="207169" y="90681"/>
                </a:lnTo>
                <a:cubicBezTo>
                  <a:pt x="207169" y="90727"/>
                  <a:pt x="207169" y="91038"/>
                  <a:pt x="207034" y="91707"/>
                </a:cubicBezTo>
                <a:cubicBezTo>
                  <a:pt x="206899" y="92421"/>
                  <a:pt x="206677" y="93360"/>
                  <a:pt x="206229" y="94565"/>
                </a:cubicBezTo>
                <a:cubicBezTo>
                  <a:pt x="205425" y="96977"/>
                  <a:pt x="204042" y="100013"/>
                  <a:pt x="202078" y="103451"/>
                </a:cubicBezTo>
                <a:cubicBezTo>
                  <a:pt x="199666" y="107602"/>
                  <a:pt x="196587" y="112023"/>
                  <a:pt x="192836" y="116355"/>
                </a:cubicBezTo>
                <a:cubicBezTo>
                  <a:pt x="189130" y="112023"/>
                  <a:pt x="186005" y="107604"/>
                  <a:pt x="183593" y="103451"/>
                </a:cubicBezTo>
                <a:cubicBezTo>
                  <a:pt x="181630" y="100013"/>
                  <a:pt x="180290" y="97020"/>
                  <a:pt x="179442" y="94565"/>
                </a:cubicBezTo>
                <a:cubicBezTo>
                  <a:pt x="179040" y="93360"/>
                  <a:pt x="178818" y="92421"/>
                  <a:pt x="178637" y="91707"/>
                </a:cubicBezTo>
                <a:cubicBezTo>
                  <a:pt x="178502" y="91038"/>
                  <a:pt x="178502" y="90724"/>
                  <a:pt x="178502" y="90681"/>
                </a:cubicBezTo>
                <a:lnTo>
                  <a:pt x="178502" y="90681"/>
                </a:lnTo>
                <a:lnTo>
                  <a:pt x="178594" y="906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16" y="3685496"/>
            <a:ext cx="200050" cy="228600"/>
          </a:xfrm>
          <a:custGeom>
            <a:avLst/>
            <a:gdLst/>
            <a:ahLst/>
            <a:cxnLst/>
            <a:rect l="l" t="t" r="r" b="b"/>
            <a:pathLst>
              <a:path w="200050" h="228600">
                <a:moveTo>
                  <a:pt x="107963" y="3527"/>
                </a:moveTo>
                <a:cubicBezTo>
                  <a:pt x="105955" y="1294"/>
                  <a:pt x="103052" y="0"/>
                  <a:pt x="100015" y="0"/>
                </a:cubicBezTo>
                <a:cubicBezTo>
                  <a:pt x="96978" y="0"/>
                  <a:pt x="94078" y="1294"/>
                  <a:pt x="92067" y="3527"/>
                </a:cubicBezTo>
                <a:lnTo>
                  <a:pt x="27773" y="74965"/>
                </a:lnTo>
                <a:cubicBezTo>
                  <a:pt x="24960" y="78090"/>
                  <a:pt x="24246" y="82643"/>
                  <a:pt x="25942" y="86484"/>
                </a:cubicBezTo>
                <a:cubicBezTo>
                  <a:pt x="27639" y="90324"/>
                  <a:pt x="31480" y="92869"/>
                  <a:pt x="35721" y="92869"/>
                </a:cubicBezTo>
                <a:lnTo>
                  <a:pt x="40990" y="92869"/>
                </a:lnTo>
                <a:lnTo>
                  <a:pt x="13307" y="125195"/>
                </a:lnTo>
                <a:cubicBezTo>
                  <a:pt x="10585" y="128366"/>
                  <a:pt x="9958" y="132830"/>
                  <a:pt x="11701" y="136625"/>
                </a:cubicBezTo>
                <a:cubicBezTo>
                  <a:pt x="13441" y="140420"/>
                  <a:pt x="17238" y="142875"/>
                  <a:pt x="21433" y="142875"/>
                </a:cubicBezTo>
                <a:lnTo>
                  <a:pt x="32148" y="142875"/>
                </a:lnTo>
                <a:lnTo>
                  <a:pt x="2144" y="182880"/>
                </a:lnTo>
                <a:cubicBezTo>
                  <a:pt x="-312" y="186140"/>
                  <a:pt x="-668" y="190470"/>
                  <a:pt x="1118" y="194086"/>
                </a:cubicBezTo>
                <a:cubicBezTo>
                  <a:pt x="2905" y="197702"/>
                  <a:pt x="6656" y="200025"/>
                  <a:pt x="10717" y="200025"/>
                </a:cubicBezTo>
                <a:lnTo>
                  <a:pt x="71438" y="200025"/>
                </a:lnTo>
                <a:lnTo>
                  <a:pt x="89296" y="200025"/>
                </a:lnTo>
                <a:lnTo>
                  <a:pt x="89296" y="217886"/>
                </a:lnTo>
                <a:cubicBezTo>
                  <a:pt x="89296" y="223825"/>
                  <a:pt x="94074" y="228602"/>
                  <a:pt x="100011" y="228602"/>
                </a:cubicBezTo>
                <a:cubicBezTo>
                  <a:pt x="105949" y="228602"/>
                  <a:pt x="110726" y="223825"/>
                  <a:pt x="110726" y="217888"/>
                </a:cubicBezTo>
                <a:lnTo>
                  <a:pt x="110726" y="200030"/>
                </a:lnTo>
                <a:lnTo>
                  <a:pt x="128584" y="200030"/>
                </a:lnTo>
                <a:lnTo>
                  <a:pt x="189306" y="200030"/>
                </a:lnTo>
                <a:cubicBezTo>
                  <a:pt x="193369" y="200030"/>
                  <a:pt x="197074" y="197753"/>
                  <a:pt x="198904" y="194091"/>
                </a:cubicBezTo>
                <a:cubicBezTo>
                  <a:pt x="200735" y="190428"/>
                  <a:pt x="200332" y="186099"/>
                  <a:pt x="197878" y="182885"/>
                </a:cubicBezTo>
                <a:lnTo>
                  <a:pt x="167874" y="142880"/>
                </a:lnTo>
                <a:lnTo>
                  <a:pt x="178589" y="142880"/>
                </a:lnTo>
                <a:cubicBezTo>
                  <a:pt x="182786" y="142880"/>
                  <a:pt x="186581" y="140424"/>
                  <a:pt x="188321" y="136630"/>
                </a:cubicBezTo>
                <a:cubicBezTo>
                  <a:pt x="190062" y="132835"/>
                  <a:pt x="189438" y="128370"/>
                  <a:pt x="186715" y="125200"/>
                </a:cubicBezTo>
                <a:lnTo>
                  <a:pt x="159032" y="92873"/>
                </a:lnTo>
                <a:lnTo>
                  <a:pt x="164301" y="92873"/>
                </a:lnTo>
                <a:cubicBezTo>
                  <a:pt x="168542" y="92873"/>
                  <a:pt x="172383" y="90372"/>
                  <a:pt x="174080" y="86534"/>
                </a:cubicBezTo>
                <a:cubicBezTo>
                  <a:pt x="175776" y="82694"/>
                  <a:pt x="175106" y="78140"/>
                  <a:pt x="172249" y="75015"/>
                </a:cubicBezTo>
                <a:lnTo>
                  <a:pt x="107955" y="3578"/>
                </a:lnTo>
                <a:lnTo>
                  <a:pt x="107963" y="3527"/>
                </a:lnTo>
                <a:moveTo>
                  <a:pt x="110732" y="178594"/>
                </a:moveTo>
                <a:lnTo>
                  <a:pt x="110732" y="96442"/>
                </a:lnTo>
                <a:cubicBezTo>
                  <a:pt x="110732" y="90503"/>
                  <a:pt x="105955" y="85727"/>
                  <a:pt x="100017" y="85727"/>
                </a:cubicBezTo>
                <a:cubicBezTo>
                  <a:pt x="94080" y="85727"/>
                  <a:pt x="89303" y="90505"/>
                  <a:pt x="89303" y="96444"/>
                </a:cubicBezTo>
                <a:lnTo>
                  <a:pt x="89303" y="178598"/>
                </a:lnTo>
                <a:lnTo>
                  <a:pt x="71444" y="178598"/>
                </a:lnTo>
                <a:lnTo>
                  <a:pt x="32154" y="178598"/>
                </a:lnTo>
                <a:lnTo>
                  <a:pt x="62158" y="138593"/>
                </a:lnTo>
                <a:cubicBezTo>
                  <a:pt x="64614" y="135333"/>
                  <a:pt x="64970" y="131004"/>
                  <a:pt x="63184" y="127387"/>
                </a:cubicBezTo>
                <a:cubicBezTo>
                  <a:pt x="61397" y="123771"/>
                  <a:pt x="57647" y="121448"/>
                  <a:pt x="53585" y="121448"/>
                </a:cubicBezTo>
                <a:lnTo>
                  <a:pt x="44745" y="121448"/>
                </a:lnTo>
                <a:lnTo>
                  <a:pt x="72428" y="89122"/>
                </a:lnTo>
                <a:cubicBezTo>
                  <a:pt x="75151" y="85951"/>
                  <a:pt x="75777" y="81487"/>
                  <a:pt x="74035" y="77692"/>
                </a:cubicBezTo>
                <a:cubicBezTo>
                  <a:pt x="72294" y="73897"/>
                  <a:pt x="68497" y="71442"/>
                  <a:pt x="64302" y="71442"/>
                </a:cubicBezTo>
                <a:lnTo>
                  <a:pt x="59793" y="71442"/>
                </a:lnTo>
                <a:lnTo>
                  <a:pt x="100021" y="26748"/>
                </a:lnTo>
                <a:lnTo>
                  <a:pt x="140249" y="71442"/>
                </a:lnTo>
                <a:lnTo>
                  <a:pt x="135740" y="71442"/>
                </a:lnTo>
                <a:cubicBezTo>
                  <a:pt x="131543" y="71442"/>
                  <a:pt x="127748" y="73897"/>
                  <a:pt x="126008" y="77692"/>
                </a:cubicBezTo>
                <a:cubicBezTo>
                  <a:pt x="124267" y="81487"/>
                  <a:pt x="124892" y="85951"/>
                  <a:pt x="127614" y="89122"/>
                </a:cubicBezTo>
                <a:lnTo>
                  <a:pt x="155297" y="121448"/>
                </a:lnTo>
                <a:lnTo>
                  <a:pt x="146457" y="121448"/>
                </a:lnTo>
                <a:cubicBezTo>
                  <a:pt x="142394" y="121448"/>
                  <a:pt x="138689" y="123725"/>
                  <a:pt x="136858" y="127387"/>
                </a:cubicBezTo>
                <a:cubicBezTo>
                  <a:pt x="135028" y="131050"/>
                  <a:pt x="135430" y="135379"/>
                  <a:pt x="137885" y="138593"/>
                </a:cubicBezTo>
                <a:lnTo>
                  <a:pt x="167888" y="178598"/>
                </a:lnTo>
                <a:lnTo>
                  <a:pt x="128598" y="178598"/>
                </a:lnTo>
                <a:lnTo>
                  <a:pt x="110732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34" r="-21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Sustainability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Habitat preservation and species reintroduction are key strategies for ecosystem restoration.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efforts contribute to the protection and recovery of biodiversity.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Restoration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885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Sustainability involves managing natural resources in a way that meets the needs of the present.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future generations can meet their own needs without compromising resources.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Principles of Sustainability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9249"/>
            <a:ext cx="365760" cy="360010"/>
          </a:xfrm>
          <a:custGeom>
            <a:avLst/>
            <a:gdLst/>
            <a:ahLst/>
            <a:cxnLst/>
            <a:rect l="l" t="t" r="r" b="b"/>
            <a:pathLst>
              <a:path w="365760" h="360010">
                <a:moveTo>
                  <a:pt x="129658" y="29218"/>
                </a:moveTo>
                <a:cubicBezTo>
                  <a:pt x="141231" y="10930"/>
                  <a:pt x="161446" y="0"/>
                  <a:pt x="182880" y="0"/>
                </a:cubicBezTo>
                <a:cubicBezTo>
                  <a:pt x="204310" y="0"/>
                  <a:pt x="224529" y="10930"/>
                  <a:pt x="236102" y="29218"/>
                </a:cubicBezTo>
                <a:lnTo>
                  <a:pt x="280607" y="99298"/>
                </a:lnTo>
                <a:lnTo>
                  <a:pt x="285322" y="76581"/>
                </a:lnTo>
                <a:cubicBezTo>
                  <a:pt x="287250" y="67293"/>
                  <a:pt x="296324" y="61364"/>
                  <a:pt x="305538" y="63221"/>
                </a:cubicBezTo>
                <a:cubicBezTo>
                  <a:pt x="314755" y="65079"/>
                  <a:pt x="320753" y="74223"/>
                  <a:pt x="318895" y="83440"/>
                </a:cubicBezTo>
                <a:lnTo>
                  <a:pt x="305037" y="150877"/>
                </a:lnTo>
                <a:cubicBezTo>
                  <a:pt x="304038" y="155661"/>
                  <a:pt x="301035" y="159805"/>
                  <a:pt x="296822" y="162235"/>
                </a:cubicBezTo>
                <a:cubicBezTo>
                  <a:pt x="292608" y="164665"/>
                  <a:pt x="287462" y="165234"/>
                  <a:pt x="282820" y="163664"/>
                </a:cubicBezTo>
                <a:lnTo>
                  <a:pt x="217529" y="141948"/>
                </a:lnTo>
                <a:cubicBezTo>
                  <a:pt x="208527" y="138949"/>
                  <a:pt x="203670" y="129233"/>
                  <a:pt x="206669" y="120304"/>
                </a:cubicBezTo>
                <a:cubicBezTo>
                  <a:pt x="209668" y="111376"/>
                  <a:pt x="219387" y="106444"/>
                  <a:pt x="228315" y="109447"/>
                </a:cubicBezTo>
                <a:lnTo>
                  <a:pt x="251317" y="117090"/>
                </a:lnTo>
                <a:lnTo>
                  <a:pt x="207170" y="47582"/>
                </a:lnTo>
                <a:cubicBezTo>
                  <a:pt x="201954" y="39367"/>
                  <a:pt x="192741" y="34294"/>
                  <a:pt x="182880" y="34294"/>
                </a:cubicBezTo>
                <a:cubicBezTo>
                  <a:pt x="173023" y="34294"/>
                  <a:pt x="163806" y="39367"/>
                  <a:pt x="158590" y="47582"/>
                </a:cubicBezTo>
                <a:lnTo>
                  <a:pt x="143232" y="71800"/>
                </a:lnTo>
                <a:cubicBezTo>
                  <a:pt x="138232" y="79659"/>
                  <a:pt x="127943" y="82086"/>
                  <a:pt x="119944" y="77301"/>
                </a:cubicBezTo>
                <a:cubicBezTo>
                  <a:pt x="111656" y="72373"/>
                  <a:pt x="109157" y="61587"/>
                  <a:pt x="114300" y="53440"/>
                </a:cubicBezTo>
                <a:lnTo>
                  <a:pt x="129658" y="29218"/>
                </a:lnTo>
              </a:path>
              <a:path w="365760" h="360010">
                <a:moveTo>
                  <a:pt x="313610" y="182522"/>
                </a:moveTo>
                <a:cubicBezTo>
                  <a:pt x="321609" y="177737"/>
                  <a:pt x="331898" y="180163"/>
                  <a:pt x="336898" y="188023"/>
                </a:cubicBezTo>
                <a:lnTo>
                  <a:pt x="356042" y="218170"/>
                </a:lnTo>
                <a:cubicBezTo>
                  <a:pt x="362329" y="228099"/>
                  <a:pt x="365687" y="239601"/>
                  <a:pt x="365756" y="251316"/>
                </a:cubicBezTo>
                <a:cubicBezTo>
                  <a:pt x="365972" y="286035"/>
                  <a:pt x="337896" y="314325"/>
                  <a:pt x="303178" y="314325"/>
                </a:cubicBezTo>
                <a:lnTo>
                  <a:pt x="205166" y="314325"/>
                </a:lnTo>
                <a:lnTo>
                  <a:pt x="222883" y="330039"/>
                </a:lnTo>
                <a:cubicBezTo>
                  <a:pt x="229957" y="336325"/>
                  <a:pt x="230597" y="347183"/>
                  <a:pt x="224313" y="354257"/>
                </a:cubicBezTo>
                <a:cubicBezTo>
                  <a:pt x="218026" y="361328"/>
                  <a:pt x="207170" y="361972"/>
                  <a:pt x="200096" y="355687"/>
                </a:cubicBezTo>
                <a:lnTo>
                  <a:pt x="148663" y="309965"/>
                </a:lnTo>
                <a:cubicBezTo>
                  <a:pt x="145020" y="306678"/>
                  <a:pt x="142877" y="302034"/>
                  <a:pt x="142877" y="297178"/>
                </a:cubicBezTo>
                <a:cubicBezTo>
                  <a:pt x="142877" y="292321"/>
                  <a:pt x="144947" y="287605"/>
                  <a:pt x="148663" y="284390"/>
                </a:cubicBezTo>
                <a:lnTo>
                  <a:pt x="200096" y="238669"/>
                </a:lnTo>
                <a:cubicBezTo>
                  <a:pt x="207170" y="232383"/>
                  <a:pt x="218026" y="233024"/>
                  <a:pt x="224313" y="240098"/>
                </a:cubicBezTo>
                <a:cubicBezTo>
                  <a:pt x="230601" y="247169"/>
                  <a:pt x="229957" y="258030"/>
                  <a:pt x="222883" y="264316"/>
                </a:cubicBezTo>
                <a:lnTo>
                  <a:pt x="205096" y="280030"/>
                </a:lnTo>
                <a:lnTo>
                  <a:pt x="303178" y="280030"/>
                </a:lnTo>
                <a:cubicBezTo>
                  <a:pt x="318895" y="280030"/>
                  <a:pt x="331609" y="267243"/>
                  <a:pt x="331466" y="251528"/>
                </a:cubicBezTo>
                <a:cubicBezTo>
                  <a:pt x="331466" y="246243"/>
                  <a:pt x="329894" y="241027"/>
                  <a:pt x="327037" y="236527"/>
                </a:cubicBezTo>
                <a:lnTo>
                  <a:pt x="307893" y="206379"/>
                </a:lnTo>
                <a:cubicBezTo>
                  <a:pt x="302751" y="198236"/>
                  <a:pt x="305249" y="187450"/>
                  <a:pt x="313537" y="182518"/>
                </a:cubicBezTo>
                <a:lnTo>
                  <a:pt x="313610" y="182522"/>
                </a:lnTo>
              </a:path>
              <a:path w="365760" h="360010">
                <a:moveTo>
                  <a:pt x="91012" y="185164"/>
                </a:moveTo>
                <a:lnTo>
                  <a:pt x="86224" y="161731"/>
                </a:lnTo>
                <a:lnTo>
                  <a:pt x="38719" y="236527"/>
                </a:lnTo>
                <a:cubicBezTo>
                  <a:pt x="35863" y="241027"/>
                  <a:pt x="34363" y="246243"/>
                  <a:pt x="34290" y="251528"/>
                </a:cubicBezTo>
                <a:cubicBezTo>
                  <a:pt x="34217" y="267243"/>
                  <a:pt x="46934" y="280030"/>
                  <a:pt x="62578" y="280030"/>
                </a:cubicBezTo>
                <a:lnTo>
                  <a:pt x="97153" y="280030"/>
                </a:lnTo>
                <a:cubicBezTo>
                  <a:pt x="106656" y="280030"/>
                  <a:pt x="114296" y="287673"/>
                  <a:pt x="114296" y="297174"/>
                </a:cubicBezTo>
                <a:cubicBezTo>
                  <a:pt x="114296" y="306675"/>
                  <a:pt x="106652" y="314318"/>
                  <a:pt x="97153" y="314318"/>
                </a:cubicBezTo>
                <a:lnTo>
                  <a:pt x="62578" y="314318"/>
                </a:lnTo>
                <a:cubicBezTo>
                  <a:pt x="27860" y="314318"/>
                  <a:pt x="-216" y="286100"/>
                  <a:pt x="0" y="251381"/>
                </a:cubicBezTo>
                <a:cubicBezTo>
                  <a:pt x="73" y="239666"/>
                  <a:pt x="3427" y="228164"/>
                  <a:pt x="9715" y="218235"/>
                </a:cubicBezTo>
                <a:lnTo>
                  <a:pt x="56290" y="144868"/>
                </a:lnTo>
                <a:lnTo>
                  <a:pt x="34001" y="152227"/>
                </a:lnTo>
                <a:cubicBezTo>
                  <a:pt x="25000" y="155225"/>
                  <a:pt x="15285" y="150369"/>
                  <a:pt x="12355" y="141369"/>
                </a:cubicBezTo>
                <a:cubicBezTo>
                  <a:pt x="9426" y="132368"/>
                  <a:pt x="14213" y="122652"/>
                  <a:pt x="23215" y="119725"/>
                </a:cubicBezTo>
                <a:lnTo>
                  <a:pt x="88507" y="98009"/>
                </a:lnTo>
                <a:cubicBezTo>
                  <a:pt x="93152" y="96436"/>
                  <a:pt x="98221" y="97008"/>
                  <a:pt x="102508" y="99438"/>
                </a:cubicBezTo>
                <a:cubicBezTo>
                  <a:pt x="106795" y="101868"/>
                  <a:pt x="109724" y="106012"/>
                  <a:pt x="110723" y="110797"/>
                </a:cubicBezTo>
                <a:lnTo>
                  <a:pt x="124581" y="178234"/>
                </a:lnTo>
                <a:cubicBezTo>
                  <a:pt x="126509" y="187522"/>
                  <a:pt x="120511" y="196594"/>
                  <a:pt x="111224" y="198452"/>
                </a:cubicBezTo>
                <a:cubicBezTo>
                  <a:pt x="101937" y="200309"/>
                  <a:pt x="92866" y="194380"/>
                  <a:pt x="91008" y="185092"/>
                </a:cubicBezTo>
                <a:lnTo>
                  <a:pt x="91012" y="18516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and sustainability are critical for maintaining healthy ecosystems and supporting human well-being.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efforts, such as habitat preservation and species reintroduction, can help to protect and restore ecosystems.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Conservation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6735" r="-1067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Coral Reefs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efforts, such as marine protected areas and sustainable fishing practices, can help to protect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aim to restore the health and biodiversity of coral reef ecosystems.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Efforts</a:t>
            </a:r>
            <a:endParaRPr lang="en-US" sz="1225" dirty="0"/>
          </a:p>
        </p:txBody>
      </p:sp>
      <p:sp>
        <p:nvSpPr>
          <p:cNvPr id="11" name="Text 9"/>
          <p:cNvSpPr/>
          <p:nvPr/>
        </p:nvSpPr>
        <p:spPr>
          <a:xfrm>
            <a:off x="9287739" y="1727501"/>
            <a:ext cx="365760" cy="223506"/>
          </a:xfrm>
          <a:custGeom>
            <a:avLst/>
            <a:gdLst/>
            <a:ahLst/>
            <a:cxnLst/>
            <a:rect l="l" t="t" r="r" b="b"/>
            <a:pathLst>
              <a:path w="365760" h="223506">
                <a:moveTo>
                  <a:pt x="114808" y="142040"/>
                </a:moveTo>
                <a:cubicBezTo>
                  <a:pt x="120650" y="148645"/>
                  <a:pt x="127127" y="155120"/>
                  <a:pt x="134303" y="161152"/>
                </a:cubicBezTo>
                <a:cubicBezTo>
                  <a:pt x="155700" y="179249"/>
                  <a:pt x="182562" y="193026"/>
                  <a:pt x="213355" y="193026"/>
                </a:cubicBezTo>
                <a:cubicBezTo>
                  <a:pt x="244152" y="193026"/>
                  <a:pt x="271010" y="179184"/>
                  <a:pt x="292407" y="161152"/>
                </a:cubicBezTo>
                <a:cubicBezTo>
                  <a:pt x="311646" y="144961"/>
                  <a:pt x="325870" y="125784"/>
                  <a:pt x="333869" y="111753"/>
                </a:cubicBezTo>
                <a:cubicBezTo>
                  <a:pt x="325870" y="97721"/>
                  <a:pt x="311646" y="78607"/>
                  <a:pt x="292407" y="62354"/>
                </a:cubicBezTo>
                <a:cubicBezTo>
                  <a:pt x="271010" y="44256"/>
                  <a:pt x="244148" y="30479"/>
                  <a:pt x="213355" y="30479"/>
                </a:cubicBezTo>
                <a:cubicBezTo>
                  <a:pt x="182558" y="30479"/>
                  <a:pt x="155700" y="44259"/>
                  <a:pt x="134303" y="62354"/>
                </a:cubicBezTo>
                <a:cubicBezTo>
                  <a:pt x="127127" y="68386"/>
                  <a:pt x="120653" y="74863"/>
                  <a:pt x="114808" y="81466"/>
                </a:cubicBezTo>
                <a:cubicBezTo>
                  <a:pt x="105920" y="91499"/>
                  <a:pt x="91506" y="94545"/>
                  <a:pt x="79249" y="88957"/>
                </a:cubicBezTo>
                <a:lnTo>
                  <a:pt x="44835" y="73212"/>
                </a:lnTo>
                <a:lnTo>
                  <a:pt x="58233" y="96642"/>
                </a:lnTo>
                <a:cubicBezTo>
                  <a:pt x="63565" y="106040"/>
                  <a:pt x="63565" y="117533"/>
                  <a:pt x="58233" y="126866"/>
                </a:cubicBezTo>
                <a:lnTo>
                  <a:pt x="44835" y="150296"/>
                </a:lnTo>
                <a:lnTo>
                  <a:pt x="79311" y="134485"/>
                </a:lnTo>
                <a:cubicBezTo>
                  <a:pt x="91502" y="128898"/>
                  <a:pt x="105917" y="131946"/>
                  <a:pt x="114871" y="141977"/>
                </a:cubicBezTo>
                <a:lnTo>
                  <a:pt x="114808" y="142040"/>
                </a:lnTo>
                <a:moveTo>
                  <a:pt x="2674" y="162614"/>
                </a:moveTo>
                <a:lnTo>
                  <a:pt x="31755" y="111753"/>
                </a:lnTo>
                <a:lnTo>
                  <a:pt x="2674" y="60892"/>
                </a:lnTo>
                <a:cubicBezTo>
                  <a:pt x="-1708" y="53210"/>
                  <a:pt x="-629" y="43622"/>
                  <a:pt x="5340" y="37082"/>
                </a:cubicBezTo>
                <a:cubicBezTo>
                  <a:pt x="11309" y="30542"/>
                  <a:pt x="20768" y="28638"/>
                  <a:pt x="28771" y="32319"/>
                </a:cubicBezTo>
                <a:lnTo>
                  <a:pt x="91948" y="61274"/>
                </a:lnTo>
                <a:cubicBezTo>
                  <a:pt x="98616" y="53717"/>
                  <a:pt x="106235" y="46163"/>
                  <a:pt x="114618" y="39051"/>
                </a:cubicBezTo>
                <a:cubicBezTo>
                  <a:pt x="139508" y="18097"/>
                  <a:pt x="173100" y="0"/>
                  <a:pt x="213355" y="0"/>
                </a:cubicBezTo>
                <a:cubicBezTo>
                  <a:pt x="253611" y="0"/>
                  <a:pt x="287202" y="18097"/>
                  <a:pt x="312092" y="39051"/>
                </a:cubicBezTo>
                <a:cubicBezTo>
                  <a:pt x="336920" y="60005"/>
                  <a:pt x="354571" y="85022"/>
                  <a:pt x="363525" y="102419"/>
                </a:cubicBezTo>
                <a:cubicBezTo>
                  <a:pt x="366510" y="108262"/>
                  <a:pt x="366510" y="115181"/>
                  <a:pt x="363525" y="121024"/>
                </a:cubicBezTo>
                <a:cubicBezTo>
                  <a:pt x="354571" y="138422"/>
                  <a:pt x="336920" y="163439"/>
                  <a:pt x="312092" y="184392"/>
                </a:cubicBezTo>
                <a:cubicBezTo>
                  <a:pt x="287202" y="205408"/>
                  <a:pt x="253611" y="223506"/>
                  <a:pt x="213355" y="223506"/>
                </a:cubicBezTo>
                <a:cubicBezTo>
                  <a:pt x="173100" y="223506"/>
                  <a:pt x="139508" y="205408"/>
                  <a:pt x="114618" y="184455"/>
                </a:cubicBezTo>
                <a:cubicBezTo>
                  <a:pt x="106235" y="177343"/>
                  <a:pt x="98682" y="169786"/>
                  <a:pt x="91948" y="162232"/>
                </a:cubicBezTo>
                <a:lnTo>
                  <a:pt x="28771" y="191187"/>
                </a:lnTo>
                <a:cubicBezTo>
                  <a:pt x="20771" y="194870"/>
                  <a:pt x="11247" y="192964"/>
                  <a:pt x="5340" y="186424"/>
                </a:cubicBezTo>
                <a:cubicBezTo>
                  <a:pt x="-563" y="179884"/>
                  <a:pt x="-1708" y="170296"/>
                  <a:pt x="2674" y="162614"/>
                </a:cubicBezTo>
                <a:lnTo>
                  <a:pt x="2674" y="162614"/>
                </a:lnTo>
                <a:moveTo>
                  <a:pt x="264152" y="91434"/>
                </a:moveTo>
                <a:cubicBezTo>
                  <a:pt x="275373" y="91434"/>
                  <a:pt x="284470" y="100531"/>
                  <a:pt x="284470" y="111753"/>
                </a:cubicBezTo>
                <a:cubicBezTo>
                  <a:pt x="284470" y="122975"/>
                  <a:pt x="275373" y="132072"/>
                  <a:pt x="264152" y="132072"/>
                </a:cubicBezTo>
                <a:cubicBezTo>
                  <a:pt x="252930" y="132072"/>
                  <a:pt x="243834" y="122975"/>
                  <a:pt x="243834" y="111753"/>
                </a:cubicBezTo>
                <a:cubicBezTo>
                  <a:pt x="243834" y="100531"/>
                  <a:pt x="252930" y="91434"/>
                  <a:pt x="264152" y="91434"/>
                </a:cubicBezTo>
                <a:lnTo>
                  <a:pt x="264152" y="914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Coral reefs are facing a range of threats, including climate change, pollution, and overfishing.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threats are causing significant damage to coral reef ecosystems worldwide.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Threats to Coral Reefs</a:t>
            </a:r>
            <a:endParaRPr lang="en-US" sz="1225" dirty="0"/>
          </a:p>
        </p:txBody>
      </p:sp>
      <p:sp>
        <p:nvSpPr>
          <p:cNvPr id="14" name="Text 12"/>
          <p:cNvSpPr/>
          <p:nvPr/>
        </p:nvSpPr>
        <p:spPr>
          <a:xfrm>
            <a:off x="6482351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Coral reefs are one of the most diverse ecosystems on the planet.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range of ecosystem services, including shoreline protection and water filtration.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Diversity and Ecosystem Services</a:t>
            </a:r>
            <a:endParaRPr lang="en-US" sz="1225" dirty="0"/>
          </a:p>
        </p:txBody>
      </p:sp>
      <p:sp>
        <p:nvSpPr>
          <p:cNvPr id="17" name="Text 15"/>
          <p:cNvSpPr/>
          <p:nvPr/>
        </p:nvSpPr>
        <p:spPr>
          <a:xfrm>
            <a:off x="3676963" y="1696993"/>
            <a:ext cx="365760" cy="284522"/>
          </a:xfrm>
          <a:custGeom>
            <a:avLst/>
            <a:gdLst/>
            <a:ahLst/>
            <a:cxnLst/>
            <a:rect l="l" t="t" r="r" b="b"/>
            <a:pathLst>
              <a:path w="365760" h="284522">
                <a:moveTo>
                  <a:pt x="193103" y="30472"/>
                </a:moveTo>
                <a:cubicBezTo>
                  <a:pt x="139841" y="30472"/>
                  <a:pt x="96612" y="73703"/>
                  <a:pt x="96612" y="126962"/>
                </a:cubicBezTo>
                <a:cubicBezTo>
                  <a:pt x="96612" y="169052"/>
                  <a:pt x="62523" y="203140"/>
                  <a:pt x="20435" y="203140"/>
                </a:cubicBezTo>
                <a:cubicBezTo>
                  <a:pt x="11993" y="203140"/>
                  <a:pt x="5201" y="196349"/>
                  <a:pt x="5201" y="187904"/>
                </a:cubicBezTo>
                <a:cubicBezTo>
                  <a:pt x="5201" y="179462"/>
                  <a:pt x="11993" y="172668"/>
                  <a:pt x="20435" y="172668"/>
                </a:cubicBezTo>
                <a:cubicBezTo>
                  <a:pt x="45702" y="172668"/>
                  <a:pt x="66140" y="152228"/>
                  <a:pt x="66140" y="126962"/>
                </a:cubicBezTo>
                <a:cubicBezTo>
                  <a:pt x="66140" y="56816"/>
                  <a:pt x="122958" y="0"/>
                  <a:pt x="193103" y="0"/>
                </a:cubicBezTo>
                <a:cubicBezTo>
                  <a:pt x="236080" y="0"/>
                  <a:pt x="274042" y="21331"/>
                  <a:pt x="296957" y="53960"/>
                </a:cubicBezTo>
                <a:cubicBezTo>
                  <a:pt x="300955" y="59610"/>
                  <a:pt x="300640" y="67227"/>
                  <a:pt x="296130" y="72559"/>
                </a:cubicBezTo>
                <a:cubicBezTo>
                  <a:pt x="291624" y="77891"/>
                  <a:pt x="284196" y="79478"/>
                  <a:pt x="277974" y="76494"/>
                </a:cubicBezTo>
                <a:cubicBezTo>
                  <a:pt x="270736" y="73003"/>
                  <a:pt x="262612" y="71099"/>
                  <a:pt x="254042" y="71099"/>
                </a:cubicBezTo>
                <a:cubicBezTo>
                  <a:pt x="223190" y="71099"/>
                  <a:pt x="198180" y="96112"/>
                  <a:pt x="198180" y="126962"/>
                </a:cubicBezTo>
                <a:cubicBezTo>
                  <a:pt x="198180" y="152228"/>
                  <a:pt x="218622" y="172668"/>
                  <a:pt x="243885" y="172668"/>
                </a:cubicBezTo>
                <a:cubicBezTo>
                  <a:pt x="262170" y="172668"/>
                  <a:pt x="281021" y="162954"/>
                  <a:pt x="294671" y="151147"/>
                </a:cubicBezTo>
                <a:cubicBezTo>
                  <a:pt x="300446" y="146005"/>
                  <a:pt x="309144" y="146005"/>
                  <a:pt x="314923" y="151147"/>
                </a:cubicBezTo>
                <a:cubicBezTo>
                  <a:pt x="325651" y="160732"/>
                  <a:pt x="339872" y="168158"/>
                  <a:pt x="353836" y="171333"/>
                </a:cubicBezTo>
                <a:cubicBezTo>
                  <a:pt x="362026" y="173174"/>
                  <a:pt x="367230" y="181300"/>
                  <a:pt x="365391" y="189551"/>
                </a:cubicBezTo>
                <a:cubicBezTo>
                  <a:pt x="363551" y="197803"/>
                  <a:pt x="355424" y="202947"/>
                  <a:pt x="347172" y="201106"/>
                </a:cubicBezTo>
                <a:cubicBezTo>
                  <a:pt x="328954" y="197043"/>
                  <a:pt x="313972" y="188092"/>
                  <a:pt x="304832" y="181807"/>
                </a:cubicBezTo>
                <a:cubicBezTo>
                  <a:pt x="286994" y="194186"/>
                  <a:pt x="265853" y="203263"/>
                  <a:pt x="243889" y="203263"/>
                </a:cubicBezTo>
                <a:cubicBezTo>
                  <a:pt x="201801" y="203263"/>
                  <a:pt x="167712" y="169174"/>
                  <a:pt x="167712" y="127085"/>
                </a:cubicBezTo>
                <a:cubicBezTo>
                  <a:pt x="167712" y="84617"/>
                  <a:pt x="198374" y="49256"/>
                  <a:pt x="238812" y="42084"/>
                </a:cubicBezTo>
                <a:cubicBezTo>
                  <a:pt x="225228" y="34657"/>
                  <a:pt x="209676" y="30466"/>
                  <a:pt x="193107" y="30466"/>
                </a:cubicBezTo>
                <a:lnTo>
                  <a:pt x="193103" y="30472"/>
                </a:lnTo>
              </a:path>
              <a:path w="365760" h="284522">
                <a:moveTo>
                  <a:pt x="50903" y="232403"/>
                </a:moveTo>
                <a:cubicBezTo>
                  <a:pt x="56678" y="227262"/>
                  <a:pt x="65376" y="227262"/>
                  <a:pt x="71155" y="232403"/>
                </a:cubicBezTo>
                <a:cubicBezTo>
                  <a:pt x="84805" y="244211"/>
                  <a:pt x="103656" y="253925"/>
                  <a:pt x="121941" y="253925"/>
                </a:cubicBezTo>
                <a:cubicBezTo>
                  <a:pt x="140225" y="253925"/>
                  <a:pt x="159076" y="244211"/>
                  <a:pt x="172727" y="232403"/>
                </a:cubicBezTo>
                <a:cubicBezTo>
                  <a:pt x="178502" y="227262"/>
                  <a:pt x="187200" y="227262"/>
                  <a:pt x="192979" y="232403"/>
                </a:cubicBezTo>
                <a:cubicBezTo>
                  <a:pt x="206691" y="244211"/>
                  <a:pt x="225480" y="253925"/>
                  <a:pt x="243764" y="253925"/>
                </a:cubicBezTo>
                <a:cubicBezTo>
                  <a:pt x="262049" y="253925"/>
                  <a:pt x="280900" y="244211"/>
                  <a:pt x="294550" y="232403"/>
                </a:cubicBezTo>
                <a:cubicBezTo>
                  <a:pt x="300326" y="227262"/>
                  <a:pt x="309023" y="227262"/>
                  <a:pt x="314802" y="232403"/>
                </a:cubicBezTo>
                <a:cubicBezTo>
                  <a:pt x="325530" y="241989"/>
                  <a:pt x="339751" y="249415"/>
                  <a:pt x="353716" y="252590"/>
                </a:cubicBezTo>
                <a:cubicBezTo>
                  <a:pt x="361905" y="254431"/>
                  <a:pt x="367110" y="262557"/>
                  <a:pt x="365270" y="270808"/>
                </a:cubicBezTo>
                <a:cubicBezTo>
                  <a:pt x="363430" y="279059"/>
                  <a:pt x="355303" y="284204"/>
                  <a:pt x="347052" y="282363"/>
                </a:cubicBezTo>
                <a:cubicBezTo>
                  <a:pt x="328833" y="278300"/>
                  <a:pt x="313852" y="269349"/>
                  <a:pt x="304711" y="263064"/>
                </a:cubicBezTo>
                <a:cubicBezTo>
                  <a:pt x="286873" y="275443"/>
                  <a:pt x="265732" y="284519"/>
                  <a:pt x="243768" y="284519"/>
                </a:cubicBezTo>
                <a:cubicBezTo>
                  <a:pt x="221804" y="284519"/>
                  <a:pt x="200663" y="275440"/>
                  <a:pt x="182825" y="263064"/>
                </a:cubicBezTo>
                <a:cubicBezTo>
                  <a:pt x="164987" y="275443"/>
                  <a:pt x="143846" y="284519"/>
                  <a:pt x="121882" y="284519"/>
                </a:cubicBezTo>
                <a:cubicBezTo>
                  <a:pt x="99918" y="284519"/>
                  <a:pt x="78778" y="275440"/>
                  <a:pt x="60939" y="263064"/>
                </a:cubicBezTo>
                <a:cubicBezTo>
                  <a:pt x="51799" y="269411"/>
                  <a:pt x="36818" y="278300"/>
                  <a:pt x="18599" y="282363"/>
                </a:cubicBezTo>
                <a:cubicBezTo>
                  <a:pt x="10410" y="284204"/>
                  <a:pt x="2220" y="279062"/>
                  <a:pt x="381" y="270808"/>
                </a:cubicBezTo>
                <a:cubicBezTo>
                  <a:pt x="-1459" y="262557"/>
                  <a:pt x="3683" y="254431"/>
                  <a:pt x="11935" y="252590"/>
                </a:cubicBezTo>
                <a:cubicBezTo>
                  <a:pt x="26028" y="249415"/>
                  <a:pt x="39868" y="241926"/>
                  <a:pt x="50786" y="232466"/>
                </a:cubicBezTo>
                <a:lnTo>
                  <a:pt x="50903" y="2324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62" r="-1404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Amazon Rainforest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Strategies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efforts, such as protected areas and sustainable land-use practices, can help to protect and restore the Amazon rainforest.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aim to balance human activity with ecological preservation.</a:t>
            </a:r>
            <a:endParaRPr lang="en-US" sz="93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Threats to the Amazon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Amazon is facing a range of threats, including deforestation, logging, and climate change.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causing significant harm to its ecosystems and biodiversity.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Amazon's Global Importance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Amazon rainforest is the largest tropical rainforest in the world, providing a range of ecosystem services, including oxygen production and climate regulation.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vast biodiversity and ecological functions are crucial for the health of the planet.</a:t>
            </a:r>
            <a:endParaRPr lang="en-US" sz="930" dirty="0"/>
          </a:p>
        </p:txBody>
      </p:sp>
      <p:sp>
        <p:nvSpPr>
          <p:cNvPr id="21" name="Text 19"/>
          <p:cNvSpPr/>
          <p:nvPr/>
        </p:nvSpPr>
        <p:spPr>
          <a:xfrm>
            <a:off x="3885670" y="4926857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3364"/>
            <a:ext cx="228600" cy="182905"/>
          </a:xfrm>
          <a:custGeom>
            <a:avLst/>
            <a:gdLst/>
            <a:ahLst/>
            <a:cxnLst/>
            <a:rect l="l" t="t" r="r" b="b"/>
            <a:pathLst>
              <a:path w="228600" h="182905">
                <a:moveTo>
                  <a:pt x="173805" y="3349"/>
                </a:moveTo>
                <a:cubicBezTo>
                  <a:pt x="169340" y="-1116"/>
                  <a:pt x="162089" y="-1116"/>
                  <a:pt x="157624" y="3349"/>
                </a:cubicBezTo>
                <a:lnTo>
                  <a:pt x="145730" y="15243"/>
                </a:lnTo>
                <a:lnTo>
                  <a:pt x="133800" y="3349"/>
                </a:lnTo>
                <a:cubicBezTo>
                  <a:pt x="129335" y="-1116"/>
                  <a:pt x="122084" y="-1116"/>
                  <a:pt x="117619" y="3349"/>
                </a:cubicBezTo>
                <a:lnTo>
                  <a:pt x="83327" y="37640"/>
                </a:lnTo>
                <a:cubicBezTo>
                  <a:pt x="78862" y="42105"/>
                  <a:pt x="78862" y="49357"/>
                  <a:pt x="83327" y="53822"/>
                </a:cubicBezTo>
                <a:lnTo>
                  <a:pt x="137158" y="107616"/>
                </a:lnTo>
                <a:lnTo>
                  <a:pt x="137158" y="137157"/>
                </a:lnTo>
                <a:cubicBezTo>
                  <a:pt x="137158" y="143480"/>
                  <a:pt x="142265" y="148587"/>
                  <a:pt x="148588" y="148587"/>
                </a:cubicBezTo>
                <a:cubicBezTo>
                  <a:pt x="192774" y="148587"/>
                  <a:pt x="228600" y="112759"/>
                  <a:pt x="228600" y="68573"/>
                </a:cubicBezTo>
                <a:cubicBezTo>
                  <a:pt x="228600" y="62250"/>
                  <a:pt x="223493" y="57143"/>
                  <a:pt x="217170" y="57143"/>
                </a:cubicBezTo>
                <a:lnTo>
                  <a:pt x="187630" y="57143"/>
                </a:lnTo>
                <a:lnTo>
                  <a:pt x="167628" y="37141"/>
                </a:lnTo>
                <a:lnTo>
                  <a:pt x="179558" y="25210"/>
                </a:lnTo>
                <a:cubicBezTo>
                  <a:pt x="184023" y="20745"/>
                  <a:pt x="184023" y="13493"/>
                  <a:pt x="179558" y="9028"/>
                </a:cubicBezTo>
                <a:lnTo>
                  <a:pt x="173843" y="3312"/>
                </a:lnTo>
                <a:lnTo>
                  <a:pt x="173805" y="3349"/>
                </a:lnTo>
                <a:moveTo>
                  <a:pt x="109081" y="95685"/>
                </a:moveTo>
                <a:lnTo>
                  <a:pt x="87186" y="73789"/>
                </a:lnTo>
                <a:lnTo>
                  <a:pt x="3351" y="157660"/>
                </a:lnTo>
                <a:cubicBezTo>
                  <a:pt x="-1113" y="162125"/>
                  <a:pt x="-1113" y="169377"/>
                  <a:pt x="3351" y="173842"/>
                </a:cubicBezTo>
                <a:lnTo>
                  <a:pt x="9066" y="179558"/>
                </a:lnTo>
                <a:cubicBezTo>
                  <a:pt x="13531" y="184023"/>
                  <a:pt x="20782" y="184023"/>
                  <a:pt x="25247" y="179558"/>
                </a:cubicBezTo>
                <a:lnTo>
                  <a:pt x="109081" y="95685"/>
                </a:lnTo>
                <a:moveTo>
                  <a:pt x="175485" y="69288"/>
                </a:moveTo>
                <a:cubicBezTo>
                  <a:pt x="178699" y="72504"/>
                  <a:pt x="183058" y="74325"/>
                  <a:pt x="187594" y="74325"/>
                </a:cubicBezTo>
                <a:lnTo>
                  <a:pt x="211169" y="74325"/>
                </a:lnTo>
                <a:cubicBezTo>
                  <a:pt x="208453" y="104474"/>
                  <a:pt x="184450" y="128513"/>
                  <a:pt x="154266" y="131227"/>
                </a:cubicBezTo>
                <a:lnTo>
                  <a:pt x="154266" y="107652"/>
                </a:lnTo>
                <a:cubicBezTo>
                  <a:pt x="154266" y="103116"/>
                  <a:pt x="152444" y="98758"/>
                  <a:pt x="149230" y="95544"/>
                </a:cubicBezTo>
                <a:lnTo>
                  <a:pt x="99507" y="45715"/>
                </a:lnTo>
                <a:lnTo>
                  <a:pt x="125725" y="19496"/>
                </a:lnTo>
                <a:lnTo>
                  <a:pt x="175483" y="69253"/>
                </a:lnTo>
                <a:lnTo>
                  <a:pt x="175485" y="692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45" y="1757598"/>
            <a:ext cx="200050" cy="228600"/>
          </a:xfrm>
          <a:custGeom>
            <a:avLst/>
            <a:gdLst/>
            <a:ahLst/>
            <a:cxnLst/>
            <a:rect l="l" t="t" r="r" b="b"/>
            <a:pathLst>
              <a:path w="200050" h="228600">
                <a:moveTo>
                  <a:pt x="107963" y="3527"/>
                </a:moveTo>
                <a:cubicBezTo>
                  <a:pt x="105955" y="1294"/>
                  <a:pt x="103052" y="0"/>
                  <a:pt x="100015" y="0"/>
                </a:cubicBezTo>
                <a:cubicBezTo>
                  <a:pt x="96978" y="0"/>
                  <a:pt x="94078" y="1294"/>
                  <a:pt x="92067" y="3527"/>
                </a:cubicBezTo>
                <a:lnTo>
                  <a:pt x="27773" y="74965"/>
                </a:lnTo>
                <a:cubicBezTo>
                  <a:pt x="24960" y="78090"/>
                  <a:pt x="24246" y="82643"/>
                  <a:pt x="25942" y="86484"/>
                </a:cubicBezTo>
                <a:cubicBezTo>
                  <a:pt x="27639" y="90324"/>
                  <a:pt x="31480" y="92869"/>
                  <a:pt x="35721" y="92869"/>
                </a:cubicBezTo>
                <a:lnTo>
                  <a:pt x="40990" y="92869"/>
                </a:lnTo>
                <a:lnTo>
                  <a:pt x="13307" y="125195"/>
                </a:lnTo>
                <a:cubicBezTo>
                  <a:pt x="10585" y="128366"/>
                  <a:pt x="9958" y="132830"/>
                  <a:pt x="11701" y="136625"/>
                </a:cubicBezTo>
                <a:cubicBezTo>
                  <a:pt x="13441" y="140420"/>
                  <a:pt x="17238" y="142875"/>
                  <a:pt x="21433" y="142875"/>
                </a:cubicBezTo>
                <a:lnTo>
                  <a:pt x="32148" y="142875"/>
                </a:lnTo>
                <a:lnTo>
                  <a:pt x="2144" y="182880"/>
                </a:lnTo>
                <a:cubicBezTo>
                  <a:pt x="-312" y="186140"/>
                  <a:pt x="-668" y="190470"/>
                  <a:pt x="1118" y="194086"/>
                </a:cubicBezTo>
                <a:cubicBezTo>
                  <a:pt x="2905" y="197702"/>
                  <a:pt x="6656" y="200025"/>
                  <a:pt x="10717" y="200025"/>
                </a:cubicBezTo>
                <a:lnTo>
                  <a:pt x="71438" y="200025"/>
                </a:lnTo>
                <a:lnTo>
                  <a:pt x="89296" y="200025"/>
                </a:lnTo>
                <a:lnTo>
                  <a:pt x="89296" y="217886"/>
                </a:lnTo>
                <a:cubicBezTo>
                  <a:pt x="89296" y="223825"/>
                  <a:pt x="94074" y="228602"/>
                  <a:pt x="100011" y="228602"/>
                </a:cubicBezTo>
                <a:cubicBezTo>
                  <a:pt x="105949" y="228602"/>
                  <a:pt x="110726" y="223825"/>
                  <a:pt x="110726" y="217888"/>
                </a:cubicBezTo>
                <a:lnTo>
                  <a:pt x="110726" y="200030"/>
                </a:lnTo>
                <a:lnTo>
                  <a:pt x="128584" y="200030"/>
                </a:lnTo>
                <a:lnTo>
                  <a:pt x="189306" y="200030"/>
                </a:lnTo>
                <a:cubicBezTo>
                  <a:pt x="193369" y="200030"/>
                  <a:pt x="197074" y="197753"/>
                  <a:pt x="198904" y="194091"/>
                </a:cubicBezTo>
                <a:cubicBezTo>
                  <a:pt x="200735" y="190428"/>
                  <a:pt x="200332" y="186099"/>
                  <a:pt x="197878" y="182885"/>
                </a:cubicBezTo>
                <a:lnTo>
                  <a:pt x="167874" y="142880"/>
                </a:lnTo>
                <a:lnTo>
                  <a:pt x="178589" y="142880"/>
                </a:lnTo>
                <a:cubicBezTo>
                  <a:pt x="182786" y="142880"/>
                  <a:pt x="186581" y="140424"/>
                  <a:pt x="188321" y="136630"/>
                </a:cubicBezTo>
                <a:cubicBezTo>
                  <a:pt x="190062" y="132835"/>
                  <a:pt x="189438" y="128370"/>
                  <a:pt x="186715" y="125200"/>
                </a:cubicBezTo>
                <a:lnTo>
                  <a:pt x="159032" y="92873"/>
                </a:lnTo>
                <a:lnTo>
                  <a:pt x="164301" y="92873"/>
                </a:lnTo>
                <a:cubicBezTo>
                  <a:pt x="168542" y="92873"/>
                  <a:pt x="172383" y="90372"/>
                  <a:pt x="174080" y="86534"/>
                </a:cubicBezTo>
                <a:cubicBezTo>
                  <a:pt x="175776" y="82694"/>
                  <a:pt x="175106" y="78140"/>
                  <a:pt x="172249" y="75015"/>
                </a:cubicBezTo>
                <a:lnTo>
                  <a:pt x="107955" y="3578"/>
                </a:lnTo>
                <a:lnTo>
                  <a:pt x="107963" y="3527"/>
                </a:lnTo>
                <a:moveTo>
                  <a:pt x="110732" y="178594"/>
                </a:moveTo>
                <a:lnTo>
                  <a:pt x="110732" y="96442"/>
                </a:lnTo>
                <a:cubicBezTo>
                  <a:pt x="110732" y="90503"/>
                  <a:pt x="105955" y="85727"/>
                  <a:pt x="100017" y="85727"/>
                </a:cubicBezTo>
                <a:cubicBezTo>
                  <a:pt x="94080" y="85727"/>
                  <a:pt x="89303" y="90505"/>
                  <a:pt x="89303" y="96444"/>
                </a:cubicBezTo>
                <a:lnTo>
                  <a:pt x="89303" y="178598"/>
                </a:lnTo>
                <a:lnTo>
                  <a:pt x="71444" y="178598"/>
                </a:lnTo>
                <a:lnTo>
                  <a:pt x="32154" y="178598"/>
                </a:lnTo>
                <a:lnTo>
                  <a:pt x="62158" y="138593"/>
                </a:lnTo>
                <a:cubicBezTo>
                  <a:pt x="64614" y="135333"/>
                  <a:pt x="64970" y="131004"/>
                  <a:pt x="63184" y="127387"/>
                </a:cubicBezTo>
                <a:cubicBezTo>
                  <a:pt x="61397" y="123771"/>
                  <a:pt x="57647" y="121448"/>
                  <a:pt x="53585" y="121448"/>
                </a:cubicBezTo>
                <a:lnTo>
                  <a:pt x="44745" y="121448"/>
                </a:lnTo>
                <a:lnTo>
                  <a:pt x="72428" y="89122"/>
                </a:lnTo>
                <a:cubicBezTo>
                  <a:pt x="75151" y="85951"/>
                  <a:pt x="75777" y="81487"/>
                  <a:pt x="74035" y="77692"/>
                </a:cubicBezTo>
                <a:cubicBezTo>
                  <a:pt x="72294" y="73897"/>
                  <a:pt x="68497" y="71442"/>
                  <a:pt x="64302" y="71442"/>
                </a:cubicBezTo>
                <a:lnTo>
                  <a:pt x="59793" y="71442"/>
                </a:lnTo>
                <a:lnTo>
                  <a:pt x="100021" y="26748"/>
                </a:lnTo>
                <a:lnTo>
                  <a:pt x="140249" y="71442"/>
                </a:lnTo>
                <a:lnTo>
                  <a:pt x="135740" y="71442"/>
                </a:lnTo>
                <a:cubicBezTo>
                  <a:pt x="131543" y="71442"/>
                  <a:pt x="127748" y="73897"/>
                  <a:pt x="126008" y="77692"/>
                </a:cubicBezTo>
                <a:cubicBezTo>
                  <a:pt x="124267" y="81487"/>
                  <a:pt x="124892" y="85951"/>
                  <a:pt x="127614" y="89122"/>
                </a:cubicBezTo>
                <a:lnTo>
                  <a:pt x="155297" y="121448"/>
                </a:lnTo>
                <a:lnTo>
                  <a:pt x="146457" y="121448"/>
                </a:lnTo>
                <a:cubicBezTo>
                  <a:pt x="142394" y="121448"/>
                  <a:pt x="138689" y="123725"/>
                  <a:pt x="136858" y="127387"/>
                </a:cubicBezTo>
                <a:cubicBezTo>
                  <a:pt x="135028" y="131050"/>
                  <a:pt x="135430" y="135379"/>
                  <a:pt x="137885" y="138593"/>
                </a:cubicBezTo>
                <a:lnTo>
                  <a:pt x="167888" y="178598"/>
                </a:lnTo>
                <a:lnTo>
                  <a:pt x="128598" y="178598"/>
                </a:lnTo>
                <a:lnTo>
                  <a:pt x="110732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5232" r="-1152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Invasive Species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Management and Mitigation Strategies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Prevention and early detection are critical for managing invasive species and mitigating their impacts.</a:t>
            </a:r>
            <a:endParaRPr lang="en-US" sz="952" dirty="0"/>
          </a:p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strategies include monitoring, public awareness, and rapid response to new invasions.</a:t>
            </a:r>
            <a:endParaRPr lang="en-US" sz="9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Impacts on Ecosystems and Biodiversity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Invasive species can have significant impacts on ecosystems and biodiversity, including the loss of ecosystem services.</a:t>
            </a:r>
            <a:endParaRPr lang="en-US" sz="952" dirty="0"/>
          </a:p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contribute to the decline of native species populations and alter ecological dynamics.</a:t>
            </a:r>
            <a:endParaRPr lang="en-US" sz="9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Invasive Species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Invasive species are non-native species that are introduced to an ecosystem and can outcompete native species for resources.</a:t>
            </a:r>
            <a:endParaRPr lang="en-US" sz="952" dirty="0"/>
          </a:p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disrupt the balance of ecosystems by dominating resources and habitats.</a:t>
            </a:r>
            <a:endParaRPr lang="en-US" sz="952" dirty="0"/>
          </a:p>
        </p:txBody>
      </p:sp>
      <p:sp>
        <p:nvSpPr>
          <p:cNvPr id="21" name="Text 19"/>
          <p:cNvSpPr/>
          <p:nvPr/>
        </p:nvSpPr>
        <p:spPr>
          <a:xfrm>
            <a:off x="910975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42863" y="14288"/>
                </a:moveTo>
                <a:cubicBezTo>
                  <a:pt x="42863" y="6385"/>
                  <a:pt x="49247" y="0"/>
                  <a:pt x="57150" y="0"/>
                </a:cubicBezTo>
                <a:lnTo>
                  <a:pt x="71438" y="0"/>
                </a:lnTo>
                <a:cubicBezTo>
                  <a:pt x="79340" y="0"/>
                  <a:pt x="85725" y="6385"/>
                  <a:pt x="85725" y="14288"/>
                </a:cubicBezTo>
                <a:lnTo>
                  <a:pt x="85725" y="21431"/>
                </a:lnTo>
                <a:lnTo>
                  <a:pt x="42863" y="21431"/>
                </a:lnTo>
                <a:lnTo>
                  <a:pt x="42863" y="14288"/>
                </a:lnTo>
                <a:moveTo>
                  <a:pt x="26611" y="56257"/>
                </a:moveTo>
                <a:cubicBezTo>
                  <a:pt x="28756" y="44380"/>
                  <a:pt x="39113" y="35718"/>
                  <a:pt x="51213" y="35718"/>
                </a:cubicBezTo>
                <a:lnTo>
                  <a:pt x="89298" y="35718"/>
                </a:lnTo>
                <a:cubicBezTo>
                  <a:pt x="95237" y="35718"/>
                  <a:pt x="100015" y="40495"/>
                  <a:pt x="100015" y="46434"/>
                </a:cubicBezTo>
                <a:lnTo>
                  <a:pt x="100015" y="57149"/>
                </a:lnTo>
                <a:lnTo>
                  <a:pt x="128590" y="57149"/>
                </a:lnTo>
                <a:lnTo>
                  <a:pt x="128590" y="46434"/>
                </a:lnTo>
                <a:cubicBezTo>
                  <a:pt x="128590" y="40495"/>
                  <a:pt x="133368" y="35718"/>
                  <a:pt x="139307" y="35718"/>
                </a:cubicBezTo>
                <a:lnTo>
                  <a:pt x="177391" y="35718"/>
                </a:lnTo>
                <a:cubicBezTo>
                  <a:pt x="189491" y="35718"/>
                  <a:pt x="199849" y="44380"/>
                  <a:pt x="201993" y="56257"/>
                </a:cubicBezTo>
                <a:lnTo>
                  <a:pt x="204227" y="68447"/>
                </a:lnTo>
                <a:cubicBezTo>
                  <a:pt x="205834" y="77332"/>
                  <a:pt x="209048" y="85859"/>
                  <a:pt x="213693" y="93628"/>
                </a:cubicBezTo>
                <a:lnTo>
                  <a:pt x="214854" y="95592"/>
                </a:lnTo>
                <a:cubicBezTo>
                  <a:pt x="223829" y="110594"/>
                  <a:pt x="228607" y="127738"/>
                  <a:pt x="228607" y="145196"/>
                </a:cubicBezTo>
                <a:lnTo>
                  <a:pt x="228607" y="175022"/>
                </a:lnTo>
                <a:cubicBezTo>
                  <a:pt x="228607" y="188818"/>
                  <a:pt x="217401" y="200025"/>
                  <a:pt x="203605" y="200025"/>
                </a:cubicBezTo>
                <a:lnTo>
                  <a:pt x="153599" y="200025"/>
                </a:lnTo>
                <a:cubicBezTo>
                  <a:pt x="139803" y="200025"/>
                  <a:pt x="128597" y="188818"/>
                  <a:pt x="128597" y="175022"/>
                </a:cubicBezTo>
                <a:lnTo>
                  <a:pt x="128597" y="114300"/>
                </a:lnTo>
                <a:lnTo>
                  <a:pt x="100022" y="114300"/>
                </a:lnTo>
                <a:lnTo>
                  <a:pt x="100022" y="175022"/>
                </a:lnTo>
                <a:cubicBezTo>
                  <a:pt x="100022" y="188818"/>
                  <a:pt x="88816" y="200025"/>
                  <a:pt x="75020" y="200025"/>
                </a:cubicBezTo>
                <a:lnTo>
                  <a:pt x="25013" y="200025"/>
                </a:lnTo>
                <a:cubicBezTo>
                  <a:pt x="11217" y="200025"/>
                  <a:pt x="11" y="188818"/>
                  <a:pt x="11" y="175022"/>
                </a:cubicBezTo>
                <a:lnTo>
                  <a:pt x="11" y="145196"/>
                </a:lnTo>
                <a:cubicBezTo>
                  <a:pt x="11" y="127694"/>
                  <a:pt x="4743" y="110550"/>
                  <a:pt x="13764" y="95548"/>
                </a:cubicBezTo>
                <a:lnTo>
                  <a:pt x="14925" y="93584"/>
                </a:lnTo>
                <a:cubicBezTo>
                  <a:pt x="19568" y="85815"/>
                  <a:pt x="22785" y="77288"/>
                  <a:pt x="24392" y="68403"/>
                </a:cubicBezTo>
                <a:lnTo>
                  <a:pt x="26625" y="56213"/>
                </a:lnTo>
                <a:lnTo>
                  <a:pt x="26611" y="56257"/>
                </a:lnTo>
                <a:moveTo>
                  <a:pt x="51211" y="57149"/>
                </a:moveTo>
                <a:cubicBezTo>
                  <a:pt x="49469" y="57149"/>
                  <a:pt x="47997" y="58399"/>
                  <a:pt x="47684" y="60096"/>
                </a:cubicBezTo>
                <a:lnTo>
                  <a:pt x="45450" y="72285"/>
                </a:lnTo>
                <a:cubicBezTo>
                  <a:pt x="43397" y="83714"/>
                  <a:pt x="39289" y="94654"/>
                  <a:pt x="33305" y="104655"/>
                </a:cubicBezTo>
                <a:lnTo>
                  <a:pt x="32143" y="106619"/>
                </a:lnTo>
                <a:cubicBezTo>
                  <a:pt x="25135" y="118273"/>
                  <a:pt x="21429" y="131578"/>
                  <a:pt x="21429" y="145196"/>
                </a:cubicBezTo>
                <a:lnTo>
                  <a:pt x="21429" y="175022"/>
                </a:lnTo>
                <a:cubicBezTo>
                  <a:pt x="21429" y="176986"/>
                  <a:pt x="23036" y="178594"/>
                  <a:pt x="25002" y="178594"/>
                </a:cubicBezTo>
                <a:lnTo>
                  <a:pt x="75008" y="178594"/>
                </a:lnTo>
                <a:cubicBezTo>
                  <a:pt x="76972" y="178594"/>
                  <a:pt x="78581" y="176986"/>
                  <a:pt x="78581" y="175022"/>
                </a:cubicBezTo>
                <a:lnTo>
                  <a:pt x="78581" y="57149"/>
                </a:lnTo>
                <a:lnTo>
                  <a:pt x="51211" y="57149"/>
                </a:lnTo>
                <a:moveTo>
                  <a:pt x="177389" y="57149"/>
                </a:moveTo>
                <a:lnTo>
                  <a:pt x="150019" y="57149"/>
                </a:lnTo>
                <a:lnTo>
                  <a:pt x="150019" y="175022"/>
                </a:lnTo>
                <a:cubicBezTo>
                  <a:pt x="150019" y="176986"/>
                  <a:pt x="151626" y="178594"/>
                  <a:pt x="153592" y="178594"/>
                </a:cubicBezTo>
                <a:lnTo>
                  <a:pt x="203598" y="178594"/>
                </a:lnTo>
                <a:cubicBezTo>
                  <a:pt x="205562" y="178594"/>
                  <a:pt x="207171" y="176986"/>
                  <a:pt x="207171" y="175022"/>
                </a:cubicBezTo>
                <a:lnTo>
                  <a:pt x="207171" y="145196"/>
                </a:lnTo>
                <a:cubicBezTo>
                  <a:pt x="207171" y="131622"/>
                  <a:pt x="203465" y="118273"/>
                  <a:pt x="196500" y="106619"/>
                </a:cubicBezTo>
                <a:lnTo>
                  <a:pt x="195339" y="104655"/>
                </a:lnTo>
                <a:cubicBezTo>
                  <a:pt x="189356" y="94698"/>
                  <a:pt x="185248" y="83714"/>
                  <a:pt x="183150" y="72285"/>
                </a:cubicBezTo>
                <a:lnTo>
                  <a:pt x="180916" y="60096"/>
                </a:lnTo>
                <a:cubicBezTo>
                  <a:pt x="180603" y="58399"/>
                  <a:pt x="179131" y="57149"/>
                  <a:pt x="177389" y="57149"/>
                </a:cubicBezTo>
                <a:lnTo>
                  <a:pt x="177389" y="57149"/>
                </a:lnTo>
                <a:moveTo>
                  <a:pt x="157163" y="0"/>
                </a:moveTo>
                <a:lnTo>
                  <a:pt x="171450" y="0"/>
                </a:lnTo>
                <a:cubicBezTo>
                  <a:pt x="179353" y="0"/>
                  <a:pt x="185738" y="6385"/>
                  <a:pt x="185738" y="14288"/>
                </a:cubicBezTo>
                <a:lnTo>
                  <a:pt x="185738" y="21431"/>
                </a:lnTo>
                <a:lnTo>
                  <a:pt x="142875" y="21431"/>
                </a:lnTo>
                <a:lnTo>
                  <a:pt x="142875" y="14288"/>
                </a:lnTo>
                <a:cubicBezTo>
                  <a:pt x="142875" y="6385"/>
                  <a:pt x="149260" y="0"/>
                  <a:pt x="157163" y="0"/>
                </a:cubicBezTo>
                <a:lnTo>
                  <a:pt x="157163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788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6931" y="224670"/>
                </a:moveTo>
                <a:cubicBezTo>
                  <a:pt x="90771" y="227304"/>
                  <a:pt x="95370" y="228600"/>
                  <a:pt x="100013" y="228600"/>
                </a:cubicBezTo>
                <a:cubicBezTo>
                  <a:pt x="104655" y="228600"/>
                  <a:pt x="109256" y="227306"/>
                  <a:pt x="113094" y="224670"/>
                </a:cubicBezTo>
                <a:cubicBezTo>
                  <a:pt x="133589" y="210607"/>
                  <a:pt x="200025" y="160422"/>
                  <a:pt x="200025" y="100013"/>
                </a:cubicBezTo>
                <a:cubicBezTo>
                  <a:pt x="200025" y="44783"/>
                  <a:pt x="155243" y="0"/>
                  <a:pt x="100013" y="0"/>
                </a:cubicBezTo>
                <a:cubicBezTo>
                  <a:pt x="44782" y="0"/>
                  <a:pt x="0" y="44783"/>
                  <a:pt x="0" y="100013"/>
                </a:cubicBezTo>
                <a:cubicBezTo>
                  <a:pt x="0" y="160422"/>
                  <a:pt x="66436" y="210607"/>
                  <a:pt x="86931" y="224670"/>
                </a:cubicBezTo>
                <a:moveTo>
                  <a:pt x="100013" y="21431"/>
                </a:moveTo>
                <a:cubicBezTo>
                  <a:pt x="143410" y="21431"/>
                  <a:pt x="178594" y="56615"/>
                  <a:pt x="178594" y="100013"/>
                </a:cubicBezTo>
                <a:cubicBezTo>
                  <a:pt x="178594" y="122516"/>
                  <a:pt x="166003" y="145241"/>
                  <a:pt x="148145" y="165600"/>
                </a:cubicBezTo>
                <a:cubicBezTo>
                  <a:pt x="130642" y="185557"/>
                  <a:pt x="110550" y="200471"/>
                  <a:pt x="100997" y="206988"/>
                </a:cubicBezTo>
                <a:lnTo>
                  <a:pt x="100997" y="206988"/>
                </a:lnTo>
                <a:lnTo>
                  <a:pt x="100997" y="206988"/>
                </a:lnTo>
                <a:cubicBezTo>
                  <a:pt x="100997" y="206988"/>
                  <a:pt x="100997" y="206988"/>
                  <a:pt x="100953" y="206988"/>
                </a:cubicBezTo>
                <a:lnTo>
                  <a:pt x="100909" y="206988"/>
                </a:lnTo>
                <a:lnTo>
                  <a:pt x="100865" y="206988"/>
                </a:lnTo>
                <a:lnTo>
                  <a:pt x="100821" y="206988"/>
                </a:lnTo>
                <a:cubicBezTo>
                  <a:pt x="100687" y="207034"/>
                  <a:pt x="100419" y="207077"/>
                  <a:pt x="100017" y="207077"/>
                </a:cubicBezTo>
                <a:cubicBezTo>
                  <a:pt x="99614" y="207077"/>
                  <a:pt x="99392" y="207032"/>
                  <a:pt x="99212" y="206988"/>
                </a:cubicBezTo>
                <a:cubicBezTo>
                  <a:pt x="99168" y="206988"/>
                  <a:pt x="99122" y="206942"/>
                  <a:pt x="99122" y="206942"/>
                </a:cubicBezTo>
                <a:lnTo>
                  <a:pt x="99078" y="206942"/>
                </a:lnTo>
                <a:cubicBezTo>
                  <a:pt x="99078" y="206942"/>
                  <a:pt x="99078" y="206942"/>
                  <a:pt x="99034" y="206942"/>
                </a:cubicBezTo>
                <a:lnTo>
                  <a:pt x="99034" y="206942"/>
                </a:lnTo>
                <a:lnTo>
                  <a:pt x="99034" y="206942"/>
                </a:lnTo>
                <a:cubicBezTo>
                  <a:pt x="89479" y="200423"/>
                  <a:pt x="69389" y="185511"/>
                  <a:pt x="51886" y="165554"/>
                </a:cubicBezTo>
                <a:cubicBezTo>
                  <a:pt x="34026" y="145239"/>
                  <a:pt x="21437" y="122514"/>
                  <a:pt x="21437" y="100010"/>
                </a:cubicBezTo>
                <a:cubicBezTo>
                  <a:pt x="21437" y="56613"/>
                  <a:pt x="56619" y="21429"/>
                  <a:pt x="100019" y="21429"/>
                </a:cubicBezTo>
                <a:lnTo>
                  <a:pt x="100013" y="21431"/>
                </a:lnTo>
                <a:moveTo>
                  <a:pt x="107155" y="136758"/>
                </a:moveTo>
                <a:cubicBezTo>
                  <a:pt x="107155" y="140150"/>
                  <a:pt x="109880" y="142875"/>
                  <a:pt x="113272" y="142875"/>
                </a:cubicBezTo>
                <a:lnTo>
                  <a:pt x="127560" y="142875"/>
                </a:lnTo>
                <a:cubicBezTo>
                  <a:pt x="147830" y="142875"/>
                  <a:pt x="164307" y="126443"/>
                  <a:pt x="164307" y="106130"/>
                </a:cubicBezTo>
                <a:cubicBezTo>
                  <a:pt x="164307" y="102737"/>
                  <a:pt x="161582" y="100013"/>
                  <a:pt x="158190" y="100013"/>
                </a:cubicBezTo>
                <a:lnTo>
                  <a:pt x="143902" y="100013"/>
                </a:lnTo>
                <a:cubicBezTo>
                  <a:pt x="123631" y="100013"/>
                  <a:pt x="107155" y="116444"/>
                  <a:pt x="107155" y="136758"/>
                </a:cubicBezTo>
                <a:lnTo>
                  <a:pt x="107155" y="136758"/>
                </a:lnTo>
                <a:moveTo>
                  <a:pt x="56123" y="100013"/>
                </a:moveTo>
                <a:lnTo>
                  <a:pt x="41835" y="100013"/>
                </a:lnTo>
                <a:cubicBezTo>
                  <a:pt x="38443" y="100013"/>
                  <a:pt x="35718" y="102735"/>
                  <a:pt x="35718" y="106130"/>
                </a:cubicBezTo>
                <a:cubicBezTo>
                  <a:pt x="35718" y="126400"/>
                  <a:pt x="52149" y="142875"/>
                  <a:pt x="72465" y="142875"/>
                </a:cubicBezTo>
                <a:lnTo>
                  <a:pt x="86753" y="142875"/>
                </a:lnTo>
                <a:cubicBezTo>
                  <a:pt x="90145" y="142875"/>
                  <a:pt x="92870" y="140152"/>
                  <a:pt x="92870" y="136758"/>
                </a:cubicBezTo>
                <a:cubicBezTo>
                  <a:pt x="92870" y="116488"/>
                  <a:pt x="76440" y="100013"/>
                  <a:pt x="56123" y="1000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Species Adaptation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is maintained through the ability of species to adapt to their environments.</a:t>
            </a:r>
            <a:endParaRPr lang="en-US" sz="1194" dirty="0"/>
          </a:p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resilience against changing environmental conditions.</a:t>
            </a:r>
            <a:endParaRPr lang="en-US" sz="1194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Biodiversity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Adaptation can be limited by the rate of environmental change.</a:t>
            </a:r>
            <a:endParaRPr lang="en-US" sz="1194" dirty="0"/>
          </a:p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availability of genetic variation also plays a critical role in determining the success of adaptation.</a:t>
            </a:r>
            <a:endParaRPr lang="en-US" sz="1194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to Adaptation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Species adaptation is the process by which species evolve and adapt to their environments.</a:t>
            </a:r>
            <a:endParaRPr lang="en-US" sz="1194" dirty="0"/>
          </a:p>
          <a:p>
            <a:pPr algn="ctr" marL="0" indent="0">
              <a:lnSpc>
                <a:spcPct val="90000"/>
              </a:lnSpc>
              <a:spcBef>
                <a:spcPts val="853"/>
              </a:spcBef>
              <a:buNone/>
            </a:pPr>
            <a:r>
              <a:rPr lang="en-US" sz="11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Adaptation is an important mechanism for maintaining biodiversity, as it allows species to respond to changing environmental conditions.</a:t>
            </a:r>
            <a:endParaRPr lang="en-US" sz="1194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Species Adaptation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0079" y="3685496"/>
            <a:ext cx="214154" cy="228600"/>
          </a:xfrm>
          <a:custGeom>
            <a:avLst/>
            <a:gdLst/>
            <a:ahLst/>
            <a:cxnLst/>
            <a:rect l="l" t="t" r="r" b="b"/>
            <a:pathLst>
              <a:path w="214154" h="228600">
                <a:moveTo>
                  <a:pt x="127728" y="18366"/>
                </a:moveTo>
                <a:cubicBezTo>
                  <a:pt x="131553" y="13298"/>
                  <a:pt x="130501" y="6129"/>
                  <a:pt x="125434" y="2304"/>
                </a:cubicBezTo>
                <a:cubicBezTo>
                  <a:pt x="120367" y="-1520"/>
                  <a:pt x="113197" y="-469"/>
                  <a:pt x="109373" y="4599"/>
                </a:cubicBezTo>
                <a:lnTo>
                  <a:pt x="107079" y="7658"/>
                </a:lnTo>
                <a:cubicBezTo>
                  <a:pt x="101965" y="14493"/>
                  <a:pt x="98474" y="22334"/>
                  <a:pt x="96755" y="30603"/>
                </a:cubicBezTo>
                <a:lnTo>
                  <a:pt x="45893" y="30603"/>
                </a:lnTo>
                <a:cubicBezTo>
                  <a:pt x="20559" y="30603"/>
                  <a:pt x="2" y="51158"/>
                  <a:pt x="2" y="76492"/>
                </a:cubicBezTo>
                <a:lnTo>
                  <a:pt x="2" y="84141"/>
                </a:lnTo>
                <a:cubicBezTo>
                  <a:pt x="2" y="92601"/>
                  <a:pt x="6838" y="99436"/>
                  <a:pt x="15299" y="99436"/>
                </a:cubicBezTo>
                <a:lnTo>
                  <a:pt x="198859" y="99436"/>
                </a:lnTo>
                <a:cubicBezTo>
                  <a:pt x="207320" y="99436"/>
                  <a:pt x="214156" y="92601"/>
                  <a:pt x="214156" y="84141"/>
                </a:cubicBezTo>
                <a:lnTo>
                  <a:pt x="214156" y="76492"/>
                </a:lnTo>
                <a:cubicBezTo>
                  <a:pt x="214156" y="51156"/>
                  <a:pt x="193602" y="30603"/>
                  <a:pt x="168265" y="30603"/>
                </a:cubicBezTo>
                <a:lnTo>
                  <a:pt x="120511" y="30603"/>
                </a:lnTo>
                <a:cubicBezTo>
                  <a:pt x="121659" y="27352"/>
                  <a:pt x="123331" y="24245"/>
                  <a:pt x="125434" y="21424"/>
                </a:cubicBezTo>
                <a:lnTo>
                  <a:pt x="127728" y="18366"/>
                </a:lnTo>
                <a:moveTo>
                  <a:pt x="191210" y="76494"/>
                </a:moveTo>
                <a:lnTo>
                  <a:pt x="22947" y="76494"/>
                </a:lnTo>
                <a:cubicBezTo>
                  <a:pt x="22947" y="63827"/>
                  <a:pt x="33224" y="53550"/>
                  <a:pt x="45891" y="53550"/>
                </a:cubicBezTo>
                <a:lnTo>
                  <a:pt x="168265" y="53550"/>
                </a:lnTo>
                <a:cubicBezTo>
                  <a:pt x="180932" y="53550"/>
                  <a:pt x="191210" y="63827"/>
                  <a:pt x="191210" y="76494"/>
                </a:cubicBezTo>
                <a:lnTo>
                  <a:pt x="191210" y="76494"/>
                </a:lnTo>
                <a:moveTo>
                  <a:pt x="23137" y="114734"/>
                </a:moveTo>
                <a:cubicBezTo>
                  <a:pt x="25097" y="152067"/>
                  <a:pt x="41779" y="205223"/>
                  <a:pt x="102250" y="227738"/>
                </a:cubicBezTo>
                <a:cubicBezTo>
                  <a:pt x="105357" y="228886"/>
                  <a:pt x="108799" y="228886"/>
                  <a:pt x="111906" y="227738"/>
                </a:cubicBezTo>
                <a:cubicBezTo>
                  <a:pt x="172377" y="205223"/>
                  <a:pt x="189059" y="152067"/>
                  <a:pt x="191019" y="114734"/>
                </a:cubicBezTo>
                <a:lnTo>
                  <a:pt x="168025" y="114734"/>
                </a:lnTo>
                <a:cubicBezTo>
                  <a:pt x="166160" y="146139"/>
                  <a:pt x="152394" y="186533"/>
                  <a:pt x="107077" y="205034"/>
                </a:cubicBezTo>
                <a:cubicBezTo>
                  <a:pt x="61760" y="186533"/>
                  <a:pt x="47945" y="146142"/>
                  <a:pt x="46129" y="114734"/>
                </a:cubicBezTo>
                <a:lnTo>
                  <a:pt x="23137" y="1147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10275" y="368549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71450" y="10717"/>
                </a:moveTo>
                <a:cubicBezTo>
                  <a:pt x="171450" y="4778"/>
                  <a:pt x="166673" y="2"/>
                  <a:pt x="160734" y="2"/>
                </a:cubicBezTo>
                <a:cubicBezTo>
                  <a:pt x="154795" y="2"/>
                  <a:pt x="150019" y="4780"/>
                  <a:pt x="150019" y="10719"/>
                </a:cubicBezTo>
                <a:cubicBezTo>
                  <a:pt x="150019" y="11924"/>
                  <a:pt x="149974" y="13131"/>
                  <a:pt x="149930" y="14292"/>
                </a:cubicBezTo>
                <a:lnTo>
                  <a:pt x="21520" y="14292"/>
                </a:lnTo>
                <a:cubicBezTo>
                  <a:pt x="21431" y="13131"/>
                  <a:pt x="21431" y="11926"/>
                  <a:pt x="21431" y="10721"/>
                </a:cubicBezTo>
                <a:cubicBezTo>
                  <a:pt x="21431" y="4782"/>
                  <a:pt x="16655" y="7"/>
                  <a:pt x="10716" y="7"/>
                </a:cubicBezTo>
                <a:cubicBezTo>
                  <a:pt x="4777" y="7"/>
                  <a:pt x="0" y="4785"/>
                  <a:pt x="0" y="10724"/>
                </a:cubicBezTo>
                <a:cubicBezTo>
                  <a:pt x="0" y="35547"/>
                  <a:pt x="10939" y="56220"/>
                  <a:pt x="25940" y="74080"/>
                </a:cubicBezTo>
                <a:cubicBezTo>
                  <a:pt x="38084" y="88546"/>
                  <a:pt x="53400" y="101761"/>
                  <a:pt x="68714" y="114309"/>
                </a:cubicBezTo>
                <a:cubicBezTo>
                  <a:pt x="53400" y="126855"/>
                  <a:pt x="38084" y="140072"/>
                  <a:pt x="25940" y="154538"/>
                </a:cubicBezTo>
                <a:cubicBezTo>
                  <a:pt x="10939" y="172399"/>
                  <a:pt x="0" y="193069"/>
                  <a:pt x="0" y="217895"/>
                </a:cubicBezTo>
                <a:cubicBezTo>
                  <a:pt x="0" y="223834"/>
                  <a:pt x="4777" y="228611"/>
                  <a:pt x="10716" y="228611"/>
                </a:cubicBezTo>
                <a:cubicBezTo>
                  <a:pt x="16655" y="228611"/>
                  <a:pt x="21431" y="223834"/>
                  <a:pt x="21431" y="217897"/>
                </a:cubicBezTo>
                <a:cubicBezTo>
                  <a:pt x="21431" y="216692"/>
                  <a:pt x="21476" y="215485"/>
                  <a:pt x="21520" y="214326"/>
                </a:cubicBezTo>
                <a:lnTo>
                  <a:pt x="149885" y="214326"/>
                </a:lnTo>
                <a:cubicBezTo>
                  <a:pt x="149974" y="215488"/>
                  <a:pt x="149974" y="216692"/>
                  <a:pt x="149974" y="217899"/>
                </a:cubicBezTo>
                <a:cubicBezTo>
                  <a:pt x="149974" y="223838"/>
                  <a:pt x="154751" y="228616"/>
                  <a:pt x="160690" y="228616"/>
                </a:cubicBezTo>
                <a:cubicBezTo>
                  <a:pt x="166629" y="228616"/>
                  <a:pt x="171405" y="223838"/>
                  <a:pt x="171405" y="217902"/>
                </a:cubicBezTo>
                <a:cubicBezTo>
                  <a:pt x="171405" y="193078"/>
                  <a:pt x="160467" y="172406"/>
                  <a:pt x="145465" y="154545"/>
                </a:cubicBezTo>
                <a:cubicBezTo>
                  <a:pt x="136267" y="143607"/>
                  <a:pt x="125284" y="133427"/>
                  <a:pt x="113853" y="123647"/>
                </a:cubicBezTo>
                <a:cubicBezTo>
                  <a:pt x="109968" y="126818"/>
                  <a:pt x="106129" y="129943"/>
                  <a:pt x="102378" y="132979"/>
                </a:cubicBezTo>
                <a:lnTo>
                  <a:pt x="102378" y="132979"/>
                </a:lnTo>
                <a:lnTo>
                  <a:pt x="101396" y="133784"/>
                </a:lnTo>
                <a:cubicBezTo>
                  <a:pt x="99878" y="134988"/>
                  <a:pt x="98404" y="136239"/>
                  <a:pt x="96886" y="137400"/>
                </a:cubicBezTo>
                <a:cubicBezTo>
                  <a:pt x="101888" y="141597"/>
                  <a:pt x="106753" y="145794"/>
                  <a:pt x="111307" y="150035"/>
                </a:cubicBezTo>
                <a:lnTo>
                  <a:pt x="59961" y="150035"/>
                </a:lnTo>
                <a:cubicBezTo>
                  <a:pt x="69784" y="140927"/>
                  <a:pt x="80811" y="131996"/>
                  <a:pt x="92197" y="122799"/>
                </a:cubicBezTo>
                <a:cubicBezTo>
                  <a:pt x="92331" y="122710"/>
                  <a:pt x="92420" y="122621"/>
                  <a:pt x="92554" y="122532"/>
                </a:cubicBezTo>
                <a:lnTo>
                  <a:pt x="92866" y="122264"/>
                </a:lnTo>
                <a:cubicBezTo>
                  <a:pt x="111305" y="107353"/>
                  <a:pt x="130683" y="91637"/>
                  <a:pt x="145417" y="74089"/>
                </a:cubicBezTo>
                <a:cubicBezTo>
                  <a:pt x="160508" y="56231"/>
                  <a:pt x="171447" y="35559"/>
                  <a:pt x="171447" y="10733"/>
                </a:cubicBezTo>
                <a:lnTo>
                  <a:pt x="171450" y="10717"/>
                </a:lnTo>
                <a:moveTo>
                  <a:pt x="39782" y="171450"/>
                </a:moveTo>
                <a:lnTo>
                  <a:pt x="131668" y="171450"/>
                </a:lnTo>
                <a:cubicBezTo>
                  <a:pt x="137205" y="178459"/>
                  <a:pt x="141669" y="185559"/>
                  <a:pt x="144795" y="192881"/>
                </a:cubicBezTo>
                <a:lnTo>
                  <a:pt x="26655" y="192881"/>
                </a:lnTo>
                <a:cubicBezTo>
                  <a:pt x="29781" y="185559"/>
                  <a:pt x="34245" y="178459"/>
                  <a:pt x="39782" y="171450"/>
                </a:cubicBezTo>
                <a:lnTo>
                  <a:pt x="39782" y="171450"/>
                </a:lnTo>
                <a:moveTo>
                  <a:pt x="26655" y="35719"/>
                </a:moveTo>
                <a:lnTo>
                  <a:pt x="144750" y="35719"/>
                </a:lnTo>
                <a:cubicBezTo>
                  <a:pt x="141625" y="43041"/>
                  <a:pt x="137160" y="50141"/>
                  <a:pt x="131624" y="57150"/>
                </a:cubicBezTo>
                <a:lnTo>
                  <a:pt x="39737" y="57150"/>
                </a:lnTo>
                <a:cubicBezTo>
                  <a:pt x="34201" y="50141"/>
                  <a:pt x="29736" y="43041"/>
                  <a:pt x="26611" y="35719"/>
                </a:cubicBezTo>
                <a:lnTo>
                  <a:pt x="26655" y="35719"/>
                </a:lnTo>
                <a:moveTo>
                  <a:pt x="111398" y="78581"/>
                </a:moveTo>
                <a:cubicBezTo>
                  <a:pt x="103451" y="85903"/>
                  <a:pt x="94790" y="93136"/>
                  <a:pt x="85725" y="100504"/>
                </a:cubicBezTo>
                <a:cubicBezTo>
                  <a:pt x="76662" y="93136"/>
                  <a:pt x="67999" y="85903"/>
                  <a:pt x="60052" y="78581"/>
                </a:cubicBezTo>
                <a:lnTo>
                  <a:pt x="111398" y="7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67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Services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 are essential for human well-being and economic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Without these services, societies would struggle to thrive and sustain their populations.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Ecosystem Services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710"/>
            <a:ext cx="365760" cy="325088"/>
          </a:xfrm>
          <a:custGeom>
            <a:avLst/>
            <a:gdLst/>
            <a:ahLst/>
            <a:cxnLst/>
            <a:rect l="l" t="t" r="r" b="b"/>
            <a:pathLst>
              <a:path w="365760" h="325088">
                <a:moveTo>
                  <a:pt x="139256" y="2952"/>
                </a:moveTo>
                <a:cubicBezTo>
                  <a:pt x="135320" y="-985"/>
                  <a:pt x="128843" y="-985"/>
                  <a:pt x="124903" y="2952"/>
                </a:cubicBezTo>
                <a:cubicBezTo>
                  <a:pt x="120968" y="6889"/>
                  <a:pt x="120968" y="13364"/>
                  <a:pt x="124903" y="17301"/>
                </a:cubicBezTo>
                <a:lnTo>
                  <a:pt x="144907" y="37304"/>
                </a:lnTo>
                <a:cubicBezTo>
                  <a:pt x="136904" y="46322"/>
                  <a:pt x="132080" y="58132"/>
                  <a:pt x="132080" y="71087"/>
                </a:cubicBezTo>
                <a:cubicBezTo>
                  <a:pt x="132080" y="72992"/>
                  <a:pt x="132208" y="74897"/>
                  <a:pt x="132398" y="76737"/>
                </a:cubicBezTo>
                <a:cubicBezTo>
                  <a:pt x="117921" y="66640"/>
                  <a:pt x="99695" y="60925"/>
                  <a:pt x="81279" y="60925"/>
                </a:cubicBezTo>
                <a:cubicBezTo>
                  <a:pt x="40003" y="60925"/>
                  <a:pt x="0" y="89435"/>
                  <a:pt x="0" y="132044"/>
                </a:cubicBezTo>
                <a:cubicBezTo>
                  <a:pt x="0" y="171351"/>
                  <a:pt x="34038" y="198655"/>
                  <a:pt x="71693" y="202657"/>
                </a:cubicBezTo>
                <a:cubicBezTo>
                  <a:pt x="71312" y="199419"/>
                  <a:pt x="71122" y="196181"/>
                  <a:pt x="71122" y="193005"/>
                </a:cubicBezTo>
                <a:cubicBezTo>
                  <a:pt x="71122" y="185892"/>
                  <a:pt x="71758" y="178909"/>
                  <a:pt x="73090" y="172177"/>
                </a:cubicBezTo>
                <a:cubicBezTo>
                  <a:pt x="47307" y="168939"/>
                  <a:pt x="30482" y="150587"/>
                  <a:pt x="30482" y="132044"/>
                </a:cubicBezTo>
                <a:cubicBezTo>
                  <a:pt x="30482" y="111596"/>
                  <a:pt x="50994" y="91405"/>
                  <a:pt x="81283" y="91405"/>
                </a:cubicBezTo>
                <a:cubicBezTo>
                  <a:pt x="104969" y="91405"/>
                  <a:pt x="122683" y="103788"/>
                  <a:pt x="129289" y="118901"/>
                </a:cubicBezTo>
                <a:cubicBezTo>
                  <a:pt x="106367" y="135539"/>
                  <a:pt x="91444" y="162525"/>
                  <a:pt x="91444" y="193005"/>
                </a:cubicBezTo>
                <a:cubicBezTo>
                  <a:pt x="91444" y="246219"/>
                  <a:pt x="157229" y="307114"/>
                  <a:pt x="173930" y="321782"/>
                </a:cubicBezTo>
                <a:cubicBezTo>
                  <a:pt x="176406" y="323941"/>
                  <a:pt x="179581" y="325085"/>
                  <a:pt x="182884" y="325085"/>
                </a:cubicBezTo>
                <a:cubicBezTo>
                  <a:pt x="186186" y="325085"/>
                  <a:pt x="189361" y="323941"/>
                  <a:pt x="191837" y="321782"/>
                </a:cubicBezTo>
                <a:cubicBezTo>
                  <a:pt x="208538" y="307114"/>
                  <a:pt x="274324" y="246219"/>
                  <a:pt x="274324" y="193005"/>
                </a:cubicBezTo>
                <a:cubicBezTo>
                  <a:pt x="274324" y="162525"/>
                  <a:pt x="259401" y="135536"/>
                  <a:pt x="236478" y="118901"/>
                </a:cubicBezTo>
                <a:cubicBezTo>
                  <a:pt x="243084" y="103788"/>
                  <a:pt x="260798" y="91405"/>
                  <a:pt x="284484" y="91405"/>
                </a:cubicBezTo>
                <a:cubicBezTo>
                  <a:pt x="314773" y="91405"/>
                  <a:pt x="335285" y="111600"/>
                  <a:pt x="335285" y="132044"/>
                </a:cubicBezTo>
                <a:cubicBezTo>
                  <a:pt x="335285" y="150587"/>
                  <a:pt x="318456" y="168939"/>
                  <a:pt x="292677" y="172177"/>
                </a:cubicBezTo>
                <a:cubicBezTo>
                  <a:pt x="293947" y="178909"/>
                  <a:pt x="294645" y="185892"/>
                  <a:pt x="294645" y="193005"/>
                </a:cubicBezTo>
                <a:cubicBezTo>
                  <a:pt x="294645" y="196181"/>
                  <a:pt x="294455" y="199419"/>
                  <a:pt x="294075" y="202657"/>
                </a:cubicBezTo>
                <a:cubicBezTo>
                  <a:pt x="331730" y="198655"/>
                  <a:pt x="365767" y="171351"/>
                  <a:pt x="365767" y="132044"/>
                </a:cubicBezTo>
                <a:cubicBezTo>
                  <a:pt x="365767" y="89435"/>
                  <a:pt x="325764" y="60925"/>
                  <a:pt x="284488" y="60925"/>
                </a:cubicBezTo>
                <a:cubicBezTo>
                  <a:pt x="266072" y="60925"/>
                  <a:pt x="247850" y="66640"/>
                  <a:pt x="233369" y="76737"/>
                </a:cubicBezTo>
                <a:cubicBezTo>
                  <a:pt x="233560" y="74897"/>
                  <a:pt x="233688" y="72992"/>
                  <a:pt x="233688" y="71087"/>
                </a:cubicBezTo>
                <a:cubicBezTo>
                  <a:pt x="233688" y="58132"/>
                  <a:pt x="228863" y="46322"/>
                  <a:pt x="220860" y="37304"/>
                </a:cubicBezTo>
                <a:lnTo>
                  <a:pt x="240864" y="17301"/>
                </a:lnTo>
                <a:cubicBezTo>
                  <a:pt x="244799" y="13364"/>
                  <a:pt x="244799" y="6889"/>
                  <a:pt x="240864" y="2952"/>
                </a:cubicBezTo>
                <a:cubicBezTo>
                  <a:pt x="236928" y="-985"/>
                  <a:pt x="230451" y="-985"/>
                  <a:pt x="226511" y="2952"/>
                </a:cubicBezTo>
                <a:lnTo>
                  <a:pt x="204412" y="25051"/>
                </a:lnTo>
                <a:cubicBezTo>
                  <a:pt x="197872" y="22002"/>
                  <a:pt x="190568" y="20289"/>
                  <a:pt x="182887" y="20289"/>
                </a:cubicBezTo>
                <a:cubicBezTo>
                  <a:pt x="175203" y="20289"/>
                  <a:pt x="167902" y="22002"/>
                  <a:pt x="161362" y="25051"/>
                </a:cubicBezTo>
                <a:lnTo>
                  <a:pt x="139256" y="2952"/>
                </a:lnTo>
                <a:moveTo>
                  <a:pt x="150430" y="253078"/>
                </a:moveTo>
                <a:cubicBezTo>
                  <a:pt x="148016" y="249967"/>
                  <a:pt x="145668" y="246856"/>
                  <a:pt x="143510" y="243806"/>
                </a:cubicBezTo>
                <a:lnTo>
                  <a:pt x="222250" y="243806"/>
                </a:lnTo>
                <a:cubicBezTo>
                  <a:pt x="220092" y="246856"/>
                  <a:pt x="217806" y="249967"/>
                  <a:pt x="215330" y="253078"/>
                </a:cubicBezTo>
                <a:cubicBezTo>
                  <a:pt x="204153" y="267366"/>
                  <a:pt x="192024" y="279875"/>
                  <a:pt x="182880" y="288639"/>
                </a:cubicBezTo>
                <a:cubicBezTo>
                  <a:pt x="173736" y="279875"/>
                  <a:pt x="161607" y="267366"/>
                  <a:pt x="150430" y="253078"/>
                </a:cubicBezTo>
                <a:lnTo>
                  <a:pt x="150430" y="253078"/>
                </a:lnTo>
                <a:moveTo>
                  <a:pt x="239331" y="213329"/>
                </a:moveTo>
                <a:lnTo>
                  <a:pt x="126366" y="213329"/>
                </a:lnTo>
                <a:cubicBezTo>
                  <a:pt x="123444" y="205901"/>
                  <a:pt x="121857" y="199042"/>
                  <a:pt x="121857" y="193008"/>
                </a:cubicBezTo>
                <a:lnTo>
                  <a:pt x="243775" y="193008"/>
                </a:lnTo>
                <a:cubicBezTo>
                  <a:pt x="243775" y="199042"/>
                  <a:pt x="242188" y="205898"/>
                  <a:pt x="239266" y="213329"/>
                </a:cubicBezTo>
                <a:lnTo>
                  <a:pt x="239331" y="213329"/>
                </a:lnTo>
                <a:moveTo>
                  <a:pt x="235648" y="162528"/>
                </a:moveTo>
                <a:lnTo>
                  <a:pt x="130046" y="162528"/>
                </a:lnTo>
                <a:cubicBezTo>
                  <a:pt x="140587" y="144303"/>
                  <a:pt x="160272" y="132048"/>
                  <a:pt x="182876" y="132048"/>
                </a:cubicBezTo>
                <a:cubicBezTo>
                  <a:pt x="205484" y="132048"/>
                  <a:pt x="225166" y="144303"/>
                  <a:pt x="235707" y="162528"/>
                </a:cubicBezTo>
                <a:lnTo>
                  <a:pt x="235648" y="1625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 include clean air and water, soil formation, and climate regulation.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highlight the diverse ways ecosystems contribute to human survival and prosperity.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Ecosystem Services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services are the benefits that humans derive from functioning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are crucial for maintaining the balance of nature and supporting life on Earth.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Ecosystem Services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09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and sustainability are essential for maintaining healthy ecosystems and supporting human well-being.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Efforts to protect natural resources ensure a better future for both humans and the environment.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Need for Conservation and Sustainability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deforestation, pollution, and climate change, can have significant impacts on ecosystems and biodiversity.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disrupt natural processes and threaten the balance of ecosystems.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Nature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 are critical for maintaining healthy ecosystems and supporting human well-being.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essential services such as clean air, water, and food.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Ecosystems and Biodiversity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03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Sustainability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and sustainability are critical for maintaining healthy ecosystems.</a:t>
            </a:r>
            <a:endParaRPr lang="en-US" sz="1093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support human well-being by ensuring the long-term health of our environment.</a:t>
            </a:r>
            <a:endParaRPr lang="en-US" sz="10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Biodiversity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Biodiversity is essential for human well-being, as it provides a range of ecosystem services.</a:t>
            </a:r>
            <a:endParaRPr lang="en-US" sz="1093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include food, clean water, and climate regulation.</a:t>
            </a:r>
            <a:endParaRPr lang="en-US" sz="10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Ecosystems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are communities of living and non-living things that interact with each other in a specific environment.</a:t>
            </a:r>
            <a:endParaRPr lang="en-US" sz="1093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10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foundation for biodiversity and ecological balance.</a:t>
            </a:r>
            <a:endParaRPr lang="en-US" sz="1093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63000" y="207169"/>
                  <a:pt x="21431" y="165600"/>
                  <a:pt x="21431" y="114300"/>
                </a:cubicBezTo>
                <a:cubicBezTo>
                  <a:pt x="21431" y="104477"/>
                  <a:pt x="22949" y="95056"/>
                  <a:pt x="25763" y="86171"/>
                </a:cubicBezTo>
                <a:lnTo>
                  <a:pt x="29960" y="93493"/>
                </a:lnTo>
                <a:cubicBezTo>
                  <a:pt x="33666" y="99967"/>
                  <a:pt x="39738" y="104745"/>
                  <a:pt x="46927" y="106797"/>
                </a:cubicBezTo>
                <a:lnTo>
                  <a:pt x="72779" y="114165"/>
                </a:lnTo>
                <a:cubicBezTo>
                  <a:pt x="80458" y="116353"/>
                  <a:pt x="85727" y="123362"/>
                  <a:pt x="85727" y="131356"/>
                </a:cubicBezTo>
                <a:lnTo>
                  <a:pt x="85727" y="149171"/>
                </a:lnTo>
                <a:cubicBezTo>
                  <a:pt x="85727" y="154081"/>
                  <a:pt x="88496" y="158548"/>
                  <a:pt x="92871" y="160736"/>
                </a:cubicBezTo>
                <a:cubicBezTo>
                  <a:pt x="97246" y="162923"/>
                  <a:pt x="100015" y="167388"/>
                  <a:pt x="100015" y="172300"/>
                </a:cubicBezTo>
                <a:lnTo>
                  <a:pt x="100015" y="185872"/>
                </a:lnTo>
                <a:cubicBezTo>
                  <a:pt x="100015" y="192970"/>
                  <a:pt x="106802" y="198061"/>
                  <a:pt x="113632" y="196141"/>
                </a:cubicBezTo>
                <a:cubicBezTo>
                  <a:pt x="120731" y="194132"/>
                  <a:pt x="126267" y="188552"/>
                  <a:pt x="128277" y="181497"/>
                </a:cubicBezTo>
                <a:lnTo>
                  <a:pt x="128946" y="179085"/>
                </a:lnTo>
                <a:cubicBezTo>
                  <a:pt x="130999" y="171896"/>
                  <a:pt x="135777" y="165824"/>
                  <a:pt x="142251" y="162119"/>
                </a:cubicBezTo>
                <a:lnTo>
                  <a:pt x="146359" y="159753"/>
                </a:lnTo>
                <a:cubicBezTo>
                  <a:pt x="153057" y="155958"/>
                  <a:pt x="157165" y="148814"/>
                  <a:pt x="157165" y="141133"/>
                </a:cubicBezTo>
                <a:lnTo>
                  <a:pt x="157165" y="137427"/>
                </a:lnTo>
                <a:cubicBezTo>
                  <a:pt x="157165" y="131758"/>
                  <a:pt x="154888" y="126311"/>
                  <a:pt x="150869" y="122292"/>
                </a:cubicBezTo>
                <a:lnTo>
                  <a:pt x="149127" y="120550"/>
                </a:lnTo>
                <a:cubicBezTo>
                  <a:pt x="145108" y="116531"/>
                  <a:pt x="139661" y="114254"/>
                  <a:pt x="133992" y="114254"/>
                </a:cubicBezTo>
                <a:lnTo>
                  <a:pt x="114748" y="114300"/>
                </a:lnTo>
                <a:cubicBezTo>
                  <a:pt x="109792" y="114300"/>
                  <a:pt x="104882" y="113006"/>
                  <a:pt x="100550" y="110549"/>
                </a:cubicBezTo>
                <a:lnTo>
                  <a:pt x="85147" y="101752"/>
                </a:lnTo>
                <a:cubicBezTo>
                  <a:pt x="83226" y="100637"/>
                  <a:pt x="81754" y="98849"/>
                  <a:pt x="81039" y="96753"/>
                </a:cubicBezTo>
                <a:cubicBezTo>
                  <a:pt x="79610" y="92466"/>
                  <a:pt x="81530" y="87824"/>
                  <a:pt x="85592" y="85814"/>
                </a:cubicBezTo>
                <a:lnTo>
                  <a:pt x="88226" y="84475"/>
                </a:lnTo>
                <a:cubicBezTo>
                  <a:pt x="91173" y="83000"/>
                  <a:pt x="94611" y="82733"/>
                  <a:pt x="97736" y="83805"/>
                </a:cubicBezTo>
                <a:lnTo>
                  <a:pt x="108094" y="87243"/>
                </a:lnTo>
                <a:cubicBezTo>
                  <a:pt x="111756" y="88448"/>
                  <a:pt x="115772" y="87065"/>
                  <a:pt x="117871" y="83894"/>
                </a:cubicBezTo>
                <a:cubicBezTo>
                  <a:pt x="119969" y="80769"/>
                  <a:pt x="119745" y="76615"/>
                  <a:pt x="117336" y="73714"/>
                </a:cubicBezTo>
                <a:lnTo>
                  <a:pt x="111264" y="66436"/>
                </a:lnTo>
                <a:cubicBezTo>
                  <a:pt x="106800" y="61077"/>
                  <a:pt x="106843" y="53264"/>
                  <a:pt x="111399" y="47997"/>
                </a:cubicBezTo>
                <a:lnTo>
                  <a:pt x="118408" y="39827"/>
                </a:lnTo>
                <a:cubicBezTo>
                  <a:pt x="122338" y="35227"/>
                  <a:pt x="122962" y="28664"/>
                  <a:pt x="119972" y="23441"/>
                </a:cubicBezTo>
                <a:lnTo>
                  <a:pt x="118899" y="21566"/>
                </a:lnTo>
                <a:cubicBezTo>
                  <a:pt x="151761" y="23173"/>
                  <a:pt x="180157" y="41925"/>
                  <a:pt x="195339" y="69028"/>
                </a:cubicBezTo>
                <a:lnTo>
                  <a:pt x="183954" y="73582"/>
                </a:lnTo>
                <a:cubicBezTo>
                  <a:pt x="176946" y="76394"/>
                  <a:pt x="173329" y="84207"/>
                  <a:pt x="175695" y="91351"/>
                </a:cubicBezTo>
                <a:lnTo>
                  <a:pt x="183241" y="113987"/>
                </a:lnTo>
                <a:cubicBezTo>
                  <a:pt x="184805" y="118630"/>
                  <a:pt x="188600" y="122157"/>
                  <a:pt x="193332" y="123318"/>
                </a:cubicBezTo>
                <a:lnTo>
                  <a:pt x="206325" y="126578"/>
                </a:lnTo>
                <a:cubicBezTo>
                  <a:pt x="200343" y="172074"/>
                  <a:pt x="161410" y="207169"/>
                  <a:pt x="114305" y="207169"/>
                </a:cubicBezTo>
                <a:lnTo>
                  <a:pt x="114300" y="207169"/>
                </a:lnTo>
                <a:moveTo>
                  <a:pt x="114300" y="228600"/>
                </a:moveTo>
                <a:cubicBezTo>
                  <a:pt x="177426" y="228600"/>
                  <a:pt x="228600" y="177426"/>
                  <a:pt x="228600" y="114300"/>
                </a:cubicBezTo>
                <a:cubicBezTo>
                  <a:pt x="228600" y="51174"/>
                  <a:pt x="177426" y="0"/>
                  <a:pt x="114300" y="0"/>
                </a:cubicBezTo>
                <a:cubicBezTo>
                  <a:pt x="51174" y="0"/>
                  <a:pt x="0" y="51174"/>
                  <a:pt x="0" y="114300"/>
                </a:cubicBezTo>
                <a:cubicBezTo>
                  <a:pt x="0" y="177426"/>
                  <a:pt x="51174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45" y="1757598"/>
            <a:ext cx="200050" cy="228600"/>
          </a:xfrm>
          <a:custGeom>
            <a:avLst/>
            <a:gdLst/>
            <a:ahLst/>
            <a:cxnLst/>
            <a:rect l="l" t="t" r="r" b="b"/>
            <a:pathLst>
              <a:path w="200050" h="228600">
                <a:moveTo>
                  <a:pt x="107963" y="3527"/>
                </a:moveTo>
                <a:cubicBezTo>
                  <a:pt x="105955" y="1294"/>
                  <a:pt x="103052" y="0"/>
                  <a:pt x="100015" y="0"/>
                </a:cubicBezTo>
                <a:cubicBezTo>
                  <a:pt x="96978" y="0"/>
                  <a:pt x="94078" y="1294"/>
                  <a:pt x="92067" y="3527"/>
                </a:cubicBezTo>
                <a:lnTo>
                  <a:pt x="27773" y="74965"/>
                </a:lnTo>
                <a:cubicBezTo>
                  <a:pt x="24960" y="78090"/>
                  <a:pt x="24246" y="82643"/>
                  <a:pt x="25942" y="86484"/>
                </a:cubicBezTo>
                <a:cubicBezTo>
                  <a:pt x="27639" y="90324"/>
                  <a:pt x="31480" y="92869"/>
                  <a:pt x="35721" y="92869"/>
                </a:cubicBezTo>
                <a:lnTo>
                  <a:pt x="40990" y="92869"/>
                </a:lnTo>
                <a:lnTo>
                  <a:pt x="13307" y="125195"/>
                </a:lnTo>
                <a:cubicBezTo>
                  <a:pt x="10585" y="128366"/>
                  <a:pt x="9958" y="132830"/>
                  <a:pt x="11701" y="136625"/>
                </a:cubicBezTo>
                <a:cubicBezTo>
                  <a:pt x="13441" y="140420"/>
                  <a:pt x="17238" y="142875"/>
                  <a:pt x="21433" y="142875"/>
                </a:cubicBezTo>
                <a:lnTo>
                  <a:pt x="32148" y="142875"/>
                </a:lnTo>
                <a:lnTo>
                  <a:pt x="2144" y="182880"/>
                </a:lnTo>
                <a:cubicBezTo>
                  <a:pt x="-312" y="186140"/>
                  <a:pt x="-668" y="190470"/>
                  <a:pt x="1118" y="194086"/>
                </a:cubicBezTo>
                <a:cubicBezTo>
                  <a:pt x="2905" y="197702"/>
                  <a:pt x="6656" y="200025"/>
                  <a:pt x="10717" y="200025"/>
                </a:cubicBezTo>
                <a:lnTo>
                  <a:pt x="71438" y="200025"/>
                </a:lnTo>
                <a:lnTo>
                  <a:pt x="89296" y="200025"/>
                </a:lnTo>
                <a:lnTo>
                  <a:pt x="89296" y="217886"/>
                </a:lnTo>
                <a:cubicBezTo>
                  <a:pt x="89296" y="223825"/>
                  <a:pt x="94074" y="228602"/>
                  <a:pt x="100011" y="228602"/>
                </a:cubicBezTo>
                <a:cubicBezTo>
                  <a:pt x="105949" y="228602"/>
                  <a:pt x="110726" y="223825"/>
                  <a:pt x="110726" y="217888"/>
                </a:cubicBezTo>
                <a:lnTo>
                  <a:pt x="110726" y="200030"/>
                </a:lnTo>
                <a:lnTo>
                  <a:pt x="128584" y="200030"/>
                </a:lnTo>
                <a:lnTo>
                  <a:pt x="189306" y="200030"/>
                </a:lnTo>
                <a:cubicBezTo>
                  <a:pt x="193369" y="200030"/>
                  <a:pt x="197074" y="197753"/>
                  <a:pt x="198904" y="194091"/>
                </a:cubicBezTo>
                <a:cubicBezTo>
                  <a:pt x="200735" y="190428"/>
                  <a:pt x="200332" y="186099"/>
                  <a:pt x="197878" y="182885"/>
                </a:cubicBezTo>
                <a:lnTo>
                  <a:pt x="167874" y="142880"/>
                </a:lnTo>
                <a:lnTo>
                  <a:pt x="178589" y="142880"/>
                </a:lnTo>
                <a:cubicBezTo>
                  <a:pt x="182786" y="142880"/>
                  <a:pt x="186581" y="140424"/>
                  <a:pt x="188321" y="136630"/>
                </a:cubicBezTo>
                <a:cubicBezTo>
                  <a:pt x="190062" y="132835"/>
                  <a:pt x="189438" y="128370"/>
                  <a:pt x="186715" y="125200"/>
                </a:cubicBezTo>
                <a:lnTo>
                  <a:pt x="159032" y="92873"/>
                </a:lnTo>
                <a:lnTo>
                  <a:pt x="164301" y="92873"/>
                </a:lnTo>
                <a:cubicBezTo>
                  <a:pt x="168542" y="92873"/>
                  <a:pt x="172383" y="90372"/>
                  <a:pt x="174080" y="86534"/>
                </a:cubicBezTo>
                <a:cubicBezTo>
                  <a:pt x="175776" y="82694"/>
                  <a:pt x="175106" y="78140"/>
                  <a:pt x="172249" y="75015"/>
                </a:cubicBezTo>
                <a:lnTo>
                  <a:pt x="107955" y="3578"/>
                </a:lnTo>
                <a:lnTo>
                  <a:pt x="107963" y="3527"/>
                </a:lnTo>
                <a:moveTo>
                  <a:pt x="110732" y="178594"/>
                </a:moveTo>
                <a:lnTo>
                  <a:pt x="110732" y="96442"/>
                </a:lnTo>
                <a:cubicBezTo>
                  <a:pt x="110732" y="90503"/>
                  <a:pt x="105955" y="85727"/>
                  <a:pt x="100017" y="85727"/>
                </a:cubicBezTo>
                <a:cubicBezTo>
                  <a:pt x="94080" y="85727"/>
                  <a:pt x="89303" y="90505"/>
                  <a:pt x="89303" y="96444"/>
                </a:cubicBezTo>
                <a:lnTo>
                  <a:pt x="89303" y="178598"/>
                </a:lnTo>
                <a:lnTo>
                  <a:pt x="71444" y="178598"/>
                </a:lnTo>
                <a:lnTo>
                  <a:pt x="32154" y="178598"/>
                </a:lnTo>
                <a:lnTo>
                  <a:pt x="62158" y="138593"/>
                </a:lnTo>
                <a:cubicBezTo>
                  <a:pt x="64614" y="135333"/>
                  <a:pt x="64970" y="131004"/>
                  <a:pt x="63184" y="127387"/>
                </a:cubicBezTo>
                <a:cubicBezTo>
                  <a:pt x="61397" y="123771"/>
                  <a:pt x="57647" y="121448"/>
                  <a:pt x="53585" y="121448"/>
                </a:cubicBezTo>
                <a:lnTo>
                  <a:pt x="44745" y="121448"/>
                </a:lnTo>
                <a:lnTo>
                  <a:pt x="72428" y="89122"/>
                </a:lnTo>
                <a:cubicBezTo>
                  <a:pt x="75151" y="85951"/>
                  <a:pt x="75777" y="81487"/>
                  <a:pt x="74035" y="77692"/>
                </a:cubicBezTo>
                <a:cubicBezTo>
                  <a:pt x="72294" y="73897"/>
                  <a:pt x="68497" y="71442"/>
                  <a:pt x="64302" y="71442"/>
                </a:cubicBezTo>
                <a:lnTo>
                  <a:pt x="59793" y="71442"/>
                </a:lnTo>
                <a:lnTo>
                  <a:pt x="100021" y="26748"/>
                </a:lnTo>
                <a:lnTo>
                  <a:pt x="140249" y="71442"/>
                </a:lnTo>
                <a:lnTo>
                  <a:pt x="135740" y="71442"/>
                </a:lnTo>
                <a:cubicBezTo>
                  <a:pt x="131543" y="71442"/>
                  <a:pt x="127748" y="73897"/>
                  <a:pt x="126008" y="77692"/>
                </a:cubicBezTo>
                <a:cubicBezTo>
                  <a:pt x="124267" y="81487"/>
                  <a:pt x="124892" y="85951"/>
                  <a:pt x="127614" y="89122"/>
                </a:cubicBezTo>
                <a:lnTo>
                  <a:pt x="155297" y="121448"/>
                </a:lnTo>
                <a:lnTo>
                  <a:pt x="146457" y="121448"/>
                </a:lnTo>
                <a:cubicBezTo>
                  <a:pt x="142394" y="121448"/>
                  <a:pt x="138689" y="123725"/>
                  <a:pt x="136858" y="127387"/>
                </a:cubicBezTo>
                <a:cubicBezTo>
                  <a:pt x="135028" y="131050"/>
                  <a:pt x="135430" y="135379"/>
                  <a:pt x="137885" y="138593"/>
                </a:cubicBezTo>
                <a:lnTo>
                  <a:pt x="167888" y="178598"/>
                </a:lnTo>
                <a:lnTo>
                  <a:pt x="128598" y="178598"/>
                </a:lnTo>
                <a:lnTo>
                  <a:pt x="110732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Actions for the Environment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ways that individuals can make a positive impact on the environment?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ways that human activities can impact ecosystems and biodiversity?</a:t>
            </a:r>
            <a:endParaRPr lang="en-US" sz="110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Sustainability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conservation and sustainability help to maintain healthy ecosystems and support human well-being?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ways that individuals can make a positive impact on the environment?</a:t>
            </a:r>
            <a:endParaRPr lang="en-US" sz="110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Activities and Ecosystems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ways that human activities can impact ecosystems and biodiversity?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conservation and sustainability help to maintain healthy ecosystems and support human well-being?</a:t>
            </a:r>
            <a:endParaRPr lang="en-US" sz="1102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5017" y="50006"/>
                </a:moveTo>
                <a:cubicBezTo>
                  <a:pt x="125017" y="34244"/>
                  <a:pt x="137830" y="21431"/>
                  <a:pt x="153592" y="21431"/>
                </a:cubicBezTo>
                <a:cubicBezTo>
                  <a:pt x="169354" y="21431"/>
                  <a:pt x="182167" y="34244"/>
                  <a:pt x="182167" y="50006"/>
                </a:cubicBezTo>
                <a:lnTo>
                  <a:pt x="182167" y="58355"/>
                </a:lnTo>
                <a:cubicBezTo>
                  <a:pt x="167031" y="61928"/>
                  <a:pt x="157165" y="73355"/>
                  <a:pt x="157165" y="90681"/>
                </a:cubicBezTo>
                <a:cubicBezTo>
                  <a:pt x="157165" y="103137"/>
                  <a:pt x="168460" y="124077"/>
                  <a:pt x="186634" y="140509"/>
                </a:cubicBezTo>
                <a:cubicBezTo>
                  <a:pt x="188330" y="142073"/>
                  <a:pt x="190607" y="142875"/>
                  <a:pt x="192884" y="142875"/>
                </a:cubicBezTo>
                <a:cubicBezTo>
                  <a:pt x="195160" y="142875"/>
                  <a:pt x="197437" y="142070"/>
                  <a:pt x="199133" y="140509"/>
                </a:cubicBezTo>
                <a:cubicBezTo>
                  <a:pt x="217305" y="124077"/>
                  <a:pt x="228602" y="103137"/>
                  <a:pt x="228602" y="90681"/>
                </a:cubicBezTo>
                <a:cubicBezTo>
                  <a:pt x="228602" y="73358"/>
                  <a:pt x="218736" y="61928"/>
                  <a:pt x="203600" y="58355"/>
                </a:cubicBezTo>
                <a:lnTo>
                  <a:pt x="203600" y="50006"/>
                </a:lnTo>
                <a:cubicBezTo>
                  <a:pt x="203600" y="22369"/>
                  <a:pt x="181232" y="0"/>
                  <a:pt x="153594" y="0"/>
                </a:cubicBezTo>
                <a:cubicBezTo>
                  <a:pt x="125956" y="0"/>
                  <a:pt x="103588" y="22369"/>
                  <a:pt x="103588" y="50006"/>
                </a:cubicBezTo>
                <a:lnTo>
                  <a:pt x="103588" y="66125"/>
                </a:lnTo>
                <a:cubicBezTo>
                  <a:pt x="95507" y="60456"/>
                  <a:pt x="85638" y="57150"/>
                  <a:pt x="75013" y="57150"/>
                </a:cubicBezTo>
                <a:cubicBezTo>
                  <a:pt x="47375" y="57150"/>
                  <a:pt x="25007" y="79519"/>
                  <a:pt x="25007" y="107156"/>
                </a:cubicBezTo>
                <a:lnTo>
                  <a:pt x="25007" y="115505"/>
                </a:lnTo>
                <a:cubicBezTo>
                  <a:pt x="9871" y="119078"/>
                  <a:pt x="5" y="130508"/>
                  <a:pt x="5" y="147831"/>
                </a:cubicBezTo>
                <a:cubicBezTo>
                  <a:pt x="5" y="160287"/>
                  <a:pt x="11300" y="181227"/>
                  <a:pt x="29473" y="197659"/>
                </a:cubicBezTo>
                <a:cubicBezTo>
                  <a:pt x="31170" y="199223"/>
                  <a:pt x="33446" y="200025"/>
                  <a:pt x="35723" y="200025"/>
                </a:cubicBezTo>
                <a:cubicBezTo>
                  <a:pt x="38000" y="200025"/>
                  <a:pt x="40277" y="199220"/>
                  <a:pt x="41973" y="197659"/>
                </a:cubicBezTo>
                <a:cubicBezTo>
                  <a:pt x="60145" y="181227"/>
                  <a:pt x="71442" y="160287"/>
                  <a:pt x="71442" y="147831"/>
                </a:cubicBezTo>
                <a:cubicBezTo>
                  <a:pt x="71442" y="130508"/>
                  <a:pt x="61576" y="119078"/>
                  <a:pt x="46440" y="115505"/>
                </a:cubicBezTo>
                <a:lnTo>
                  <a:pt x="46440" y="107156"/>
                </a:lnTo>
                <a:cubicBezTo>
                  <a:pt x="46440" y="91394"/>
                  <a:pt x="59253" y="78581"/>
                  <a:pt x="75015" y="78581"/>
                </a:cubicBezTo>
                <a:cubicBezTo>
                  <a:pt x="90777" y="78581"/>
                  <a:pt x="103590" y="91394"/>
                  <a:pt x="103590" y="107156"/>
                </a:cubicBezTo>
                <a:lnTo>
                  <a:pt x="103590" y="121444"/>
                </a:lnTo>
                <a:lnTo>
                  <a:pt x="103590" y="217886"/>
                </a:lnTo>
                <a:cubicBezTo>
                  <a:pt x="103590" y="223825"/>
                  <a:pt x="108368" y="228600"/>
                  <a:pt x="114307" y="228600"/>
                </a:cubicBezTo>
                <a:cubicBezTo>
                  <a:pt x="120246" y="228600"/>
                  <a:pt x="125024" y="223822"/>
                  <a:pt x="125024" y="217886"/>
                </a:cubicBezTo>
                <a:lnTo>
                  <a:pt x="125024" y="121446"/>
                </a:lnTo>
                <a:lnTo>
                  <a:pt x="125024" y="107159"/>
                </a:lnTo>
                <a:lnTo>
                  <a:pt x="125017" y="50006"/>
                </a:lnTo>
                <a:moveTo>
                  <a:pt x="24424" y="138991"/>
                </a:moveTo>
                <a:cubicBezTo>
                  <a:pt x="25852" y="137697"/>
                  <a:pt x="28845" y="135999"/>
                  <a:pt x="34379" y="135777"/>
                </a:cubicBezTo>
                <a:cubicBezTo>
                  <a:pt x="34825" y="135823"/>
                  <a:pt x="35273" y="135866"/>
                  <a:pt x="35762" y="135866"/>
                </a:cubicBezTo>
                <a:cubicBezTo>
                  <a:pt x="36254" y="135866"/>
                  <a:pt x="36699" y="135820"/>
                  <a:pt x="37145" y="135777"/>
                </a:cubicBezTo>
                <a:cubicBezTo>
                  <a:pt x="42636" y="136001"/>
                  <a:pt x="45672" y="137697"/>
                  <a:pt x="47101" y="138991"/>
                </a:cubicBezTo>
                <a:cubicBezTo>
                  <a:pt x="48395" y="140152"/>
                  <a:pt x="50093" y="142518"/>
                  <a:pt x="50093" y="147831"/>
                </a:cubicBezTo>
                <a:lnTo>
                  <a:pt x="50093" y="147831"/>
                </a:lnTo>
                <a:cubicBezTo>
                  <a:pt x="50093" y="147877"/>
                  <a:pt x="50093" y="148188"/>
                  <a:pt x="49958" y="148857"/>
                </a:cubicBezTo>
                <a:cubicBezTo>
                  <a:pt x="49823" y="149573"/>
                  <a:pt x="49602" y="150510"/>
                  <a:pt x="49154" y="151715"/>
                </a:cubicBezTo>
                <a:cubicBezTo>
                  <a:pt x="48349" y="154127"/>
                  <a:pt x="46966" y="157163"/>
                  <a:pt x="45002" y="160601"/>
                </a:cubicBezTo>
                <a:cubicBezTo>
                  <a:pt x="42590" y="164752"/>
                  <a:pt x="39511" y="169173"/>
                  <a:pt x="35760" y="173505"/>
                </a:cubicBezTo>
                <a:cubicBezTo>
                  <a:pt x="32054" y="169173"/>
                  <a:pt x="28929" y="164754"/>
                  <a:pt x="26518" y="160601"/>
                </a:cubicBezTo>
                <a:cubicBezTo>
                  <a:pt x="24554" y="157163"/>
                  <a:pt x="23214" y="154172"/>
                  <a:pt x="22366" y="151715"/>
                </a:cubicBezTo>
                <a:cubicBezTo>
                  <a:pt x="21964" y="150510"/>
                  <a:pt x="21742" y="149571"/>
                  <a:pt x="21562" y="148857"/>
                </a:cubicBezTo>
                <a:cubicBezTo>
                  <a:pt x="21427" y="148188"/>
                  <a:pt x="21427" y="147874"/>
                  <a:pt x="21427" y="147831"/>
                </a:cubicBezTo>
                <a:lnTo>
                  <a:pt x="21427" y="147831"/>
                </a:lnTo>
                <a:cubicBezTo>
                  <a:pt x="21427" y="142518"/>
                  <a:pt x="23123" y="140196"/>
                  <a:pt x="24419" y="138991"/>
                </a:cubicBezTo>
                <a:lnTo>
                  <a:pt x="24424" y="138991"/>
                </a:lnTo>
                <a:moveTo>
                  <a:pt x="178594" y="90681"/>
                </a:moveTo>
                <a:cubicBezTo>
                  <a:pt x="178594" y="85368"/>
                  <a:pt x="180290" y="83046"/>
                  <a:pt x="181586" y="81841"/>
                </a:cubicBezTo>
                <a:cubicBezTo>
                  <a:pt x="183150" y="80458"/>
                  <a:pt x="186496" y="78581"/>
                  <a:pt x="192881" y="78581"/>
                </a:cubicBezTo>
                <a:cubicBezTo>
                  <a:pt x="199266" y="78581"/>
                  <a:pt x="202658" y="80412"/>
                  <a:pt x="204176" y="81841"/>
                </a:cubicBezTo>
                <a:cubicBezTo>
                  <a:pt x="205470" y="83002"/>
                  <a:pt x="207169" y="85368"/>
                  <a:pt x="207169" y="90681"/>
                </a:cubicBezTo>
                <a:lnTo>
                  <a:pt x="207169" y="90681"/>
                </a:lnTo>
                <a:cubicBezTo>
                  <a:pt x="207169" y="90727"/>
                  <a:pt x="207169" y="91038"/>
                  <a:pt x="207034" y="91707"/>
                </a:cubicBezTo>
                <a:cubicBezTo>
                  <a:pt x="206899" y="92421"/>
                  <a:pt x="206677" y="93360"/>
                  <a:pt x="206229" y="94565"/>
                </a:cubicBezTo>
                <a:cubicBezTo>
                  <a:pt x="205425" y="96977"/>
                  <a:pt x="204042" y="100013"/>
                  <a:pt x="202078" y="103451"/>
                </a:cubicBezTo>
                <a:cubicBezTo>
                  <a:pt x="199666" y="107602"/>
                  <a:pt x="196587" y="112023"/>
                  <a:pt x="192836" y="116355"/>
                </a:cubicBezTo>
                <a:cubicBezTo>
                  <a:pt x="189130" y="112023"/>
                  <a:pt x="186005" y="107604"/>
                  <a:pt x="183593" y="103451"/>
                </a:cubicBezTo>
                <a:cubicBezTo>
                  <a:pt x="181630" y="100013"/>
                  <a:pt x="180290" y="97020"/>
                  <a:pt x="179442" y="94565"/>
                </a:cubicBezTo>
                <a:cubicBezTo>
                  <a:pt x="179040" y="93360"/>
                  <a:pt x="178818" y="92421"/>
                  <a:pt x="178637" y="91707"/>
                </a:cubicBezTo>
                <a:cubicBezTo>
                  <a:pt x="178502" y="91038"/>
                  <a:pt x="178502" y="90724"/>
                  <a:pt x="178502" y="90681"/>
                </a:cubicBezTo>
                <a:lnTo>
                  <a:pt x="178502" y="90681"/>
                </a:lnTo>
                <a:lnTo>
                  <a:pt x="178594" y="906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788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50" y="1757598"/>
            <a:ext cx="200050" cy="228600"/>
          </a:xfrm>
          <a:custGeom>
            <a:avLst/>
            <a:gdLst/>
            <a:ahLst/>
            <a:cxnLst/>
            <a:rect l="l" t="t" r="r" b="b"/>
            <a:pathLst>
              <a:path w="200050" h="228600">
                <a:moveTo>
                  <a:pt x="107963" y="3527"/>
                </a:moveTo>
                <a:cubicBezTo>
                  <a:pt x="105955" y="1294"/>
                  <a:pt x="103052" y="0"/>
                  <a:pt x="100015" y="0"/>
                </a:cubicBezTo>
                <a:cubicBezTo>
                  <a:pt x="96978" y="0"/>
                  <a:pt x="94078" y="1294"/>
                  <a:pt x="92067" y="3527"/>
                </a:cubicBezTo>
                <a:lnTo>
                  <a:pt x="27773" y="74965"/>
                </a:lnTo>
                <a:cubicBezTo>
                  <a:pt x="24960" y="78090"/>
                  <a:pt x="24246" y="82643"/>
                  <a:pt x="25942" y="86484"/>
                </a:cubicBezTo>
                <a:cubicBezTo>
                  <a:pt x="27639" y="90324"/>
                  <a:pt x="31480" y="92869"/>
                  <a:pt x="35721" y="92869"/>
                </a:cubicBezTo>
                <a:lnTo>
                  <a:pt x="40990" y="92869"/>
                </a:lnTo>
                <a:lnTo>
                  <a:pt x="13307" y="125195"/>
                </a:lnTo>
                <a:cubicBezTo>
                  <a:pt x="10585" y="128366"/>
                  <a:pt x="9958" y="132830"/>
                  <a:pt x="11701" y="136625"/>
                </a:cubicBezTo>
                <a:cubicBezTo>
                  <a:pt x="13441" y="140420"/>
                  <a:pt x="17238" y="142875"/>
                  <a:pt x="21433" y="142875"/>
                </a:cubicBezTo>
                <a:lnTo>
                  <a:pt x="32148" y="142875"/>
                </a:lnTo>
                <a:lnTo>
                  <a:pt x="2144" y="182880"/>
                </a:lnTo>
                <a:cubicBezTo>
                  <a:pt x="-312" y="186140"/>
                  <a:pt x="-668" y="190470"/>
                  <a:pt x="1118" y="194086"/>
                </a:cubicBezTo>
                <a:cubicBezTo>
                  <a:pt x="2905" y="197702"/>
                  <a:pt x="6656" y="200025"/>
                  <a:pt x="10717" y="200025"/>
                </a:cubicBezTo>
                <a:lnTo>
                  <a:pt x="71438" y="200025"/>
                </a:lnTo>
                <a:lnTo>
                  <a:pt x="89296" y="200025"/>
                </a:lnTo>
                <a:lnTo>
                  <a:pt x="89296" y="217886"/>
                </a:lnTo>
                <a:cubicBezTo>
                  <a:pt x="89296" y="223825"/>
                  <a:pt x="94074" y="228602"/>
                  <a:pt x="100011" y="228602"/>
                </a:cubicBezTo>
                <a:cubicBezTo>
                  <a:pt x="105949" y="228602"/>
                  <a:pt x="110726" y="223825"/>
                  <a:pt x="110726" y="217888"/>
                </a:cubicBezTo>
                <a:lnTo>
                  <a:pt x="110726" y="200030"/>
                </a:lnTo>
                <a:lnTo>
                  <a:pt x="128584" y="200030"/>
                </a:lnTo>
                <a:lnTo>
                  <a:pt x="189306" y="200030"/>
                </a:lnTo>
                <a:cubicBezTo>
                  <a:pt x="193369" y="200030"/>
                  <a:pt x="197074" y="197753"/>
                  <a:pt x="198904" y="194091"/>
                </a:cubicBezTo>
                <a:cubicBezTo>
                  <a:pt x="200735" y="190428"/>
                  <a:pt x="200332" y="186099"/>
                  <a:pt x="197878" y="182885"/>
                </a:cubicBezTo>
                <a:lnTo>
                  <a:pt x="167874" y="142880"/>
                </a:lnTo>
                <a:lnTo>
                  <a:pt x="178589" y="142880"/>
                </a:lnTo>
                <a:cubicBezTo>
                  <a:pt x="182786" y="142880"/>
                  <a:pt x="186581" y="140424"/>
                  <a:pt x="188321" y="136630"/>
                </a:cubicBezTo>
                <a:cubicBezTo>
                  <a:pt x="190062" y="132835"/>
                  <a:pt x="189438" y="128370"/>
                  <a:pt x="186715" y="125200"/>
                </a:cubicBezTo>
                <a:lnTo>
                  <a:pt x="159032" y="92873"/>
                </a:lnTo>
                <a:lnTo>
                  <a:pt x="164301" y="92873"/>
                </a:lnTo>
                <a:cubicBezTo>
                  <a:pt x="168542" y="92873"/>
                  <a:pt x="172383" y="90372"/>
                  <a:pt x="174080" y="86534"/>
                </a:cubicBezTo>
                <a:cubicBezTo>
                  <a:pt x="175776" y="82694"/>
                  <a:pt x="175106" y="78140"/>
                  <a:pt x="172249" y="75015"/>
                </a:cubicBezTo>
                <a:lnTo>
                  <a:pt x="107955" y="3578"/>
                </a:lnTo>
                <a:lnTo>
                  <a:pt x="107963" y="3527"/>
                </a:lnTo>
                <a:moveTo>
                  <a:pt x="110732" y="178594"/>
                </a:moveTo>
                <a:lnTo>
                  <a:pt x="110732" y="96442"/>
                </a:lnTo>
                <a:cubicBezTo>
                  <a:pt x="110732" y="90503"/>
                  <a:pt x="105955" y="85727"/>
                  <a:pt x="100017" y="85727"/>
                </a:cubicBezTo>
                <a:cubicBezTo>
                  <a:pt x="94080" y="85727"/>
                  <a:pt x="89303" y="90505"/>
                  <a:pt x="89303" y="96444"/>
                </a:cubicBezTo>
                <a:lnTo>
                  <a:pt x="89303" y="178598"/>
                </a:lnTo>
                <a:lnTo>
                  <a:pt x="71444" y="178598"/>
                </a:lnTo>
                <a:lnTo>
                  <a:pt x="32154" y="178598"/>
                </a:lnTo>
                <a:lnTo>
                  <a:pt x="62158" y="138593"/>
                </a:lnTo>
                <a:cubicBezTo>
                  <a:pt x="64614" y="135333"/>
                  <a:pt x="64970" y="131004"/>
                  <a:pt x="63184" y="127387"/>
                </a:cubicBezTo>
                <a:cubicBezTo>
                  <a:pt x="61397" y="123771"/>
                  <a:pt x="57647" y="121448"/>
                  <a:pt x="53585" y="121448"/>
                </a:cubicBezTo>
                <a:lnTo>
                  <a:pt x="44745" y="121448"/>
                </a:lnTo>
                <a:lnTo>
                  <a:pt x="72428" y="89122"/>
                </a:lnTo>
                <a:cubicBezTo>
                  <a:pt x="75151" y="85951"/>
                  <a:pt x="75777" y="81487"/>
                  <a:pt x="74035" y="77692"/>
                </a:cubicBezTo>
                <a:cubicBezTo>
                  <a:pt x="72294" y="73897"/>
                  <a:pt x="68497" y="71442"/>
                  <a:pt x="64302" y="71442"/>
                </a:cubicBezTo>
                <a:lnTo>
                  <a:pt x="59793" y="71442"/>
                </a:lnTo>
                <a:lnTo>
                  <a:pt x="100021" y="26748"/>
                </a:lnTo>
                <a:lnTo>
                  <a:pt x="140249" y="71442"/>
                </a:lnTo>
                <a:lnTo>
                  <a:pt x="135740" y="71442"/>
                </a:lnTo>
                <a:cubicBezTo>
                  <a:pt x="131543" y="71442"/>
                  <a:pt x="127748" y="73897"/>
                  <a:pt x="126008" y="77692"/>
                </a:cubicBezTo>
                <a:cubicBezTo>
                  <a:pt x="124267" y="81487"/>
                  <a:pt x="124892" y="85951"/>
                  <a:pt x="127614" y="89122"/>
                </a:cubicBezTo>
                <a:lnTo>
                  <a:pt x="155297" y="121448"/>
                </a:lnTo>
                <a:lnTo>
                  <a:pt x="146457" y="121448"/>
                </a:lnTo>
                <a:cubicBezTo>
                  <a:pt x="142394" y="121448"/>
                  <a:pt x="138689" y="123725"/>
                  <a:pt x="136858" y="127387"/>
                </a:cubicBezTo>
                <a:cubicBezTo>
                  <a:pt x="135028" y="131050"/>
                  <a:pt x="135430" y="135379"/>
                  <a:pt x="137885" y="138593"/>
                </a:cubicBezTo>
                <a:lnTo>
                  <a:pt x="167888" y="178598"/>
                </a:lnTo>
                <a:lnTo>
                  <a:pt x="128598" y="178598"/>
                </a:lnTo>
                <a:lnTo>
                  <a:pt x="110732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329037" b="-32903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sustainable choices in daily life, such as reducing energy consumption and using public transportation.</a:t>
            </a:r>
            <a:endParaRPr lang="en-US" sz="1322" dirty="0"/>
          </a:p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Small changes in your habits can lead to significant environmental benefits.</a:t>
            </a:r>
            <a:endParaRPr lang="en-US" sz="1322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53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Adopt Sustainable Practices</a:t>
            </a:r>
            <a:endParaRPr lang="en-US" sz="1537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conservation efforts, such as volunteering or donating to organizations that protect and restore ecosystems.</a:t>
            </a:r>
            <a:endParaRPr lang="en-US" sz="1322" dirty="0"/>
          </a:p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actions can directly contribute to preserving the planet's biodiversity.</a:t>
            </a:r>
            <a:endParaRPr lang="en-US" sz="1322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53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Conservation Efforts</a:t>
            </a:r>
            <a:endParaRPr lang="en-US" sz="1537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more about ecosystems and biodiversity through further reading and research.</a:t>
            </a:r>
            <a:endParaRPr lang="en-US" sz="1322" dirty="0"/>
          </a:p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Deepen your understanding of the natural world and its intricate connections.</a:t>
            </a:r>
            <a:endParaRPr lang="en-US" sz="1322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53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Ecosystems and Biodiversity</a:t>
            </a:r>
            <a:endParaRPr lang="en-US" sz="1537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1978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11443" y="0"/>
                </a:moveTo>
                <a:cubicBezTo>
                  <a:pt x="106692" y="0"/>
                  <a:pt x="102870" y="3821"/>
                  <a:pt x="102870" y="8572"/>
                </a:cubicBezTo>
                <a:cubicBezTo>
                  <a:pt x="102870" y="13323"/>
                  <a:pt x="106692" y="17145"/>
                  <a:pt x="111443" y="17145"/>
                </a:cubicBezTo>
                <a:lnTo>
                  <a:pt x="120623" y="17145"/>
                </a:lnTo>
                <a:lnTo>
                  <a:pt x="132981" y="40005"/>
                </a:lnTo>
                <a:lnTo>
                  <a:pt x="79617" y="40005"/>
                </a:lnTo>
                <a:lnTo>
                  <a:pt x="69830" y="26432"/>
                </a:lnTo>
                <a:cubicBezTo>
                  <a:pt x="68223" y="24182"/>
                  <a:pt x="65615" y="22860"/>
                  <a:pt x="62865" y="22860"/>
                </a:cubicBezTo>
                <a:lnTo>
                  <a:pt x="42862" y="22860"/>
                </a:lnTo>
                <a:cubicBezTo>
                  <a:pt x="38112" y="22860"/>
                  <a:pt x="34290" y="26682"/>
                  <a:pt x="34290" y="31433"/>
                </a:cubicBezTo>
                <a:cubicBezTo>
                  <a:pt x="34290" y="36184"/>
                  <a:pt x="38112" y="40005"/>
                  <a:pt x="42862" y="40005"/>
                </a:cubicBezTo>
                <a:lnTo>
                  <a:pt x="58471" y="40005"/>
                </a:lnTo>
                <a:lnTo>
                  <a:pt x="66365" y="50971"/>
                </a:lnTo>
                <a:lnTo>
                  <a:pt x="56864" y="69938"/>
                </a:lnTo>
                <a:cubicBezTo>
                  <a:pt x="53294" y="69045"/>
                  <a:pt x="49542" y="68581"/>
                  <a:pt x="45720" y="68581"/>
                </a:cubicBezTo>
                <a:cubicBezTo>
                  <a:pt x="20467" y="68581"/>
                  <a:pt x="0" y="89048"/>
                  <a:pt x="0" y="114301"/>
                </a:cubicBezTo>
                <a:cubicBezTo>
                  <a:pt x="0" y="139554"/>
                  <a:pt x="20467" y="160020"/>
                  <a:pt x="45720" y="160020"/>
                </a:cubicBezTo>
                <a:cubicBezTo>
                  <a:pt x="69044" y="160020"/>
                  <a:pt x="88260" y="142554"/>
                  <a:pt x="91083" y="120015"/>
                </a:cubicBezTo>
                <a:lnTo>
                  <a:pt x="108585" y="120015"/>
                </a:lnTo>
                <a:cubicBezTo>
                  <a:pt x="111621" y="120015"/>
                  <a:pt x="114407" y="118409"/>
                  <a:pt x="115978" y="115800"/>
                </a:cubicBezTo>
                <a:lnTo>
                  <a:pt x="146267" y="64544"/>
                </a:lnTo>
                <a:lnTo>
                  <a:pt x="154019" y="78868"/>
                </a:lnTo>
                <a:cubicBezTo>
                  <a:pt x="143732" y="87262"/>
                  <a:pt x="137160" y="100013"/>
                  <a:pt x="137160" y="114301"/>
                </a:cubicBezTo>
                <a:cubicBezTo>
                  <a:pt x="137160" y="139554"/>
                  <a:pt x="157627" y="160020"/>
                  <a:pt x="182880" y="160020"/>
                </a:cubicBezTo>
                <a:cubicBezTo>
                  <a:pt x="208133" y="160020"/>
                  <a:pt x="228600" y="139554"/>
                  <a:pt x="228600" y="114301"/>
                </a:cubicBezTo>
                <a:cubicBezTo>
                  <a:pt x="228600" y="89048"/>
                  <a:pt x="208133" y="68581"/>
                  <a:pt x="182880" y="68581"/>
                </a:cubicBezTo>
                <a:cubicBezTo>
                  <a:pt x="178059" y="68581"/>
                  <a:pt x="173414" y="69332"/>
                  <a:pt x="169057" y="70724"/>
                </a:cubicBezTo>
                <a:lnTo>
                  <a:pt x="134088" y="6002"/>
                </a:lnTo>
                <a:cubicBezTo>
                  <a:pt x="132087" y="2288"/>
                  <a:pt x="128229" y="2"/>
                  <a:pt x="124016" y="2"/>
                </a:cubicBezTo>
                <a:lnTo>
                  <a:pt x="111443" y="0"/>
                </a:lnTo>
                <a:moveTo>
                  <a:pt x="162377" y="94405"/>
                </a:moveTo>
                <a:lnTo>
                  <a:pt x="175343" y="118373"/>
                </a:lnTo>
                <a:cubicBezTo>
                  <a:pt x="177592" y="122553"/>
                  <a:pt x="182809" y="124088"/>
                  <a:pt x="186951" y="121838"/>
                </a:cubicBezTo>
                <a:cubicBezTo>
                  <a:pt x="191096" y="119588"/>
                  <a:pt x="192666" y="114373"/>
                  <a:pt x="190417" y="110230"/>
                </a:cubicBezTo>
                <a:lnTo>
                  <a:pt x="177451" y="86262"/>
                </a:lnTo>
                <a:cubicBezTo>
                  <a:pt x="179202" y="85940"/>
                  <a:pt x="181024" y="85763"/>
                  <a:pt x="182880" y="85763"/>
                </a:cubicBezTo>
                <a:cubicBezTo>
                  <a:pt x="198667" y="85763"/>
                  <a:pt x="211455" y="98550"/>
                  <a:pt x="211455" y="114338"/>
                </a:cubicBezTo>
                <a:cubicBezTo>
                  <a:pt x="211455" y="130125"/>
                  <a:pt x="198667" y="142912"/>
                  <a:pt x="182880" y="142912"/>
                </a:cubicBezTo>
                <a:cubicBezTo>
                  <a:pt x="167093" y="142912"/>
                  <a:pt x="154305" y="130125"/>
                  <a:pt x="154305" y="114338"/>
                </a:cubicBezTo>
                <a:cubicBezTo>
                  <a:pt x="154305" y="106586"/>
                  <a:pt x="157377" y="99585"/>
                  <a:pt x="162377" y="94442"/>
                </a:cubicBezTo>
                <a:lnTo>
                  <a:pt x="162377" y="94405"/>
                </a:lnTo>
                <a:moveTo>
                  <a:pt x="48900" y="85903"/>
                </a:moveTo>
                <a:lnTo>
                  <a:pt x="38862" y="105941"/>
                </a:lnTo>
                <a:cubicBezTo>
                  <a:pt x="35648" y="112406"/>
                  <a:pt x="40327" y="120015"/>
                  <a:pt x="47542" y="120015"/>
                </a:cubicBezTo>
                <a:lnTo>
                  <a:pt x="73689" y="120015"/>
                </a:lnTo>
                <a:cubicBezTo>
                  <a:pt x="71047" y="133052"/>
                  <a:pt x="59509" y="142875"/>
                  <a:pt x="45686" y="142875"/>
                </a:cubicBezTo>
                <a:cubicBezTo>
                  <a:pt x="29899" y="142875"/>
                  <a:pt x="17111" y="130088"/>
                  <a:pt x="17111" y="114301"/>
                </a:cubicBezTo>
                <a:cubicBezTo>
                  <a:pt x="17111" y="98513"/>
                  <a:pt x="29899" y="85726"/>
                  <a:pt x="45686" y="85726"/>
                </a:cubicBezTo>
                <a:cubicBezTo>
                  <a:pt x="46758" y="85726"/>
                  <a:pt x="47828" y="85798"/>
                  <a:pt x="48866" y="85905"/>
                </a:cubicBezTo>
                <a:lnTo>
                  <a:pt x="48900" y="85903"/>
                </a:lnTo>
                <a:moveTo>
                  <a:pt x="59580" y="102870"/>
                </a:moveTo>
                <a:lnTo>
                  <a:pt x="77690" y="66687"/>
                </a:lnTo>
                <a:lnTo>
                  <a:pt x="103730" y="102834"/>
                </a:lnTo>
                <a:lnTo>
                  <a:pt x="103693" y="102869"/>
                </a:lnTo>
                <a:lnTo>
                  <a:pt x="59580" y="102870"/>
                </a:lnTo>
                <a:moveTo>
                  <a:pt x="91941" y="57150"/>
                </a:moveTo>
                <a:lnTo>
                  <a:pt x="130695" y="57150"/>
                </a:lnTo>
                <a:lnTo>
                  <a:pt x="113228" y="86724"/>
                </a:lnTo>
                <a:lnTo>
                  <a:pt x="91941" y="571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67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45143" r="-45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Species Identification Guides offer printed or digital information and pictures of various species.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guides are essential tools for learning about biodiversity and recognizing different organisms.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Species with Identification Guides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 Diagrams provide printed or digital illustrations of the components of different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diagrams help learners understand the relationships and structures within ecosystems.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Ecosystems with Diagrams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Geographic Kids Website offers interactive games, videos, and articles about ecosystems and biodiversity.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digital resource to engage children in learning about the natural world.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with National Geographic Kids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project is undertaken to assess the ability to identify and record different species.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promotes practical skills in biodiversity documentation.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Species Identification Project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deliver group presentations to assess understanding of ecosystem services and human impact.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critical thinking about environmental issues.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Presentation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11705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written test is conducted to assess knowledge of ecosystems and biodiversity.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evaluates the theoretical understanding of ecological concepts.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Test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model of an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components such as producers, consumers, and decomposers.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Model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5520" y="0"/>
                </a:moveTo>
                <a:cubicBezTo>
                  <a:pt x="158091" y="0"/>
                  <a:pt x="143302" y="12787"/>
                  <a:pt x="140874" y="30076"/>
                </a:cubicBezTo>
                <a:lnTo>
                  <a:pt x="140373" y="33577"/>
                </a:lnTo>
                <a:cubicBezTo>
                  <a:pt x="134801" y="72366"/>
                  <a:pt x="146374" y="111370"/>
                  <a:pt x="171447" y="140803"/>
                </a:cubicBezTo>
                <a:lnTo>
                  <a:pt x="171447" y="155517"/>
                </a:lnTo>
                <a:cubicBezTo>
                  <a:pt x="123729" y="170305"/>
                  <a:pt x="85866" y="207667"/>
                  <a:pt x="70435" y="255099"/>
                </a:cubicBezTo>
                <a:cubicBezTo>
                  <a:pt x="64506" y="252740"/>
                  <a:pt x="58149" y="251456"/>
                  <a:pt x="51432" y="251456"/>
                </a:cubicBezTo>
                <a:cubicBezTo>
                  <a:pt x="22998" y="251456"/>
                  <a:pt x="-3" y="274459"/>
                  <a:pt x="-3" y="302889"/>
                </a:cubicBezTo>
                <a:cubicBezTo>
                  <a:pt x="-3" y="331320"/>
                  <a:pt x="22998" y="354323"/>
                  <a:pt x="51432" y="354323"/>
                </a:cubicBezTo>
                <a:cubicBezTo>
                  <a:pt x="61931" y="354323"/>
                  <a:pt x="71649" y="351181"/>
                  <a:pt x="79793" y="345822"/>
                </a:cubicBezTo>
                <a:cubicBezTo>
                  <a:pt x="91294" y="358108"/>
                  <a:pt x="107582" y="365753"/>
                  <a:pt x="125728" y="365753"/>
                </a:cubicBezTo>
                <a:lnTo>
                  <a:pt x="148589" y="365753"/>
                </a:lnTo>
                <a:lnTo>
                  <a:pt x="217169" y="365753"/>
                </a:lnTo>
                <a:cubicBezTo>
                  <a:pt x="234242" y="365753"/>
                  <a:pt x="249100" y="356393"/>
                  <a:pt x="256959" y="342607"/>
                </a:cubicBezTo>
                <a:lnTo>
                  <a:pt x="260601" y="347465"/>
                </a:lnTo>
                <a:cubicBezTo>
                  <a:pt x="275747" y="367680"/>
                  <a:pt x="304393" y="371755"/>
                  <a:pt x="324607" y="356609"/>
                </a:cubicBezTo>
                <a:cubicBezTo>
                  <a:pt x="344824" y="341463"/>
                  <a:pt x="348894" y="312820"/>
                  <a:pt x="333752" y="292601"/>
                </a:cubicBezTo>
                <a:lnTo>
                  <a:pt x="277173" y="217163"/>
                </a:lnTo>
                <a:cubicBezTo>
                  <a:pt x="310321" y="217090"/>
                  <a:pt x="337181" y="190159"/>
                  <a:pt x="337181" y="156940"/>
                </a:cubicBezTo>
                <a:cubicBezTo>
                  <a:pt x="337181" y="138868"/>
                  <a:pt x="329037" y="121721"/>
                  <a:pt x="315036" y="110291"/>
                </a:cubicBezTo>
                <a:lnTo>
                  <a:pt x="288605" y="88788"/>
                </a:lnTo>
                <a:cubicBezTo>
                  <a:pt x="284604" y="85573"/>
                  <a:pt x="280390" y="82643"/>
                  <a:pt x="276031" y="80215"/>
                </a:cubicBezTo>
                <a:cubicBezTo>
                  <a:pt x="283246" y="62497"/>
                  <a:pt x="285746" y="42995"/>
                  <a:pt x="283033" y="23493"/>
                </a:cubicBezTo>
                <a:lnTo>
                  <a:pt x="282392" y="19206"/>
                </a:lnTo>
                <a:cubicBezTo>
                  <a:pt x="280822" y="8134"/>
                  <a:pt x="271392" y="-11"/>
                  <a:pt x="260248" y="-11"/>
                </a:cubicBezTo>
                <a:cubicBezTo>
                  <a:pt x="254391" y="-11"/>
                  <a:pt x="248675" y="2348"/>
                  <a:pt x="244533" y="6488"/>
                </a:cubicBezTo>
                <a:lnTo>
                  <a:pt x="243103" y="7919"/>
                </a:lnTo>
                <a:cubicBezTo>
                  <a:pt x="238960" y="11989"/>
                  <a:pt x="235243" y="16419"/>
                  <a:pt x="231886" y="20991"/>
                </a:cubicBezTo>
                <a:cubicBezTo>
                  <a:pt x="242386" y="36349"/>
                  <a:pt x="249817" y="53423"/>
                  <a:pt x="253818" y="71283"/>
                </a:cubicBezTo>
                <a:cubicBezTo>
                  <a:pt x="247818" y="69783"/>
                  <a:pt x="241673" y="68854"/>
                  <a:pt x="235459" y="68638"/>
                </a:cubicBezTo>
                <a:cubicBezTo>
                  <a:pt x="229603" y="47706"/>
                  <a:pt x="218458" y="28204"/>
                  <a:pt x="202455" y="12348"/>
                </a:cubicBezTo>
                <a:lnTo>
                  <a:pt x="200240" y="10135"/>
                </a:lnTo>
                <a:lnTo>
                  <a:pt x="188167" y="22209"/>
                </a:lnTo>
                <a:lnTo>
                  <a:pt x="200168" y="10135"/>
                </a:lnTo>
                <a:cubicBezTo>
                  <a:pt x="193595" y="3636"/>
                  <a:pt x="184738" y="-7"/>
                  <a:pt x="175524" y="-7"/>
                </a:cubicBezTo>
                <a:lnTo>
                  <a:pt x="175520" y="0"/>
                </a:lnTo>
                <a:moveTo>
                  <a:pt x="63365" y="290531"/>
                </a:moveTo>
                <a:cubicBezTo>
                  <a:pt x="63080" y="294601"/>
                  <a:pt x="62864" y="298676"/>
                  <a:pt x="62864" y="302890"/>
                </a:cubicBezTo>
                <a:cubicBezTo>
                  <a:pt x="62864" y="306891"/>
                  <a:pt x="63221" y="310819"/>
                  <a:pt x="63934" y="314605"/>
                </a:cubicBezTo>
                <a:cubicBezTo>
                  <a:pt x="60789" y="317963"/>
                  <a:pt x="56363" y="320033"/>
                  <a:pt x="51432" y="320033"/>
                </a:cubicBezTo>
                <a:cubicBezTo>
                  <a:pt x="41930" y="320033"/>
                  <a:pt x="34287" y="312388"/>
                  <a:pt x="34287" y="302890"/>
                </a:cubicBezTo>
                <a:cubicBezTo>
                  <a:pt x="34287" y="293387"/>
                  <a:pt x="41930" y="285746"/>
                  <a:pt x="51432" y="285746"/>
                </a:cubicBezTo>
                <a:cubicBezTo>
                  <a:pt x="56075" y="285746"/>
                  <a:pt x="60289" y="287604"/>
                  <a:pt x="63361" y="290534"/>
                </a:cubicBezTo>
                <a:lnTo>
                  <a:pt x="63365" y="290531"/>
                </a:lnTo>
                <a:moveTo>
                  <a:pt x="174804" y="34861"/>
                </a:moveTo>
                <a:cubicBezTo>
                  <a:pt x="174876" y="34502"/>
                  <a:pt x="175160" y="34217"/>
                  <a:pt x="175517" y="34217"/>
                </a:cubicBezTo>
                <a:cubicBezTo>
                  <a:pt x="175730" y="34217"/>
                  <a:pt x="175874" y="34290"/>
                  <a:pt x="176018" y="34433"/>
                </a:cubicBezTo>
                <a:lnTo>
                  <a:pt x="178233" y="36646"/>
                </a:lnTo>
                <a:lnTo>
                  <a:pt x="190234" y="24572"/>
                </a:lnTo>
                <a:lnTo>
                  <a:pt x="178233" y="36715"/>
                </a:lnTo>
                <a:cubicBezTo>
                  <a:pt x="192806" y="51144"/>
                  <a:pt x="201951" y="69718"/>
                  <a:pt x="204808" y="89363"/>
                </a:cubicBezTo>
                <a:cubicBezTo>
                  <a:pt x="205521" y="94150"/>
                  <a:pt x="208164" y="98364"/>
                  <a:pt x="212166" y="101078"/>
                </a:cubicBezTo>
                <a:cubicBezTo>
                  <a:pt x="216168" y="103792"/>
                  <a:pt x="221095" y="104651"/>
                  <a:pt x="225738" y="103580"/>
                </a:cubicBezTo>
                <a:cubicBezTo>
                  <a:pt x="227665" y="103152"/>
                  <a:pt x="229668" y="102866"/>
                  <a:pt x="231811" y="102866"/>
                </a:cubicBezTo>
                <a:cubicBezTo>
                  <a:pt x="244598" y="102866"/>
                  <a:pt x="257028" y="107296"/>
                  <a:pt x="267030" y="115368"/>
                </a:cubicBezTo>
                <a:lnTo>
                  <a:pt x="293389" y="136871"/>
                </a:lnTo>
                <a:cubicBezTo>
                  <a:pt x="299390" y="141802"/>
                  <a:pt x="302963" y="149157"/>
                  <a:pt x="302963" y="156944"/>
                </a:cubicBezTo>
                <a:cubicBezTo>
                  <a:pt x="302963" y="171231"/>
                  <a:pt x="291390" y="182876"/>
                  <a:pt x="277033" y="182876"/>
                </a:cubicBezTo>
                <a:lnTo>
                  <a:pt x="251459" y="182876"/>
                </a:lnTo>
                <a:cubicBezTo>
                  <a:pt x="241957" y="182876"/>
                  <a:pt x="234314" y="190521"/>
                  <a:pt x="234314" y="200020"/>
                </a:cubicBezTo>
                <a:lnTo>
                  <a:pt x="234314" y="211450"/>
                </a:lnTo>
                <a:cubicBezTo>
                  <a:pt x="234314" y="215166"/>
                  <a:pt x="235528" y="218736"/>
                  <a:pt x="237743" y="221735"/>
                </a:cubicBezTo>
                <a:lnTo>
                  <a:pt x="306323" y="313175"/>
                </a:lnTo>
                <a:cubicBezTo>
                  <a:pt x="310109" y="318248"/>
                  <a:pt x="309107" y="325391"/>
                  <a:pt x="304036" y="329177"/>
                </a:cubicBezTo>
                <a:cubicBezTo>
                  <a:pt x="298965" y="332962"/>
                  <a:pt x="291822" y="331964"/>
                  <a:pt x="288033" y="326891"/>
                </a:cubicBezTo>
                <a:lnTo>
                  <a:pt x="239029" y="261599"/>
                </a:lnTo>
                <a:cubicBezTo>
                  <a:pt x="236029" y="257598"/>
                  <a:pt x="231458" y="255169"/>
                  <a:pt x="226527" y="254814"/>
                </a:cubicBezTo>
                <a:cubicBezTo>
                  <a:pt x="221599" y="254456"/>
                  <a:pt x="216669" y="256314"/>
                  <a:pt x="213167" y="259814"/>
                </a:cubicBezTo>
                <a:lnTo>
                  <a:pt x="193595" y="279317"/>
                </a:lnTo>
                <a:cubicBezTo>
                  <a:pt x="188667" y="284247"/>
                  <a:pt x="187237" y="291602"/>
                  <a:pt x="189881" y="298032"/>
                </a:cubicBezTo>
                <a:cubicBezTo>
                  <a:pt x="192525" y="304463"/>
                  <a:pt x="198810" y="308607"/>
                  <a:pt x="205740" y="308607"/>
                </a:cubicBezTo>
                <a:lnTo>
                  <a:pt x="217169" y="308607"/>
                </a:lnTo>
                <a:cubicBezTo>
                  <a:pt x="223454" y="308607"/>
                  <a:pt x="228598" y="313749"/>
                  <a:pt x="228598" y="320037"/>
                </a:cubicBezTo>
                <a:cubicBezTo>
                  <a:pt x="228598" y="326324"/>
                  <a:pt x="223454" y="331467"/>
                  <a:pt x="217169" y="331467"/>
                </a:cubicBezTo>
                <a:lnTo>
                  <a:pt x="148589" y="331467"/>
                </a:lnTo>
                <a:lnTo>
                  <a:pt x="125728" y="331467"/>
                </a:lnTo>
                <a:cubicBezTo>
                  <a:pt x="109941" y="331467"/>
                  <a:pt x="97154" y="318680"/>
                  <a:pt x="97154" y="302893"/>
                </a:cubicBezTo>
                <a:cubicBezTo>
                  <a:pt x="97154" y="245173"/>
                  <a:pt x="137873" y="197024"/>
                  <a:pt x="192165" y="185525"/>
                </a:cubicBezTo>
                <a:cubicBezTo>
                  <a:pt x="200093" y="183809"/>
                  <a:pt x="205737" y="176882"/>
                  <a:pt x="205737" y="168736"/>
                </a:cubicBezTo>
                <a:lnTo>
                  <a:pt x="205737" y="134234"/>
                </a:lnTo>
                <a:cubicBezTo>
                  <a:pt x="205737" y="129878"/>
                  <a:pt x="204022" y="125591"/>
                  <a:pt x="201022" y="122446"/>
                </a:cubicBezTo>
                <a:cubicBezTo>
                  <a:pt x="179875" y="100087"/>
                  <a:pt x="169876" y="69154"/>
                  <a:pt x="174303" y="38438"/>
                </a:cubicBezTo>
                <a:lnTo>
                  <a:pt x="174804" y="34938"/>
                </a:lnTo>
                <a:lnTo>
                  <a:pt x="174804" y="34861"/>
                </a:lnTo>
                <a:moveTo>
                  <a:pt x="251456" y="148586"/>
                </a:moveTo>
                <a:cubicBezTo>
                  <a:pt x="257768" y="148586"/>
                  <a:pt x="262884" y="143469"/>
                  <a:pt x="262884" y="137156"/>
                </a:cubicBezTo>
                <a:cubicBezTo>
                  <a:pt x="262884" y="130843"/>
                  <a:pt x="257768" y="125726"/>
                  <a:pt x="251456" y="125726"/>
                </a:cubicBezTo>
                <a:cubicBezTo>
                  <a:pt x="245143" y="125726"/>
                  <a:pt x="240027" y="130843"/>
                  <a:pt x="240027" y="137156"/>
                </a:cubicBezTo>
                <a:cubicBezTo>
                  <a:pt x="240027" y="143469"/>
                  <a:pt x="245143" y="148586"/>
                  <a:pt x="251456" y="14858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scavenger hunt to identify different species.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Record findings in a local ecosystem.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Biodiversity Scavenger Hunt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68580" y="22860"/>
                </a:moveTo>
                <a:cubicBezTo>
                  <a:pt x="68580" y="10216"/>
                  <a:pt x="78796" y="0"/>
                  <a:pt x="91440" y="0"/>
                </a:cubicBezTo>
                <a:lnTo>
                  <a:pt x="114300" y="0"/>
                </a:lnTo>
                <a:cubicBezTo>
                  <a:pt x="126944" y="0"/>
                  <a:pt x="137160" y="10216"/>
                  <a:pt x="137160" y="22860"/>
                </a:cubicBezTo>
                <a:lnTo>
                  <a:pt x="137160" y="34289"/>
                </a:lnTo>
                <a:lnTo>
                  <a:pt x="68580" y="34289"/>
                </a:lnTo>
                <a:lnTo>
                  <a:pt x="68580" y="22860"/>
                </a:lnTo>
                <a:moveTo>
                  <a:pt x="42578" y="90011"/>
                </a:moveTo>
                <a:cubicBezTo>
                  <a:pt x="46009" y="71007"/>
                  <a:pt x="62582" y="57150"/>
                  <a:pt x="81941" y="57150"/>
                </a:cubicBezTo>
                <a:lnTo>
                  <a:pt x="142877" y="57150"/>
                </a:lnTo>
                <a:cubicBezTo>
                  <a:pt x="152379" y="57150"/>
                  <a:pt x="160024" y="64792"/>
                  <a:pt x="160024" y="74294"/>
                </a:cubicBezTo>
                <a:lnTo>
                  <a:pt x="160024" y="91439"/>
                </a:lnTo>
                <a:lnTo>
                  <a:pt x="205744" y="91439"/>
                </a:lnTo>
                <a:lnTo>
                  <a:pt x="205744" y="74294"/>
                </a:lnTo>
                <a:cubicBezTo>
                  <a:pt x="205744" y="64792"/>
                  <a:pt x="213388" y="57150"/>
                  <a:pt x="222890" y="57150"/>
                </a:cubicBezTo>
                <a:lnTo>
                  <a:pt x="283826" y="57150"/>
                </a:lnTo>
                <a:cubicBezTo>
                  <a:pt x="303186" y="57150"/>
                  <a:pt x="319758" y="71007"/>
                  <a:pt x="323189" y="90011"/>
                </a:cubicBezTo>
                <a:lnTo>
                  <a:pt x="326763" y="109514"/>
                </a:lnTo>
                <a:cubicBezTo>
                  <a:pt x="329334" y="123731"/>
                  <a:pt x="334477" y="137374"/>
                  <a:pt x="341909" y="149804"/>
                </a:cubicBezTo>
                <a:lnTo>
                  <a:pt x="343767" y="152947"/>
                </a:lnTo>
                <a:cubicBezTo>
                  <a:pt x="358126" y="176950"/>
                  <a:pt x="365771" y="204381"/>
                  <a:pt x="365771" y="232314"/>
                </a:cubicBezTo>
                <a:lnTo>
                  <a:pt x="365771" y="280035"/>
                </a:lnTo>
                <a:cubicBezTo>
                  <a:pt x="365771" y="302108"/>
                  <a:pt x="347841" y="320040"/>
                  <a:pt x="325768" y="320040"/>
                </a:cubicBezTo>
                <a:lnTo>
                  <a:pt x="245758" y="320040"/>
                </a:lnTo>
                <a:cubicBezTo>
                  <a:pt x="223684" y="320040"/>
                  <a:pt x="205754" y="302108"/>
                  <a:pt x="205754" y="280035"/>
                </a:cubicBezTo>
                <a:lnTo>
                  <a:pt x="205754" y="182880"/>
                </a:lnTo>
                <a:lnTo>
                  <a:pt x="160034" y="182880"/>
                </a:lnTo>
                <a:lnTo>
                  <a:pt x="160034" y="280035"/>
                </a:lnTo>
                <a:cubicBezTo>
                  <a:pt x="160034" y="302108"/>
                  <a:pt x="142105" y="320040"/>
                  <a:pt x="120031" y="320040"/>
                </a:cubicBezTo>
                <a:lnTo>
                  <a:pt x="40021" y="320040"/>
                </a:lnTo>
                <a:cubicBezTo>
                  <a:pt x="17948" y="320040"/>
                  <a:pt x="18" y="302108"/>
                  <a:pt x="18" y="280035"/>
                </a:cubicBezTo>
                <a:lnTo>
                  <a:pt x="18" y="232314"/>
                </a:lnTo>
                <a:cubicBezTo>
                  <a:pt x="18" y="204310"/>
                  <a:pt x="7589" y="176880"/>
                  <a:pt x="22022" y="152877"/>
                </a:cubicBezTo>
                <a:lnTo>
                  <a:pt x="23880" y="149734"/>
                </a:lnTo>
                <a:cubicBezTo>
                  <a:pt x="31309" y="137303"/>
                  <a:pt x="36455" y="123660"/>
                  <a:pt x="39026" y="109444"/>
                </a:cubicBezTo>
                <a:lnTo>
                  <a:pt x="42600" y="89941"/>
                </a:lnTo>
                <a:lnTo>
                  <a:pt x="42578" y="90011"/>
                </a:lnTo>
                <a:moveTo>
                  <a:pt x="81938" y="91439"/>
                </a:moveTo>
                <a:cubicBezTo>
                  <a:pt x="79150" y="91439"/>
                  <a:pt x="76795" y="93439"/>
                  <a:pt x="76294" y="96153"/>
                </a:cubicBezTo>
                <a:lnTo>
                  <a:pt x="72720" y="115656"/>
                </a:lnTo>
                <a:cubicBezTo>
                  <a:pt x="69436" y="133943"/>
                  <a:pt x="62863" y="151446"/>
                  <a:pt x="53288" y="167448"/>
                </a:cubicBezTo>
                <a:lnTo>
                  <a:pt x="51430" y="170591"/>
                </a:lnTo>
                <a:cubicBezTo>
                  <a:pt x="40215" y="189237"/>
                  <a:pt x="34286" y="210526"/>
                  <a:pt x="34286" y="232314"/>
                </a:cubicBezTo>
                <a:lnTo>
                  <a:pt x="34286" y="280035"/>
                </a:lnTo>
                <a:cubicBezTo>
                  <a:pt x="34286" y="283178"/>
                  <a:pt x="36858" y="285751"/>
                  <a:pt x="40003" y="285751"/>
                </a:cubicBezTo>
                <a:lnTo>
                  <a:pt x="120013" y="285751"/>
                </a:lnTo>
                <a:cubicBezTo>
                  <a:pt x="123155" y="285751"/>
                  <a:pt x="125730" y="283178"/>
                  <a:pt x="125730" y="280035"/>
                </a:cubicBezTo>
                <a:lnTo>
                  <a:pt x="125730" y="91439"/>
                </a:lnTo>
                <a:lnTo>
                  <a:pt x="81938" y="91439"/>
                </a:lnTo>
                <a:moveTo>
                  <a:pt x="283822" y="91439"/>
                </a:moveTo>
                <a:lnTo>
                  <a:pt x="240030" y="91439"/>
                </a:lnTo>
                <a:lnTo>
                  <a:pt x="240030" y="280035"/>
                </a:lnTo>
                <a:cubicBezTo>
                  <a:pt x="240030" y="283178"/>
                  <a:pt x="242601" y="285751"/>
                  <a:pt x="245747" y="285751"/>
                </a:cubicBezTo>
                <a:lnTo>
                  <a:pt x="325757" y="285751"/>
                </a:lnTo>
                <a:cubicBezTo>
                  <a:pt x="328899" y="285751"/>
                  <a:pt x="331474" y="283178"/>
                  <a:pt x="331474" y="280035"/>
                </a:cubicBezTo>
                <a:lnTo>
                  <a:pt x="331474" y="232314"/>
                </a:lnTo>
                <a:cubicBezTo>
                  <a:pt x="331474" y="210596"/>
                  <a:pt x="325545" y="189236"/>
                  <a:pt x="314400" y="170591"/>
                </a:cubicBezTo>
                <a:lnTo>
                  <a:pt x="312542" y="167448"/>
                </a:lnTo>
                <a:cubicBezTo>
                  <a:pt x="302970" y="151516"/>
                  <a:pt x="296397" y="133943"/>
                  <a:pt x="293040" y="115656"/>
                </a:cubicBezTo>
                <a:lnTo>
                  <a:pt x="289466" y="96153"/>
                </a:lnTo>
                <a:cubicBezTo>
                  <a:pt x="288965" y="93439"/>
                  <a:pt x="286610" y="91439"/>
                  <a:pt x="283822" y="91439"/>
                </a:cubicBezTo>
                <a:lnTo>
                  <a:pt x="283822" y="91439"/>
                </a:lnTo>
                <a:moveTo>
                  <a:pt x="251460" y="0"/>
                </a:moveTo>
                <a:lnTo>
                  <a:pt x="274320" y="0"/>
                </a:lnTo>
                <a:cubicBezTo>
                  <a:pt x="286964" y="0"/>
                  <a:pt x="297180" y="10216"/>
                  <a:pt x="297180" y="22860"/>
                </a:cubicBezTo>
                <a:lnTo>
                  <a:pt x="297180" y="34289"/>
                </a:lnTo>
                <a:lnTo>
                  <a:pt x="228600" y="34289"/>
                </a:lnTo>
                <a:lnTo>
                  <a:pt x="228600" y="22860"/>
                </a:lnTo>
                <a:cubicBezTo>
                  <a:pt x="228600" y="10216"/>
                  <a:pt x="238816" y="0"/>
                  <a:pt x="251460" y="0"/>
                </a:cubicBezTo>
                <a:lnTo>
                  <a:pt x="25146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diorama of a specific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different species and their habitats.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Diorama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699803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Ecosystems and Biodiversity: Foundations and Conservation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2025-09-20T21:49:36Z</dcterms:created>
  <dcterms:modified xsi:type="dcterms:W3CDTF">2025-09-20T21:49:36Z</dcterms:modified>
</cp:coreProperties>
</file>