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bd48134c0583c4860fa784c96d9f717917488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bb42855beea66de95d75ae2afc8f927d65974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63ad213a59ed33c8640364931d70480e77ed2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3d2a56627852b0d5028dcfa6ef0c0f0ad5adf2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e822deb2bf4bef60f4bb7e99722202f8c7dd4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ad627060b92c8d2fd003925fd4ba3f362dbbf8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a1805b28fa4eedeaf994082a4ffe6e63d7296b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f9a90ccecbca2ddac45710fea6894975cd14ef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21bf3e0357e1bbd108afb57b26607f3d112be2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64370a1d438391bf6856ca17473c67c8bc640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1e8145d7f2234520bacef434aad84183eb76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f94960c20c8d2482c9a1b7c6d750372a174c4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7b19d28b69dfc16ab665f83135aac8bdbf80cd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4c495e82f777b8e6256dc2e39a6a27c6c4093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57946b92648eb4e85e9bc4578fe570553550a0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84" r="299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Chromosomes, Inheritance, and Future Research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Unraveling Genetic Sex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Decoding Genetic Sex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Sex Chromosomes?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Basics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Sex is Determined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 and Y Chromosome Differences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 Patterns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Beyond Binary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 Mechanisms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Misconceptions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Complexity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of Genetic Research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Slide Transitions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Notes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Layouts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Structure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Audience Engagement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Design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Accuracy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into Genetic Inheritance and Biological Diversity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Decoding Genetic Sex: Understanding XX and XY Chromosomes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Decoding Genetic Sex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355" r="273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XX typically represents female genetic configuration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XY typically represents male genetic configuration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to human genetic inheritance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Points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Specialized chromosomes determining biological sex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Sex Chromosomes?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Total chromosomes: 46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 pairs of autosomes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pair of sex chromosomes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Chromosome Composition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Chromosome Basics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X+X = Female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X+Y = Male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Probability Breakdown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Fertilization Process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Egg always contributes X chromosome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Sperm can contribute X or Y chromosome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How Sex is Determined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X and Y Chromosome Differences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Smaller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Determines male developmental pathway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Contains SRY gene triggering male characteristics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Y Chromosome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Larger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Carries more genetic information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Inherited from both parents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X Chromosome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4230" r="342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transmission is probabilistic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 strictly predetermined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Punnett Square Demonstration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Probability modeling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genetic outcomes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Inheritance Patterns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is natural and complex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Chromosomal Variations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XXY (Klinefelter Syndrome)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XYY Configuration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X0 (Turner Syndrome)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Variation Beyond Binary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Meiosis leads to genetic diversity through recombination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Epigenetic factors can modify gene expression and traits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Points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factors impacting gene expression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on genetic traits and characteristics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Epigenetic Influences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recombination during cell division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unique genetic profiles in offspring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Meiosis Process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Inheritance Mechanisms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Genetic transmission involves probabilistic outcomes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Genetic inheritance is completely predictable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Chromosomes impact various biological traits beyond sex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Chromosomes only influence sexual characteristics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Biological sex is strictly binary</a:t>
            </a:r>
            <a:endParaRPr lang="en-US" sz="1248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Genetic variations can lead to diverse biological sexes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Misconceptions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633" r="3163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factors impact gene expression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Epigenetic modifications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 Expression Regulation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Traits influenced by multiple genes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Height, skin color, intelligence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Polygenic Inheritance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One gene's expression influenced by another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Alters expected genetic ratios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Epistasis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Interactions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Genes interact in complex ways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of multiple genes on traits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Complexity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Privacy concerns in genetic data sharing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informed consent and data protection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 in Genetic Studies</a:t>
            </a:r>
            <a:endParaRPr lang="en-US" sz="118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High-resolution techniques for detailed insights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genetic variations and their implications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Chromosome Analysis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complex genetic diseases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new treatment targets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Genomic Research Breakthroughs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Genetic Testing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accuracy and accessibility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medicine based on genetic profiles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of Genetic Research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4445825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8027650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2544798" y="472166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6161831" y="472166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flipH="1" flipV="1">
            <a:off x="862067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356958" y="4301091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Celebrates the dynamic and probabilistic nature of human genetic inheritance.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162798" y="4183183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Embracing diversity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747551" y="4301091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Continued research is essential to unraveling the complexities of genetic inheritance.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545765" y="4183183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exploration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230403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Are not strictly binary and genetic diversity is a natural and intricate phenomenon.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028617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Chromosomes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647611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Plays a fundamental role in determining biological sex and diversity.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45825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inheritance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64820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Involves decoding the complexities of XX and XY chromosomes.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63034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genetic sex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genetics@scienceedu.com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Website: www.geneticsdecoded.com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Gene: An Intimate History" by Siddhartha Mukherjee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Emperor of All Maladies: A Biography of Cancer" by Siddhartha Mukherjee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articles and videos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Genetics textbooks and guides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Learning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Session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Opportunity for audience questions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Clarification on genetic sex concepts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subtle animations for chromosome/genetic illustrations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Adds visual interest and engagement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Consistency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consistent, professional design theme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overall visual appeal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text minimal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Strong visual representations for engagement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high-quality chromosome and genetic graphics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aids enhance understanding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Palette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clean, scientific color palette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Blues, whites, grays for a professional look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678" r="316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consistent transition style throughout the presentation for a polished look and feel.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Transitions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gentle slide movements to keep the audience engaged without being distracting.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Slide Movements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Smooth Fade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smoothly between slides for a seamless flow of information.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Slide Transitions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CRISPR-Cas9 system for precise genetic modifications.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ethical implications of gene editing in the context of genetic sex determination.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 Editing Technologies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common chromosomal abnormalities like trisomy and monosomy.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techniques for detecting chromosomal deletions and duplications.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Chromosomal Aberrations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Sequencing Tools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DNA sequencing techniques for accurate analysis.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Next-generation sequencing platforms offer high-throughput capabilities.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Notes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 and Y Chromosome Differences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 Chromosome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More genetic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Inherited from both parents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 Chromosome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Sex is Determined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Fertilization Process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Egg always contributes X chromosome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Sperm can contribute X or Y chromosome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Probability Breakdown: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X+X = Female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Basics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Chromosome Composition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Total chromosomes: 46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 pairs of autosomes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pair of sex chromosomes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Visual: Chromosome pair diagram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Sex Chromosomes?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Specialized chromosomes determining biological sex</a:t>
            </a:r>
            <a:endParaRPr lang="en-US" sz="1074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Points:</a:t>
            </a:r>
            <a:endParaRPr lang="en-US" sz="1074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XX typically represents female genetic configuration</a:t>
            </a:r>
            <a:endParaRPr lang="en-US" sz="1074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XY typically represents male genetic configuration</a:t>
            </a:r>
            <a:endParaRPr lang="en-US" sz="1074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to human genetic inheritance</a:t>
            </a:r>
            <a:endParaRPr lang="en-US" sz="1074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Title: "Decoding Genetic Sex: Understanding XX and XY Chromosomes"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Subtitle: "A Journey into Genetic Inheritance and Biological Diversity"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Background: Stylized chromosome graphic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Layouts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360" r="3136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Overview of XX and XY Chromosomes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Genetic Inheritance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Genetic Sex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Presentation Structure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Quizzes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 audience knowledge with interactive visual quizzes on chromosome structures and inheritance patterns.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Activities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collaboration among attendees through group discussions or small tasks related to genetic inheritance.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Case Studies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 real-life scenarios to illustrate the impact of genetic variations on individuals' biological development.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Session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audience participation by inviting questions and providing clear explanations to enhance learning.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Polls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the audience by conducting live polls to gauge their understanding of genetic sex concepts.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Audience Engagement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scientific color palette (blues, whites, grays)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chromosome and genetic graphics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text with strong visual representations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Consistent, professional design theme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animations for chromosome/genetic illustrations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Design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Visual Design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Genetic Sex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XX: Female genetic traits.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XY: Male genetic traits.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Integral to genetic diversity and inheritance.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Functionality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XX: Female genetic characteristics.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XY: Male genetic characteristics.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components of genetic inheritance.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Pairing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XX: Female genetic makeup.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XY: Male genetic makeup.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understanding genetic diversity.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Specialization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Sex chromosomes: 1 pair out of 23 total pairs.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XX for females, XY for males.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Foundation of biological sex determination.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Determinants of Sex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XX chromosomes typically represent the female genetic configuration.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XY chromosomes typically represent the male genetic configuration.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Crucial for human genetic inheritance.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Accuracy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2024-12-07T08:00:48Z</dcterms:created>
  <dcterms:modified xsi:type="dcterms:W3CDTF">2024-12-07T08:00:48Z</dcterms:modified>
</cp:coreProperties>
</file>