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a34f85ca3c597b17104ad88195a6c09ee1f4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2cfbb85cbc7f04953fc2a8693e2506f5f1e03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28e1efdc4ca287d2d4098b40d20cfeacd0f99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1798d4a66029cd8ff7e632597f83a8bca164e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c880dc10cc76bad883a4346677618f51fc9aa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a5c9a82661d583a46f7d6a7052f3496209fe84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51103f4b42061d19830606b1710a4bcc408fc9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a01beef2810ce3d0db626631db21ef0f0de11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909e691b64b28b6e4debc3a8437d371b33186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4d44efc9c4e34fb96510b9fcc728858739591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6a02d6443a40a1f25efbf6c8ca6dbd2ea121a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719" r="2871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Theory, Applications, and Challenges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Hooke's Law and Spring Mechanics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Hooke's Law and Spring Mechanics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Hooke's Law?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Spring Constant Fundamentals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Modeling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Design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Challenges in Spring Mechanics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Computational Modeling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/ Contact Information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mathematical representation of Hooke's Law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mechanics of springs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physics principles to solve advanced problems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interactive simulations and graphics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Hooke's Law and Spring Mechanics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advanced mathematical models and simulations to predict and analyze spring behavior in complex systems.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Creation Domain Objective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Hooke's Law principles to solve real-world engineering problems related to springs and elasticity.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 Domain Objective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relationship between force, spring constant, and displacement in mathematical models.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Analytical Domain Objective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Cognitive Domain Objective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theoretical framework of Hooke's Law and its significance in spring mechanics.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force-displacement graph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Graphic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 = Force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 = Spring Constant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 = Displacement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 Breakdown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Representation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 = -kx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Hooke's Law?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spring constant (k) is calculated by dividing the force (F) applied to the spring by the displacement (x) caused by that force.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Calculation: k = F/x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Displaying different types of springs with varying stiffness to illustrate the concept visually.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unit for spring constant is Newtons per meter, indicating the force required to displace the spring by one meter.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Measurement: Newtons per meter (N/m)</a:t>
            </a:r>
            <a:endParaRPr lang="en-US" sz="134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 of Spring Constant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spring constant, denoted as k, represents the stiffness of a spring.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Spring Constant Fundamentals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283" r="322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Assessing uncertainties in experimental data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Employing statistical methods to quantify and minimize errors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 Analysis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numerical methods to simulate spring behavior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software tools to predict spring responses under varying conditions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 Approaches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mathematical transformations to simplify equations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Rearranging Hooke's Law equation to solve for different variables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Algebraic Transformation Strategies</a:t>
            </a:r>
            <a:endParaRPr lang="en-US" sz="138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Analysis Methods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graphs to visualize relationships between variables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Plotting force-displacement curves for spring mechanics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Mathematical Modeling Techniques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statistical tests such as regression analysis to determine the linearity of data.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Calculate uncertainties in measurements to assess the reliability of results.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Statistical Analysis Methods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 force-displacement graphs to visualize the relationship between variables.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software like Excel or LoggerPro for efficient graphing and analysis.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Graphing Techniques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force and displacement values at regular intervals during experiments.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consistency in data collection methods across multiple trials.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Collection Protocols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Measurement Tools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calibrated rulers and Vernier calipers for accurate measurements.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 digital force gauges to measure applied forces with high precision.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83" r="309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 springs in aircraft components for shock absorption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vibration isolation and deployment mechanisms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safety and performance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Aerospace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springs for precise measurements and calibration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accuracy and reliability in scientific equipment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Scientific Instrumentation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spring systems in buildings and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Absorb and dissipate seismic energy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Reduce damage during earthquakes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Seismic Engineering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Automotive Suspension Systems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spring mechanics to provide a smooth and controlled ride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vehicle stability and comfort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Tendency to oversimplify complex spring mechanics problems, leading to inaccurate conclusions.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Oversimplification Risks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Confusion regarding the correct application of positive and negative signs in Hooke's Law equations.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 Convention Errors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identifying and understanding the point at which a spring reaches its elastic limit.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Elastic Limit Misconceptions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Misunderstanding Linear Elasticity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Difficulty grasping the concept of linear relationship between force and displacement.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Challenges in Spring Mechanics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intricate models to simulate real-world scenarios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Integrating various factors to create comprehensive simulations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System Modeling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the impact of multiple variables on system dynamics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complex relationships between different parameters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Multi-Variable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advanced simulation software for accurate predictions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modeling accuracy through predictive algorithms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Predictive Simulation Techniques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Integration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AI algorithms for predictive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neural networks for complex system behavior prediction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Computational Modeling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the impact of spring mechanics on environmental structures and sustainability.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Systems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calculus and differential equations to model complex spring systems.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Mathematics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computational algorithms to simulate spring mechanics in virtual environments.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Science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Engineering Design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Hooke's Law in structural engineering for analyzing material behavior.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Interdisciplinary Connections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algorithms to predict spring behavior based on input parameters.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Predictive Tools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immersive VR simulations to visualize spring mechanics in 3D.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Modeling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mobile apps for real-time data gathering during spring tests.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Mobile Data Collection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Simulation Platforms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software like MATLAB or Simulink for virtual spring experiments.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ability to critically analyze and synthesize research on Hooke's Law.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their written communication skills and understanding of theoretical concepts.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Paper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 students' proficiency in conducting hands-on experiments with springs.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their skills in data collection, analysis, and interpretation.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Laboratory Demonstration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ability to apply computational techniques to model spring mechanics.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accuracy and efficiency of their computational simulations.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 Evaluation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Mathematical Assessment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students' understanding of mathematical concepts related to Hooke's Law.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of strength and weakness in mathematical modeling skills.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081" r="320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yourself with the location of emergency exits and safety equipment.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a first aid kit readily available in case of minor injuries.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 the protocol for reporting accidents or incidents during experiments.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Emergency Preparedness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 proper handling procedures for springs to prevent injuries.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tools like tongs or clamps to manipulate springs safely.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overloading springs beyond their capacity to prevent damage or accidents.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Equipment Handling Protocols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work area is well-lit and free from obstacles.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the experimental setup away from high-traffic areas to avoid accidents.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Secure loose items to prevent interference with experiments.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Area Preparation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Protective Equipment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Wear safety goggles to protect eyes from potential spring recoil.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gloves to prevent hand injuries while handling springs.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wearing a lab coat to protect clothing from grease or sharp edges.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software for simulating spring mechanics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analysis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Predicting system behavior under different conditions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Modeling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Plotting force vs. displacement graphs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the slope for spring constant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elastic limit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Interpretation Techniques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Hooke's Law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Fundamentals of linear relationship in Hooke's Law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representation: F = -kx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 in various fields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Encouraged exploration of further studies in physics, engineering, and interdisciplinary fields for continued growth and development.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Learning Pathways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students' ability to analyze complex systems and phenomena using advanced mathematical modeling techniques.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Development of Analytical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Successfully bridged theoretical physics concepts with practical applications in real-world scenarios.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Integration of Theory and Practice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75" r="32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Hooke's Law and Spring Mechanics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"Fundamentals of Spring Mechanics" by Dr. Alan Johnson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"Advanced Physics Modeling Techniques" by Prof. Emily Davis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Further Reading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Physics Forums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Textbooks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Physics Simulation Software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Instructor Contact Details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Name: Prof. Jane Smith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janesmith@physicsedu.com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 (555) 123-4567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/ Contact Information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2024-12-08T22:05:59Z</dcterms:created>
  <dcterms:modified xsi:type="dcterms:W3CDTF">2024-12-08T22:05:59Z</dcterms:modified>
</cp:coreProperties>
</file>