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00ab613a9a3788ffe136307188ae6639cdbd23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627e5b83ecd4b1d0c60955dc23707f90ff3db7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702a7969fed3fa8c832ae40dde7c0f505b1ed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98fe557cf83165262df08ce7d67cb2f607850f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d4a973237c2c7f72d56c95181978cd83a073ad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263cc6f8bc78c42b20bbdfb87e21327a08dc1b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3c1c52a2675c8937b47ee5ece65e4d0731b33e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b765a38e453f04b795157e316e9f60b77639ea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cba6dd45cad0e5164a03c9055a6f04ca5bb00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0dd4eccd3d80bcacc6dcd6d764ce1c344491f3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bf20c619dcac58554023933a283282cc5b1dcf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a3c643f746471dd5b200ecf6efd4fc7b74c536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300" r="-593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Structure, Roles, and Cultural Significance of Society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Family Life and Social Hierarchy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Ancient Egyptian Family Life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Family in Ancient Egyptian Socie…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Hierarchy in Ancient Egyptian Society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Roles of Family Members in Ancient Egyptian So…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Daily Life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and Drink in Ancient Egyptian Society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Clothing and Jewelry in Ancient Egyptian Socie…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Leisure Activities in Ancient Egyptian Society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122" r="-1201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Ancient Egyptian family life and social hierarchy helps us appreciate the culture and history of this ancient civilization.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values and traditions of this ancient society.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Significance of Social Organization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social hierarchy was divided into different classes, with the pharaoh at the top and peasants at the bottom.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defined the roles and responsibilities of individuals in society.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Social Hierarchy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 were complex and fascinating topics.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aspects helps us appreciate the culture and history of this ancient civilization.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Ancient Egyptian Family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Ancient Egyptian Family Life and Social Hierarchy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Family in Ancient Egyptian Society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Children were expected to respect and obey their parents, with the eldest son often inheriting the family's property and social status.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tradition reinforced family hierarchy and continuity.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Children's Duties and Inheritance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father was typically the head of the household, with the mother responsible for managing the home and caring for children.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division of roles ensured the smooth functioning of the household.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Responsibilities of Parents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Family was extremely important in Ancient Egyptian society, with the extended family playing a central role.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extended family provided support and stability within the community.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Extended Family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955" r="-149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Hierarchy in Ancient Egyptian Society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mobility was limited in Ancient Egyptian society, with people typically born into their social class.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Individuals generally remained in the same class for life, reinforcing the rigid structure of the hierarchy.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Mobility Constraints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pharaoh held absolute power and was considered a divine figure in Ancient Egyptian society.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authority influenced all aspects of life, including governance, religion, and the economy.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the Pharaoh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social hierarchy in Ancient Egyptian society was divided into different classes, including the pharaoh, nobles, priests, and peasants.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class had its own roles and responsibilities, with the pharaoh holding absolute power and the peasants making up the majority of the population.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Structure of Social Classes</a:t>
            </a:r>
            <a:endParaRPr lang="en-US" sz="1325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of Family Members in Ancient Egyptian Society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Children's Contributions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Children were expected to help with household chores and learn a trade or skill.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prepared them to support themselves and contribute to society in the future.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Mother's Responsibilities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mother was responsible for managing the household and caring for children.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She played a central role in maintaining the home and nurturing the family.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Father's Role in the Family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father was responsible for providing for the family and protecting them.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ensured the family's safety and financial stability.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graphic organizers to help students organize their thoughts and take notes during the lesson.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 structured way for students to process and retain information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Graphic Organizers for Thought Organization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sentence frames and vocabulary lists to help students participate in class discussions and complete written assignments.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supports language development and encourages active engagement in classroom activities.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Frames and Vocabulary Lists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visual aids, such as diagrams and pictures, to support students who may struggle with vocabulary or comprehension.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make abstract concepts more tangible and accessible for English language learners.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Vocabulary and Comprehension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Daily Life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Agricultural Lifestyle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Most Ancient Egyptians worked as farmers or laborers.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livelihoods depended on the resources provided by the Nile River.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the Nile River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Nile River played a crucial role in Ancient Egyptian daily life.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provided water and fertile soil for crops.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and Community Focus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Daily life in Ancient Egypt was centered around the family and community.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lived in small villages or cities, with most working as farmers or laborers.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Food and Drink in Ancient Egyptian Society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5482" b="-17548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Beer was a popular drink, with wine being reserved for special occasions.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distinction highlighted the social and ceremonial importance of wine.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Beverages in Society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Fruits and vegetables were also common, with dates and figs being popular.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provided essential nutrients and variety to their diet.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Fruits and Vegetables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main food staples in Ancient Egyptian society were bread, onions, and garlic.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items formed the foundation of their daily meals.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Staples of the Egyptian Diet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Gold, silver, and precious stones were commonly used in jewelry making.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highlighted the craftsmanship and wealth of Ancient Egyptian society.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and Craftsmanship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Jewelry was popular, with people wearing necklaces, earrings, and rings made from gold, silver, and precious stones.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wealthy displayed their status through more elaborate jewelry designs.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Jewelry as a Popular Adornment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Clothing in Ancient Egyptian society was simple and functional, with men and women wearing loincloths and tunics.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wealthy wore more elaborate clothing, with the pharaoh and nobles wearing the finest materials and most elaborate designs.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Simplicity in Clothing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Clothing and Jewelry in Ancient Egyptian Society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Leisure Activities in Ancient Egyptian Society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wealthy enjoyed more elaborate leisure activities, such as hunting and chariot racing.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pursuits showcased their status and provided thrilling entertainment.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Leisure of the Wealthy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People also enjoyed music and dance, with the sistrum being a popular instrument.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were integral to both religious ceremonies and social gatherings.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Music and Dance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Leisure activities in Ancient Egyptian society included playing games, such as senet and mehen.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were not only entertaining but also held cultural and spiritual significance.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Games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Education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ELL/ESL support strategies ensures all students can learn and participate.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promote equal opportunities for understanding and engagement.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Appreciation Through Learning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these aspects, we gain deeper insights into the values and traditions of Ancient Egypt.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fosters a greater appreciation for their contributions to human history.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Ancient Egyptian Life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 were complex and fascinating topics.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topics helps us appreciate the culture and history of this ancient civilization.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will be incorporated into assessments.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have the opportunity to demonstrate their knowledge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Assessment Strategies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Evaluations will include quizzes, class discussions, and written assignments.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diverse opportunities for students to showcase their knowledge.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Methods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understanding of Ancient Egyptian family life and social hierarchy.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comprehensive grasp of the subject matter.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Assessment Focus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Ancient Egyptian Society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2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create a presentation about a specific aspect of Ancient Egyptian society, such as mummification or hieroglyphics.</a:t>
            </a:r>
            <a:endParaRPr lang="en-US" sz="941" dirty="0"/>
          </a:p>
          <a:p>
            <a:pPr algn="l" marL="0" indent="0">
              <a:lnSpc>
                <a:spcPct val="90000"/>
              </a:lnSpc>
              <a:spcBef>
                <a:spcPts val="672"/>
              </a:spcBef>
              <a:buNone/>
            </a:pPr>
            <a:r>
              <a:rPr lang="en-US" sz="94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deep dive fosters understanding of cultural and societal practices.</a:t>
            </a:r>
            <a:endParaRPr lang="en-US" sz="94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Ancient Egyptian Life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short story or create a comic strip about daily life in Ancient Egypt.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creativity while learning about historical daily routines.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Ancient Egyptian Models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model of an Ancient Egyptian home or temple.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for a hands-on exploration of Ancient Egyptian architecture.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resources and support for parents to help their child with homework and projects.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parents can effectively assist their children in academic tasks.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Support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participate in class activities or volunteer in the classroom.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sense of community and involvement in their child's education.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Participation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3799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ask their child about what they learned in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build a connection between home and school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Conversations</a:t>
            </a:r>
            <a:endParaRPr lang="en-US" sz="1494" dirty="0"/>
          </a:p>
        </p:txBody>
      </p:sp>
      <p:sp>
        <p:nvSpPr>
          <p:cNvPr id="17" name="Text 15"/>
          <p:cNvSpPr/>
          <p:nvPr/>
        </p:nvSpPr>
        <p:spPr>
          <a:xfrm>
            <a:off x="3742292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Lessons from Ancient Egyptian Culture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we learn from studying Ancient Egyptian culture and history?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social hierarchy affect daily life in Ancient Egypt?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Social Hierarchy on Daily Life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social hierarchy affect daily life in Ancient Egypt?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Ancient Egyptian family life and social hierarchy?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Ancient Egyptian Family Life and Social Hierarchy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Ancient Egyptian family life and social hierarchy?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social hierarchy affect daily life in Ancient Egypt?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Ancient Egyptian Family Life and Social Hierarchy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354226" b="-35422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ELL/ESL support strategies into future lessons to ensure that all students have the opportunity to learn and participate.</a:t>
            </a:r>
            <a:endParaRPr lang="en-US" sz="1248" dirty="0"/>
          </a:p>
          <a:p>
            <a:pPr algn="ctr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 teaching methods to meet the diverse needs of learners effectively.</a:t>
            </a:r>
            <a:endParaRPr lang="en-US" sz="1248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Inclusivity in Education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Compare and contrast Ancient Egyptian society with other ancient civilizations.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similarities and differences to gain a broader understanding of historical development.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Comparative Analysis of Ancient Societies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Ancient Egyptian culture and history.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deeper into the traditions, beliefs, and achievements of this fascinating civilization.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Ancient Egyptian Culture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2025-07-25T17:12:31Z</dcterms:created>
  <dcterms:modified xsi:type="dcterms:W3CDTF">2025-07-25T17:12:31Z</dcterms:modified>
</cp:coreProperties>
</file>