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451e0827c042462181973741df44e0dd9d0906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89b58d4cfac6cc31d39ed575452bc85877c7ca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80cc6c4f5b76293c71b434982c1b47dae5c08c8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8313ee50d76eaa3686abc40dc872f1aab33b53f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f6467dbe2d6af4beb2f2b835407d8bf58f83f1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3f9fff72313862e7418aa629abd29e53352536a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66adfe85ff86a3076531219583c7cc21a7743f7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369f3ccffd6ef778f7f4bcbdb5e578ac16ba5b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12ee95f3e0fb046a1bafff3539f91255b34358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d880927eed2045437e3df04cd710d679551859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4c15511f674e7e29d0a8df5bb9dd9c75e807bca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da5fe90073cd3a4bb80642e36207b3c31e3582d9.jpg"/><Relationship Id="rId2" Type="http://schemas.openxmlformats.org/officeDocument/2006/relationships/image" Target="../media/39d10c77e74df793ab2428d2a7b7e0e9640fca65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Word Origins, Their Importance, and Practical Applications in Education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 Depths of English: A Journey Through Etymology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English Word Origins and Etymology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is Etymology?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 is Etymology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Word Roots and Prefixes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Word Families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Etymology in Action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Tools for Etymology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Worksheets and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 Engagement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Teaching Tips and Strategies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and 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Worksheets and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and Differentiation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English: A Journey Through Etymology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English Word Origins and Etymology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introduce students to the basics of English word origins and etymology.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aims to develop their skills in analyzing and interpreting word meanings.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word origins helps improve vocabulary and comprehension.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knowledge helps learners understand unfamiliar words better.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Etymology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Etymology is the study of the origins and history of words.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explores how words evolve and their meanings change over time.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Origins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6" y="331470"/>
                  <a:pt x="202168" y="326327"/>
                  <a:pt x="216884" y="296894"/>
                </a:cubicBezTo>
                <a:cubicBezTo>
                  <a:pt x="223171" y="284250"/>
                  <a:pt x="228600" y="268891"/>
                  <a:pt x="232600" y="251460"/>
                </a:cubicBezTo>
                <a:lnTo>
                  <a:pt x="133159" y="251460"/>
                </a:lnTo>
                <a:cubicBezTo>
                  <a:pt x="137160" y="268891"/>
                  <a:pt x="142589" y="284250"/>
                  <a:pt x="148876" y="296894"/>
                </a:cubicBezTo>
                <a:cubicBezTo>
                  <a:pt x="163592" y="326327"/>
                  <a:pt x="177594" y="331470"/>
                  <a:pt x="182880" y="331470"/>
                </a:cubicBezTo>
                <a:moveTo>
                  <a:pt x="127516" y="217170"/>
                </a:moveTo>
                <a:lnTo>
                  <a:pt x="238244" y="217170"/>
                </a:lnTo>
                <a:cubicBezTo>
                  <a:pt x="239387" y="206240"/>
                  <a:pt x="240030" y="194739"/>
                  <a:pt x="240030" y="182880"/>
                </a:cubicBezTo>
                <a:cubicBezTo>
                  <a:pt x="240030" y="171021"/>
                  <a:pt x="239387" y="159520"/>
                  <a:pt x="238244" y="148590"/>
                </a:cubicBezTo>
                <a:lnTo>
                  <a:pt x="127516" y="148590"/>
                </a:lnTo>
                <a:cubicBezTo>
                  <a:pt x="126373" y="159520"/>
                  <a:pt x="125730" y="171021"/>
                  <a:pt x="125730" y="182880"/>
                </a:cubicBezTo>
                <a:cubicBezTo>
                  <a:pt x="125730" y="194739"/>
                  <a:pt x="126373" y="206240"/>
                  <a:pt x="127516" y="217170"/>
                </a:cubicBezTo>
                <a:moveTo>
                  <a:pt x="133160" y="114300"/>
                </a:moveTo>
                <a:lnTo>
                  <a:pt x="232601" y="114300"/>
                </a:lnTo>
                <a:cubicBezTo>
                  <a:pt x="228600" y="96869"/>
                  <a:pt x="223171" y="81510"/>
                  <a:pt x="216884" y="68866"/>
                </a:cubicBezTo>
                <a:cubicBezTo>
                  <a:pt x="202168" y="39434"/>
                  <a:pt x="188166" y="34290"/>
                  <a:pt x="182880" y="34290"/>
                </a:cubicBezTo>
                <a:cubicBezTo>
                  <a:pt x="177594" y="34290"/>
                  <a:pt x="163592" y="39434"/>
                  <a:pt x="148876" y="68866"/>
                </a:cubicBezTo>
                <a:cubicBezTo>
                  <a:pt x="142589" y="81510"/>
                  <a:pt x="137160" y="96869"/>
                  <a:pt x="133160" y="114300"/>
                </a:cubicBezTo>
                <a:lnTo>
                  <a:pt x="133160" y="114300"/>
                </a:lnTo>
                <a:moveTo>
                  <a:pt x="272677" y="148590"/>
                </a:moveTo>
                <a:cubicBezTo>
                  <a:pt x="273749" y="159663"/>
                  <a:pt x="274249" y="171164"/>
                  <a:pt x="274249" y="182880"/>
                </a:cubicBezTo>
                <a:cubicBezTo>
                  <a:pt x="274249" y="194596"/>
                  <a:pt x="273677" y="206097"/>
                  <a:pt x="272677" y="217170"/>
                </a:cubicBezTo>
                <a:lnTo>
                  <a:pt x="327470" y="217170"/>
                </a:lnTo>
                <a:cubicBezTo>
                  <a:pt x="330041" y="206169"/>
                  <a:pt x="331470" y="194667"/>
                  <a:pt x="331470" y="182880"/>
                </a:cubicBezTo>
                <a:cubicBezTo>
                  <a:pt x="331470" y="171093"/>
                  <a:pt x="330113" y="159591"/>
                  <a:pt x="327470" y="148590"/>
                </a:cubicBezTo>
                <a:lnTo>
                  <a:pt x="272677" y="148590"/>
                </a:lnTo>
                <a:moveTo>
                  <a:pt x="314682" y="114300"/>
                </a:moveTo>
                <a:cubicBezTo>
                  <a:pt x="299395" y="84939"/>
                  <a:pt x="274606" y="61365"/>
                  <a:pt x="244388" y="47577"/>
                </a:cubicBezTo>
                <a:cubicBezTo>
                  <a:pt x="254460" y="65865"/>
                  <a:pt x="262461" y="88654"/>
                  <a:pt x="267676" y="114300"/>
                </a:cubicBezTo>
                <a:lnTo>
                  <a:pt x="314754" y="114300"/>
                </a:lnTo>
                <a:lnTo>
                  <a:pt x="314682" y="114300"/>
                </a:lnTo>
                <a:moveTo>
                  <a:pt x="98012" y="114300"/>
                </a:moveTo>
                <a:cubicBezTo>
                  <a:pt x="103227" y="88654"/>
                  <a:pt x="111228" y="65937"/>
                  <a:pt x="121301" y="47577"/>
                </a:cubicBezTo>
                <a:cubicBezTo>
                  <a:pt x="91083" y="61365"/>
                  <a:pt x="66294" y="84939"/>
                  <a:pt x="51006" y="114300"/>
                </a:cubicBezTo>
                <a:lnTo>
                  <a:pt x="98084" y="114300"/>
                </a:lnTo>
                <a:lnTo>
                  <a:pt x="98012" y="114300"/>
                </a:lnTo>
                <a:moveTo>
                  <a:pt x="38290" y="148590"/>
                </a:moveTo>
                <a:cubicBezTo>
                  <a:pt x="35719" y="159591"/>
                  <a:pt x="34290" y="171093"/>
                  <a:pt x="34290" y="182880"/>
                </a:cubicBezTo>
                <a:cubicBezTo>
                  <a:pt x="34290" y="194667"/>
                  <a:pt x="35647" y="206169"/>
                  <a:pt x="38290" y="217170"/>
                </a:cubicBezTo>
                <a:lnTo>
                  <a:pt x="93083" y="217170"/>
                </a:lnTo>
                <a:cubicBezTo>
                  <a:pt x="92012" y="206097"/>
                  <a:pt x="91511" y="194596"/>
                  <a:pt x="91511" y="182880"/>
                </a:cubicBezTo>
                <a:cubicBezTo>
                  <a:pt x="91511" y="171164"/>
                  <a:pt x="92083" y="159663"/>
                  <a:pt x="93083" y="148590"/>
                </a:cubicBezTo>
                <a:lnTo>
                  <a:pt x="38290" y="148590"/>
                </a:lnTo>
                <a:moveTo>
                  <a:pt x="244388" y="318183"/>
                </a:moveTo>
                <a:cubicBezTo>
                  <a:pt x="274606" y="304395"/>
                  <a:pt x="299395" y="280821"/>
                  <a:pt x="314682" y="251460"/>
                </a:cubicBezTo>
                <a:lnTo>
                  <a:pt x="267605" y="251460"/>
                </a:lnTo>
                <a:cubicBezTo>
                  <a:pt x="262390" y="277106"/>
                  <a:pt x="254389" y="299823"/>
                  <a:pt x="244316" y="318183"/>
                </a:cubicBezTo>
                <a:lnTo>
                  <a:pt x="244388" y="318183"/>
                </a:lnTo>
                <a:moveTo>
                  <a:pt x="121372" y="318183"/>
                </a:moveTo>
                <a:cubicBezTo>
                  <a:pt x="111300" y="299895"/>
                  <a:pt x="103299" y="277106"/>
                  <a:pt x="98084" y="251460"/>
                </a:cubicBezTo>
                <a:lnTo>
                  <a:pt x="51006" y="251460"/>
                </a:lnTo>
                <a:cubicBezTo>
                  <a:pt x="66294" y="280821"/>
                  <a:pt x="91083" y="304395"/>
                  <a:pt x="121301" y="318183"/>
                </a:cubicBezTo>
                <a:lnTo>
                  <a:pt x="121372" y="318183"/>
                </a:lnTo>
                <a:moveTo>
                  <a:pt x="182880" y="365760"/>
                </a:moveTo>
                <a:cubicBezTo>
                  <a:pt x="81878" y="365760"/>
                  <a:pt x="0" y="283882"/>
                  <a:pt x="0" y="182880"/>
                </a:cubicBez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English: A Journey Through Etymology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28909" r="2890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Etymology?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word 'quarantine' originates from the Italian word for '40.'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refers to the 40-day isolation for ships during the Black Death.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Historical Example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1536" y="30432"/>
                </a:moveTo>
                <a:cubicBezTo>
                  <a:pt x="91536" y="22003"/>
                  <a:pt x="98347" y="15192"/>
                  <a:pt x="106776" y="15192"/>
                </a:cubicBezTo>
                <a:lnTo>
                  <a:pt x="167736" y="15192"/>
                </a:lnTo>
                <a:cubicBezTo>
                  <a:pt x="176166" y="15192"/>
                  <a:pt x="182976" y="22003"/>
                  <a:pt x="182976" y="30432"/>
                </a:cubicBezTo>
                <a:lnTo>
                  <a:pt x="182976" y="45672"/>
                </a:lnTo>
                <a:lnTo>
                  <a:pt x="202026" y="45672"/>
                </a:lnTo>
                <a:cubicBezTo>
                  <a:pt x="216743" y="45672"/>
                  <a:pt x="228696" y="57626"/>
                  <a:pt x="228696" y="72342"/>
                </a:cubicBezTo>
                <a:lnTo>
                  <a:pt x="228696" y="128730"/>
                </a:lnTo>
                <a:lnTo>
                  <a:pt x="241031" y="133350"/>
                </a:lnTo>
                <a:cubicBezTo>
                  <a:pt x="259176" y="140160"/>
                  <a:pt x="264225" y="163449"/>
                  <a:pt x="250509" y="177165"/>
                </a:cubicBezTo>
                <a:lnTo>
                  <a:pt x="217743" y="209979"/>
                </a:lnTo>
                <a:cubicBezTo>
                  <a:pt x="213266" y="214455"/>
                  <a:pt x="206027" y="214455"/>
                  <a:pt x="201598" y="209979"/>
                </a:cubicBezTo>
                <a:cubicBezTo>
                  <a:pt x="197169" y="205502"/>
                  <a:pt x="197121" y="198263"/>
                  <a:pt x="201598" y="193834"/>
                </a:cubicBezTo>
                <a:lnTo>
                  <a:pt x="234411" y="161020"/>
                </a:lnTo>
                <a:cubicBezTo>
                  <a:pt x="236364" y="159068"/>
                  <a:pt x="235650" y="155734"/>
                  <a:pt x="233078" y="154781"/>
                </a:cubicBezTo>
                <a:lnTo>
                  <a:pt x="138590" y="119348"/>
                </a:lnTo>
                <a:cubicBezTo>
                  <a:pt x="137733" y="119015"/>
                  <a:pt x="136780" y="119015"/>
                  <a:pt x="135923" y="119348"/>
                </a:cubicBezTo>
                <a:lnTo>
                  <a:pt x="41530" y="154734"/>
                </a:lnTo>
                <a:cubicBezTo>
                  <a:pt x="38958" y="155686"/>
                  <a:pt x="38196" y="159020"/>
                  <a:pt x="40197" y="160973"/>
                </a:cubicBezTo>
                <a:lnTo>
                  <a:pt x="72963" y="193786"/>
                </a:lnTo>
                <a:cubicBezTo>
                  <a:pt x="77439" y="198263"/>
                  <a:pt x="77439" y="205502"/>
                  <a:pt x="72963" y="209931"/>
                </a:cubicBezTo>
                <a:cubicBezTo>
                  <a:pt x="68486" y="214360"/>
                  <a:pt x="61247" y="214408"/>
                  <a:pt x="56818" y="209931"/>
                </a:cubicBezTo>
                <a:lnTo>
                  <a:pt x="24004" y="177165"/>
                </a:lnTo>
                <a:cubicBezTo>
                  <a:pt x="10288" y="163449"/>
                  <a:pt x="15336" y="140160"/>
                  <a:pt x="33482" y="133350"/>
                </a:cubicBezTo>
                <a:lnTo>
                  <a:pt x="45816" y="128730"/>
                </a:lnTo>
                <a:lnTo>
                  <a:pt x="45816" y="72342"/>
                </a:lnTo>
                <a:cubicBezTo>
                  <a:pt x="45816" y="57626"/>
                  <a:pt x="57770" y="45672"/>
                  <a:pt x="72486" y="45672"/>
                </a:cubicBezTo>
                <a:lnTo>
                  <a:pt x="91536" y="45672"/>
                </a:lnTo>
                <a:lnTo>
                  <a:pt x="91536" y="30432"/>
                </a:lnTo>
                <a:moveTo>
                  <a:pt x="68676" y="72342"/>
                </a:moveTo>
                <a:lnTo>
                  <a:pt x="68676" y="120158"/>
                </a:lnTo>
                <a:lnTo>
                  <a:pt x="127874" y="97965"/>
                </a:lnTo>
                <a:cubicBezTo>
                  <a:pt x="133923" y="95679"/>
                  <a:pt x="140543" y="95679"/>
                  <a:pt x="146591" y="97965"/>
                </a:cubicBezTo>
                <a:lnTo>
                  <a:pt x="205836" y="120158"/>
                </a:lnTo>
                <a:lnTo>
                  <a:pt x="205836" y="72342"/>
                </a:lnTo>
                <a:cubicBezTo>
                  <a:pt x="205836" y="70247"/>
                  <a:pt x="204122" y="68532"/>
                  <a:pt x="202026" y="68532"/>
                </a:cubicBezTo>
                <a:lnTo>
                  <a:pt x="72486" y="68532"/>
                </a:lnTo>
                <a:cubicBezTo>
                  <a:pt x="70391" y="68532"/>
                  <a:pt x="68676" y="70247"/>
                  <a:pt x="68676" y="72342"/>
                </a:cubicBezTo>
                <a:lnTo>
                  <a:pt x="68676" y="72342"/>
                </a:lnTo>
                <a:moveTo>
                  <a:pt x="53389" y="220028"/>
                </a:moveTo>
                <a:cubicBezTo>
                  <a:pt x="63628" y="228886"/>
                  <a:pt x="77773" y="236172"/>
                  <a:pt x="91489" y="236172"/>
                </a:cubicBezTo>
                <a:cubicBezTo>
                  <a:pt x="105205" y="236172"/>
                  <a:pt x="119349" y="228886"/>
                  <a:pt x="129589" y="220028"/>
                </a:cubicBezTo>
                <a:cubicBezTo>
                  <a:pt x="133923" y="216170"/>
                  <a:pt x="140447" y="216170"/>
                  <a:pt x="144781" y="220028"/>
                </a:cubicBezTo>
                <a:cubicBezTo>
                  <a:pt x="155068" y="228886"/>
                  <a:pt x="169165" y="236172"/>
                  <a:pt x="182881" y="236172"/>
                </a:cubicBezTo>
                <a:cubicBezTo>
                  <a:pt x="196597" y="236172"/>
                  <a:pt x="210742" y="228886"/>
                  <a:pt x="220981" y="220028"/>
                </a:cubicBezTo>
                <a:cubicBezTo>
                  <a:pt x="225315" y="216170"/>
                  <a:pt x="231840" y="216170"/>
                  <a:pt x="236174" y="220028"/>
                </a:cubicBezTo>
                <a:cubicBezTo>
                  <a:pt x="244222" y="227219"/>
                  <a:pt x="254890" y="232791"/>
                  <a:pt x="265368" y="235172"/>
                </a:cubicBezTo>
                <a:cubicBezTo>
                  <a:pt x="271511" y="236553"/>
                  <a:pt x="275417" y="242649"/>
                  <a:pt x="274035" y="248841"/>
                </a:cubicBezTo>
                <a:cubicBezTo>
                  <a:pt x="272654" y="255032"/>
                  <a:pt x="266558" y="258890"/>
                  <a:pt x="260367" y="257508"/>
                </a:cubicBezTo>
                <a:cubicBezTo>
                  <a:pt x="246699" y="254460"/>
                  <a:pt x="235459" y="247745"/>
                  <a:pt x="228601" y="243030"/>
                </a:cubicBezTo>
                <a:cubicBezTo>
                  <a:pt x="215219" y="252317"/>
                  <a:pt x="199359" y="259128"/>
                  <a:pt x="182881" y="259128"/>
                </a:cubicBezTo>
                <a:cubicBezTo>
                  <a:pt x="166403" y="259128"/>
                  <a:pt x="150544" y="252317"/>
                  <a:pt x="137161" y="243030"/>
                </a:cubicBezTo>
                <a:cubicBezTo>
                  <a:pt x="123779" y="252317"/>
                  <a:pt x="107919" y="259128"/>
                  <a:pt x="91441" y="259128"/>
                </a:cubicBezTo>
                <a:cubicBezTo>
                  <a:pt x="74963" y="259128"/>
                  <a:pt x="59104" y="252317"/>
                  <a:pt x="45721" y="243030"/>
                </a:cubicBezTo>
                <a:cubicBezTo>
                  <a:pt x="38863" y="247793"/>
                  <a:pt x="27624" y="254460"/>
                  <a:pt x="13955" y="257508"/>
                </a:cubicBezTo>
                <a:cubicBezTo>
                  <a:pt x="7812" y="258890"/>
                  <a:pt x="1668" y="255032"/>
                  <a:pt x="287" y="248841"/>
                </a:cubicBezTo>
                <a:cubicBezTo>
                  <a:pt x="-1094" y="242649"/>
                  <a:pt x="2763" y="236553"/>
                  <a:pt x="8955" y="235172"/>
                </a:cubicBezTo>
                <a:cubicBezTo>
                  <a:pt x="19527" y="232791"/>
                  <a:pt x="29910" y="227171"/>
                  <a:pt x="38101" y="220075"/>
                </a:cubicBezTo>
                <a:cubicBezTo>
                  <a:pt x="42435" y="216218"/>
                  <a:pt x="48960" y="216218"/>
                  <a:pt x="53294" y="220075"/>
                </a:cubicBezTo>
                <a:lnTo>
                  <a:pt x="53389" y="22002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Etymology reveals how words evolve over time.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Meanings can change through usage.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Evolution of Words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4864" y="54864"/>
                </a:moveTo>
                <a:cubicBezTo>
                  <a:pt x="62439" y="54864"/>
                  <a:pt x="68580" y="61005"/>
                  <a:pt x="68580" y="68580"/>
                </a:cubicBezTo>
                <a:cubicBezTo>
                  <a:pt x="68580" y="76155"/>
                  <a:pt x="62439" y="82296"/>
                  <a:pt x="54864" y="82296"/>
                </a:cubicBezTo>
                <a:cubicBezTo>
                  <a:pt x="47289" y="82296"/>
                  <a:pt x="41148" y="76155"/>
                  <a:pt x="41148" y="68580"/>
                </a:cubicBezTo>
                <a:cubicBezTo>
                  <a:pt x="41148" y="61005"/>
                  <a:pt x="47289" y="54864"/>
                  <a:pt x="54864" y="54864"/>
                </a:cubicBezTo>
                <a:moveTo>
                  <a:pt x="65151" y="101284"/>
                </a:moveTo>
                <a:cubicBezTo>
                  <a:pt x="79081" y="96912"/>
                  <a:pt x="89154" y="83925"/>
                  <a:pt x="89154" y="68580"/>
                </a:cubicBezTo>
                <a:cubicBezTo>
                  <a:pt x="89154" y="49635"/>
                  <a:pt x="73809" y="34290"/>
                  <a:pt x="54864" y="34290"/>
                </a:cubicBezTo>
                <a:cubicBezTo>
                  <a:pt x="35919" y="34290"/>
                  <a:pt x="20574" y="49635"/>
                  <a:pt x="20574" y="68580"/>
                </a:cubicBezTo>
                <a:cubicBezTo>
                  <a:pt x="20574" y="83925"/>
                  <a:pt x="30647" y="96912"/>
                  <a:pt x="44577" y="101284"/>
                </a:cubicBezTo>
                <a:lnTo>
                  <a:pt x="44577" y="126873"/>
                </a:lnTo>
                <a:lnTo>
                  <a:pt x="10287" y="126873"/>
                </a:lnTo>
                <a:cubicBezTo>
                  <a:pt x="4586" y="126873"/>
                  <a:pt x="0" y="131459"/>
                  <a:pt x="0" y="137160"/>
                </a:cubicBezTo>
                <a:cubicBezTo>
                  <a:pt x="0" y="142861"/>
                  <a:pt x="4586" y="147447"/>
                  <a:pt x="10287" y="147447"/>
                </a:cubicBezTo>
                <a:lnTo>
                  <a:pt x="126873" y="147447"/>
                </a:lnTo>
                <a:lnTo>
                  <a:pt x="126873" y="173036"/>
                </a:lnTo>
                <a:cubicBezTo>
                  <a:pt x="112943" y="177408"/>
                  <a:pt x="102870" y="190395"/>
                  <a:pt x="102870" y="205740"/>
                </a:cubicBezTo>
                <a:cubicBezTo>
                  <a:pt x="102870" y="224685"/>
                  <a:pt x="118215" y="240030"/>
                  <a:pt x="137160" y="240030"/>
                </a:cubicBezTo>
                <a:cubicBezTo>
                  <a:pt x="156105" y="240030"/>
                  <a:pt x="171450" y="224685"/>
                  <a:pt x="171450" y="205740"/>
                </a:cubicBezTo>
                <a:cubicBezTo>
                  <a:pt x="171450" y="190395"/>
                  <a:pt x="161377" y="177408"/>
                  <a:pt x="147447" y="173036"/>
                </a:cubicBezTo>
                <a:lnTo>
                  <a:pt x="147447" y="147447"/>
                </a:lnTo>
                <a:lnTo>
                  <a:pt x="264033" y="147447"/>
                </a:lnTo>
                <a:cubicBezTo>
                  <a:pt x="269734" y="147447"/>
                  <a:pt x="274320" y="142861"/>
                  <a:pt x="274320" y="137160"/>
                </a:cubicBezTo>
                <a:cubicBezTo>
                  <a:pt x="274320" y="131459"/>
                  <a:pt x="269734" y="126873"/>
                  <a:pt x="264033" y="126873"/>
                </a:cubicBezTo>
                <a:lnTo>
                  <a:pt x="229743" y="126873"/>
                </a:lnTo>
                <a:lnTo>
                  <a:pt x="229743" y="101284"/>
                </a:lnTo>
                <a:cubicBezTo>
                  <a:pt x="243673" y="96912"/>
                  <a:pt x="253746" y="83925"/>
                  <a:pt x="253746" y="68580"/>
                </a:cubicBezTo>
                <a:cubicBezTo>
                  <a:pt x="253746" y="49635"/>
                  <a:pt x="238401" y="34290"/>
                  <a:pt x="219456" y="34290"/>
                </a:cubicBezTo>
                <a:cubicBezTo>
                  <a:pt x="200511" y="34290"/>
                  <a:pt x="185166" y="49635"/>
                  <a:pt x="185166" y="68580"/>
                </a:cubicBezTo>
                <a:cubicBezTo>
                  <a:pt x="185166" y="83925"/>
                  <a:pt x="195239" y="96912"/>
                  <a:pt x="209169" y="101284"/>
                </a:cubicBezTo>
                <a:lnTo>
                  <a:pt x="209169" y="126873"/>
                </a:lnTo>
                <a:lnTo>
                  <a:pt x="65151" y="126873"/>
                </a:lnTo>
                <a:lnTo>
                  <a:pt x="65151" y="101284"/>
                </a:lnTo>
                <a:moveTo>
                  <a:pt x="137160" y="219456"/>
                </a:moveTo>
                <a:cubicBezTo>
                  <a:pt x="129585" y="219456"/>
                  <a:pt x="123444" y="213315"/>
                  <a:pt x="123444" y="205740"/>
                </a:cubicBezTo>
                <a:cubicBezTo>
                  <a:pt x="123444" y="198165"/>
                  <a:pt x="129585" y="192024"/>
                  <a:pt x="137160" y="192024"/>
                </a:cubicBezTo>
                <a:cubicBezTo>
                  <a:pt x="144735" y="192024"/>
                  <a:pt x="150876" y="198165"/>
                  <a:pt x="150876" y="205740"/>
                </a:cubicBezTo>
                <a:cubicBezTo>
                  <a:pt x="150876" y="213315"/>
                  <a:pt x="144735" y="219456"/>
                  <a:pt x="137160" y="219456"/>
                </a:cubicBezTo>
                <a:moveTo>
                  <a:pt x="205740" y="68580"/>
                </a:moveTo>
                <a:cubicBezTo>
                  <a:pt x="205740" y="61005"/>
                  <a:pt x="211881" y="54864"/>
                  <a:pt x="219456" y="54864"/>
                </a:cubicBezTo>
                <a:cubicBezTo>
                  <a:pt x="227031" y="54864"/>
                  <a:pt x="233172" y="61005"/>
                  <a:pt x="233172" y="68580"/>
                </a:cubicBezTo>
                <a:cubicBezTo>
                  <a:pt x="233172" y="76155"/>
                  <a:pt x="227031" y="82296"/>
                  <a:pt x="219456" y="82296"/>
                </a:cubicBezTo>
                <a:cubicBezTo>
                  <a:pt x="211881" y="82296"/>
                  <a:pt x="205740" y="76155"/>
                  <a:pt x="205740" y="68580"/>
                </a:cubicBezTo>
                <a:lnTo>
                  <a:pt x="205740" y="685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origins clarifies word meanings.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Etymology shows how words are related.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Meaning Analysis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Etymology is the study of the origins and history of words.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analyzes roots, prefixes, and suffixes.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Origins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is Etymology Important?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Etymology can also help us decode unfamiliar words and expand our linguistic knowledge.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roots and affixes aids in grasping new vocabulary.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Decoding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Etymology can help us understand the cultural and historical context of words and their meanings.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understanding enriches our appreciation of language.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Insights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6576" y="73152"/>
                </a:moveTo>
                <a:cubicBezTo>
                  <a:pt x="16402" y="73152"/>
                  <a:pt x="0" y="89554"/>
                  <a:pt x="0" y="109728"/>
                </a:cubicBezTo>
                <a:lnTo>
                  <a:pt x="0" y="256032"/>
                </a:lnTo>
                <a:cubicBezTo>
                  <a:pt x="0" y="276206"/>
                  <a:pt x="16402" y="292608"/>
                  <a:pt x="36576" y="292608"/>
                </a:cubicBezTo>
                <a:lnTo>
                  <a:pt x="155448" y="292608"/>
                </a:lnTo>
                <a:lnTo>
                  <a:pt x="173736" y="292608"/>
                </a:lnTo>
                <a:lnTo>
                  <a:pt x="182880" y="292608"/>
                </a:lnTo>
                <a:lnTo>
                  <a:pt x="329184" y="292608"/>
                </a:lnTo>
                <a:cubicBezTo>
                  <a:pt x="349358" y="292608"/>
                  <a:pt x="365760" y="276206"/>
                  <a:pt x="365760" y="256032"/>
                </a:cubicBezTo>
                <a:lnTo>
                  <a:pt x="365760" y="109728"/>
                </a:lnTo>
                <a:cubicBezTo>
                  <a:pt x="365760" y="89554"/>
                  <a:pt x="349358" y="73152"/>
                  <a:pt x="329184" y="73152"/>
                </a:cubicBezTo>
                <a:lnTo>
                  <a:pt x="182880" y="73152"/>
                </a:lnTo>
                <a:lnTo>
                  <a:pt x="173736" y="73152"/>
                </a:lnTo>
                <a:lnTo>
                  <a:pt x="155448" y="73152"/>
                </a:lnTo>
                <a:lnTo>
                  <a:pt x="36576" y="73152"/>
                </a:lnTo>
                <a:moveTo>
                  <a:pt x="329184" y="100584"/>
                </a:moveTo>
                <a:cubicBezTo>
                  <a:pt x="334213" y="100584"/>
                  <a:pt x="338328" y="104699"/>
                  <a:pt x="338328" y="109728"/>
                </a:cubicBezTo>
                <a:lnTo>
                  <a:pt x="338328" y="256032"/>
                </a:lnTo>
                <a:cubicBezTo>
                  <a:pt x="338328" y="261061"/>
                  <a:pt x="334213" y="265176"/>
                  <a:pt x="329184" y="265176"/>
                </a:cubicBezTo>
                <a:lnTo>
                  <a:pt x="182880" y="265176"/>
                </a:lnTo>
                <a:lnTo>
                  <a:pt x="182880" y="100584"/>
                </a:lnTo>
                <a:lnTo>
                  <a:pt x="329184" y="100584"/>
                </a:lnTo>
                <a:moveTo>
                  <a:pt x="101898" y="137103"/>
                </a:moveTo>
                <a:lnTo>
                  <a:pt x="138474" y="219399"/>
                </a:lnTo>
                <a:cubicBezTo>
                  <a:pt x="141046" y="225171"/>
                  <a:pt x="138417" y="231915"/>
                  <a:pt x="132645" y="234486"/>
                </a:cubicBezTo>
                <a:cubicBezTo>
                  <a:pt x="126873" y="237058"/>
                  <a:pt x="120129" y="234429"/>
                  <a:pt x="117558" y="228657"/>
                </a:cubicBezTo>
                <a:lnTo>
                  <a:pt x="112471" y="217170"/>
                </a:lnTo>
                <a:lnTo>
                  <a:pt x="70409" y="217170"/>
                </a:lnTo>
                <a:lnTo>
                  <a:pt x="65322" y="228657"/>
                </a:lnTo>
                <a:cubicBezTo>
                  <a:pt x="62751" y="234429"/>
                  <a:pt x="56007" y="237001"/>
                  <a:pt x="50235" y="234486"/>
                </a:cubicBezTo>
                <a:cubicBezTo>
                  <a:pt x="44463" y="231972"/>
                  <a:pt x="41891" y="225171"/>
                  <a:pt x="44406" y="219399"/>
                </a:cubicBezTo>
                <a:lnTo>
                  <a:pt x="80982" y="137103"/>
                </a:lnTo>
                <a:cubicBezTo>
                  <a:pt x="82810" y="132988"/>
                  <a:pt x="86925" y="130302"/>
                  <a:pt x="91440" y="130302"/>
                </a:cubicBezTo>
                <a:cubicBezTo>
                  <a:pt x="95955" y="130302"/>
                  <a:pt x="100070" y="132988"/>
                  <a:pt x="101898" y="137103"/>
                </a:cubicBezTo>
                <a:lnTo>
                  <a:pt x="101898" y="137103"/>
                </a:lnTo>
                <a:moveTo>
                  <a:pt x="102299" y="194310"/>
                </a:moveTo>
                <a:lnTo>
                  <a:pt x="91440" y="169850"/>
                </a:lnTo>
                <a:lnTo>
                  <a:pt x="80582" y="194310"/>
                </a:lnTo>
                <a:lnTo>
                  <a:pt x="102299" y="194310"/>
                </a:lnTo>
                <a:moveTo>
                  <a:pt x="260604" y="130302"/>
                </a:moveTo>
                <a:cubicBezTo>
                  <a:pt x="254318" y="130302"/>
                  <a:pt x="249174" y="135445"/>
                  <a:pt x="249174" y="141732"/>
                </a:cubicBezTo>
                <a:lnTo>
                  <a:pt x="249174" y="144018"/>
                </a:lnTo>
                <a:lnTo>
                  <a:pt x="219456" y="144018"/>
                </a:lnTo>
                <a:cubicBezTo>
                  <a:pt x="213170" y="144018"/>
                  <a:pt x="208026" y="149162"/>
                  <a:pt x="208026" y="155448"/>
                </a:cubicBezTo>
                <a:cubicBezTo>
                  <a:pt x="208026" y="161735"/>
                  <a:pt x="213170" y="166878"/>
                  <a:pt x="219456" y="166878"/>
                </a:cubicBezTo>
                <a:lnTo>
                  <a:pt x="260604" y="166878"/>
                </a:lnTo>
                <a:lnTo>
                  <a:pt x="280664" y="166878"/>
                </a:lnTo>
                <a:cubicBezTo>
                  <a:pt x="276492" y="176422"/>
                  <a:pt x="270720" y="185109"/>
                  <a:pt x="263633" y="192595"/>
                </a:cubicBezTo>
                <a:lnTo>
                  <a:pt x="263347" y="192310"/>
                </a:lnTo>
                <a:lnTo>
                  <a:pt x="255003" y="183966"/>
                </a:lnTo>
                <a:cubicBezTo>
                  <a:pt x="250546" y="179508"/>
                  <a:pt x="243288" y="179508"/>
                  <a:pt x="238830" y="183966"/>
                </a:cubicBezTo>
                <a:cubicBezTo>
                  <a:pt x="234372" y="188424"/>
                  <a:pt x="234372" y="195682"/>
                  <a:pt x="238830" y="200139"/>
                </a:cubicBezTo>
                <a:lnTo>
                  <a:pt x="245745" y="207054"/>
                </a:lnTo>
                <a:cubicBezTo>
                  <a:pt x="242373" y="209112"/>
                  <a:pt x="238830" y="210998"/>
                  <a:pt x="235172" y="212655"/>
                </a:cubicBezTo>
                <a:lnTo>
                  <a:pt x="233115" y="213570"/>
                </a:lnTo>
                <a:cubicBezTo>
                  <a:pt x="227343" y="216141"/>
                  <a:pt x="224771" y="222885"/>
                  <a:pt x="227286" y="228657"/>
                </a:cubicBezTo>
                <a:cubicBezTo>
                  <a:pt x="229800" y="234429"/>
                  <a:pt x="236601" y="237001"/>
                  <a:pt x="242373" y="234486"/>
                </a:cubicBezTo>
                <a:lnTo>
                  <a:pt x="244431" y="233572"/>
                </a:lnTo>
                <a:cubicBezTo>
                  <a:pt x="251289" y="230543"/>
                  <a:pt x="257804" y="226828"/>
                  <a:pt x="263862" y="222485"/>
                </a:cubicBezTo>
                <a:cubicBezTo>
                  <a:pt x="266319" y="224199"/>
                  <a:pt x="268776" y="225800"/>
                  <a:pt x="271348" y="227343"/>
                </a:cubicBezTo>
                <a:lnTo>
                  <a:pt x="282150" y="233801"/>
                </a:lnTo>
                <a:cubicBezTo>
                  <a:pt x="287579" y="237058"/>
                  <a:pt x="294608" y="235287"/>
                  <a:pt x="297809" y="229857"/>
                </a:cubicBezTo>
                <a:cubicBezTo>
                  <a:pt x="301009" y="224428"/>
                  <a:pt x="299295" y="217399"/>
                  <a:pt x="293865" y="214198"/>
                </a:cubicBezTo>
                <a:lnTo>
                  <a:pt x="283064" y="207740"/>
                </a:lnTo>
                <a:cubicBezTo>
                  <a:pt x="282550" y="207454"/>
                  <a:pt x="282035" y="207112"/>
                  <a:pt x="281521" y="206826"/>
                </a:cubicBezTo>
                <a:cubicBezTo>
                  <a:pt x="291351" y="196082"/>
                  <a:pt x="299066" y="183451"/>
                  <a:pt x="304152" y="169450"/>
                </a:cubicBezTo>
                <a:lnTo>
                  <a:pt x="305181" y="166878"/>
                </a:lnTo>
                <a:lnTo>
                  <a:pt x="306324" y="166878"/>
                </a:lnTo>
                <a:cubicBezTo>
                  <a:pt x="312610" y="166878"/>
                  <a:pt x="317754" y="161734"/>
                  <a:pt x="317754" y="155448"/>
                </a:cubicBezTo>
                <a:cubicBezTo>
                  <a:pt x="317754" y="149161"/>
                  <a:pt x="312611" y="144018"/>
                  <a:pt x="306324" y="144018"/>
                </a:cubicBezTo>
                <a:lnTo>
                  <a:pt x="297180" y="144018"/>
                </a:lnTo>
                <a:lnTo>
                  <a:pt x="272034" y="144018"/>
                </a:lnTo>
                <a:lnTo>
                  <a:pt x="272034" y="141732"/>
                </a:lnTo>
                <a:cubicBezTo>
                  <a:pt x="272034" y="135445"/>
                  <a:pt x="266890" y="130302"/>
                  <a:pt x="260604" y="130302"/>
                </a:cubicBezTo>
                <a:lnTo>
                  <a:pt x="260604" y="13030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word origins can help improve vocabulary and comprehension.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strong vocabulary enhances communication skills.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Boost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English: A Journey Through Etymology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Roots and Prefixes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77239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Word roots are the fundamental units of meaning in language.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provide the core meaning from which words are derived.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77239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Roots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937759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Prefixes are groups of letters added to the start of a word.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change the meaning of the original word.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937759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Prefixes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77239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root 'tele-' means 'far,' as seen in 'telephone.'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root 'meta-' signifies 'beyond,' as in 'metaphor.'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77239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Roots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937759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prefix 'un-' indicates 'not,' as in 'unhappy.'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prefix 're-' means 'again,' as in 'redo.'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937759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Prefixes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English: A Journey Through Etymology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English: A Journey Through Etymology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Families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Identifying word families helps us see patterns in language.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helps expand vocabulary and improve comprehension.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Recognizing Patterns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 include words starting with 'tele-'.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include telephone, television, and telegraph.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Prefix Examples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6576" y="64008"/>
                </a:moveTo>
                <a:cubicBezTo>
                  <a:pt x="31547" y="64008"/>
                  <a:pt x="27432" y="68123"/>
                  <a:pt x="27432" y="73152"/>
                </a:cubicBezTo>
                <a:lnTo>
                  <a:pt x="27432" y="237744"/>
                </a:lnTo>
                <a:cubicBezTo>
                  <a:pt x="27432" y="242773"/>
                  <a:pt x="31547" y="246888"/>
                  <a:pt x="36576" y="246888"/>
                </a:cubicBezTo>
                <a:lnTo>
                  <a:pt x="329184" y="246888"/>
                </a:lnTo>
                <a:cubicBezTo>
                  <a:pt x="334213" y="246888"/>
                  <a:pt x="338328" y="242773"/>
                  <a:pt x="338328" y="237744"/>
                </a:cubicBezTo>
                <a:lnTo>
                  <a:pt x="338328" y="73152"/>
                </a:lnTo>
                <a:cubicBezTo>
                  <a:pt x="338328" y="68123"/>
                  <a:pt x="334213" y="64008"/>
                  <a:pt x="329184" y="64008"/>
                </a:cubicBezTo>
                <a:lnTo>
                  <a:pt x="36576" y="64008"/>
                </a:lnTo>
                <a:moveTo>
                  <a:pt x="0" y="73152"/>
                </a:moveTo>
                <a:cubicBezTo>
                  <a:pt x="0" y="52978"/>
                  <a:pt x="16402" y="36576"/>
                  <a:pt x="36576" y="36576"/>
                </a:cubicBezTo>
                <a:lnTo>
                  <a:pt x="329184" y="36576"/>
                </a:lnTo>
                <a:cubicBezTo>
                  <a:pt x="349358" y="36576"/>
                  <a:pt x="365760" y="52978"/>
                  <a:pt x="365760" y="73152"/>
                </a:cubicBezTo>
                <a:lnTo>
                  <a:pt x="365760" y="237744"/>
                </a:lnTo>
                <a:cubicBezTo>
                  <a:pt x="365760" y="257918"/>
                  <a:pt x="349358" y="274320"/>
                  <a:pt x="329184" y="274320"/>
                </a:cubicBezTo>
                <a:lnTo>
                  <a:pt x="36576" y="274320"/>
                </a:lnTo>
                <a:cubicBezTo>
                  <a:pt x="16402" y="274320"/>
                  <a:pt x="0" y="257918"/>
                  <a:pt x="0" y="237744"/>
                </a:cubicBezTo>
                <a:lnTo>
                  <a:pt x="0" y="73152"/>
                </a:lnTo>
                <a:moveTo>
                  <a:pt x="68580" y="301752"/>
                </a:moveTo>
                <a:lnTo>
                  <a:pt x="297180" y="301752"/>
                </a:lnTo>
                <a:cubicBezTo>
                  <a:pt x="304781" y="301752"/>
                  <a:pt x="310896" y="307867"/>
                  <a:pt x="310896" y="315468"/>
                </a:cubicBezTo>
                <a:cubicBezTo>
                  <a:pt x="310896" y="323069"/>
                  <a:pt x="304781" y="329184"/>
                  <a:pt x="297180" y="329184"/>
                </a:cubicBezTo>
                <a:lnTo>
                  <a:pt x="68580" y="329184"/>
                </a:lnTo>
                <a:cubicBezTo>
                  <a:pt x="60979" y="329184"/>
                  <a:pt x="54864" y="323069"/>
                  <a:pt x="54864" y="315468"/>
                </a:cubicBezTo>
                <a:cubicBezTo>
                  <a:pt x="54864" y="307867"/>
                  <a:pt x="60979" y="301752"/>
                  <a:pt x="68580" y="301752"/>
                </a:cubicBezTo>
                <a:lnTo>
                  <a:pt x="68580" y="30175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Word families consist of words that share a common root or prefix.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helps us understand related meanings better.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Roots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5581" y="5644"/>
                </a:moveTo>
                <a:cubicBezTo>
                  <a:pt x="192366" y="2072"/>
                  <a:pt x="187723" y="0"/>
                  <a:pt x="182865" y="0"/>
                </a:cubicBezTo>
                <a:cubicBezTo>
                  <a:pt x="178007" y="0"/>
                  <a:pt x="173364" y="2072"/>
                  <a:pt x="170149" y="5644"/>
                </a:cubicBezTo>
                <a:lnTo>
                  <a:pt x="67279" y="119944"/>
                </a:lnTo>
                <a:cubicBezTo>
                  <a:pt x="62778" y="124944"/>
                  <a:pt x="61635" y="132231"/>
                  <a:pt x="64350" y="138374"/>
                </a:cubicBezTo>
                <a:cubicBezTo>
                  <a:pt x="67065" y="144518"/>
                  <a:pt x="73208" y="148590"/>
                  <a:pt x="79995" y="148590"/>
                </a:cubicBezTo>
                <a:lnTo>
                  <a:pt x="88424" y="148590"/>
                </a:lnTo>
                <a:lnTo>
                  <a:pt x="44133" y="200311"/>
                </a:lnTo>
                <a:cubicBezTo>
                  <a:pt x="39776" y="205383"/>
                  <a:pt x="38775" y="212527"/>
                  <a:pt x="41561" y="218599"/>
                </a:cubicBezTo>
                <a:cubicBezTo>
                  <a:pt x="44348" y="224671"/>
                  <a:pt x="50420" y="228600"/>
                  <a:pt x="57135" y="228600"/>
                </a:cubicBezTo>
                <a:lnTo>
                  <a:pt x="74280" y="228600"/>
                </a:lnTo>
                <a:lnTo>
                  <a:pt x="26274" y="292608"/>
                </a:lnTo>
                <a:cubicBezTo>
                  <a:pt x="22345" y="297823"/>
                  <a:pt x="21773" y="304752"/>
                  <a:pt x="24631" y="310539"/>
                </a:cubicBezTo>
                <a:cubicBezTo>
                  <a:pt x="27488" y="316325"/>
                  <a:pt x="33489" y="320040"/>
                  <a:pt x="39990" y="320040"/>
                </a:cubicBezTo>
                <a:lnTo>
                  <a:pt x="137145" y="320040"/>
                </a:lnTo>
                <a:lnTo>
                  <a:pt x="165720" y="320040"/>
                </a:lnTo>
                <a:lnTo>
                  <a:pt x="165720" y="348615"/>
                </a:lnTo>
                <a:cubicBezTo>
                  <a:pt x="165720" y="358116"/>
                  <a:pt x="173364" y="365760"/>
                  <a:pt x="182865" y="365760"/>
                </a:cubicBezTo>
                <a:cubicBezTo>
                  <a:pt x="192366" y="365760"/>
                  <a:pt x="200010" y="358116"/>
                  <a:pt x="200010" y="348615"/>
                </a:cubicBezTo>
                <a:lnTo>
                  <a:pt x="200010" y="320040"/>
                </a:lnTo>
                <a:lnTo>
                  <a:pt x="228585" y="320040"/>
                </a:lnTo>
                <a:lnTo>
                  <a:pt x="325740" y="320040"/>
                </a:lnTo>
                <a:cubicBezTo>
                  <a:pt x="332241" y="320040"/>
                  <a:pt x="338170" y="316397"/>
                  <a:pt x="341099" y="310539"/>
                </a:cubicBezTo>
                <a:cubicBezTo>
                  <a:pt x="344028" y="304681"/>
                  <a:pt x="343385" y="297752"/>
                  <a:pt x="339456" y="292608"/>
                </a:cubicBezTo>
                <a:lnTo>
                  <a:pt x="291450" y="228600"/>
                </a:lnTo>
                <a:lnTo>
                  <a:pt x="308595" y="228600"/>
                </a:lnTo>
                <a:cubicBezTo>
                  <a:pt x="315310" y="228600"/>
                  <a:pt x="321382" y="224671"/>
                  <a:pt x="324168" y="218599"/>
                </a:cubicBezTo>
                <a:cubicBezTo>
                  <a:pt x="326954" y="212527"/>
                  <a:pt x="325954" y="205383"/>
                  <a:pt x="321596" y="200311"/>
                </a:cubicBezTo>
                <a:lnTo>
                  <a:pt x="277305" y="148590"/>
                </a:lnTo>
                <a:lnTo>
                  <a:pt x="285735" y="148590"/>
                </a:lnTo>
                <a:cubicBezTo>
                  <a:pt x="292521" y="148590"/>
                  <a:pt x="298665" y="144590"/>
                  <a:pt x="301380" y="138446"/>
                </a:cubicBezTo>
                <a:cubicBezTo>
                  <a:pt x="304094" y="132302"/>
                  <a:pt x="303023" y="125016"/>
                  <a:pt x="298451" y="120015"/>
                </a:cubicBezTo>
                <a:lnTo>
                  <a:pt x="195581" y="5715"/>
                </a:lnTo>
                <a:lnTo>
                  <a:pt x="195581" y="5644"/>
                </a:lnTo>
                <a:moveTo>
                  <a:pt x="200010" y="285750"/>
                </a:moveTo>
                <a:lnTo>
                  <a:pt x="200010" y="154305"/>
                </a:lnTo>
                <a:cubicBezTo>
                  <a:pt x="200010" y="144804"/>
                  <a:pt x="192366" y="137160"/>
                  <a:pt x="182865" y="137160"/>
                </a:cubicBezTo>
                <a:cubicBezTo>
                  <a:pt x="173364" y="137160"/>
                  <a:pt x="165720" y="144804"/>
                  <a:pt x="165720" y="154305"/>
                </a:cubicBezTo>
                <a:lnTo>
                  <a:pt x="165720" y="285750"/>
                </a:lnTo>
                <a:lnTo>
                  <a:pt x="137145" y="285750"/>
                </a:lnTo>
                <a:lnTo>
                  <a:pt x="74280" y="285750"/>
                </a:lnTo>
                <a:lnTo>
                  <a:pt x="122286" y="221742"/>
                </a:lnTo>
                <a:cubicBezTo>
                  <a:pt x="126215" y="216527"/>
                  <a:pt x="126786" y="209598"/>
                  <a:pt x="123929" y="203811"/>
                </a:cubicBezTo>
                <a:cubicBezTo>
                  <a:pt x="121071" y="198025"/>
                  <a:pt x="115071" y="194310"/>
                  <a:pt x="108570" y="194310"/>
                </a:cubicBezTo>
                <a:lnTo>
                  <a:pt x="94425" y="194310"/>
                </a:lnTo>
                <a:lnTo>
                  <a:pt x="138716" y="142589"/>
                </a:lnTo>
                <a:cubicBezTo>
                  <a:pt x="143074" y="137517"/>
                  <a:pt x="144074" y="130373"/>
                  <a:pt x="141288" y="124301"/>
                </a:cubicBezTo>
                <a:cubicBezTo>
                  <a:pt x="138502" y="118229"/>
                  <a:pt x="132430" y="114300"/>
                  <a:pt x="125715" y="114300"/>
                </a:cubicBezTo>
                <a:lnTo>
                  <a:pt x="118500" y="114300"/>
                </a:lnTo>
                <a:lnTo>
                  <a:pt x="182865" y="42791"/>
                </a:lnTo>
                <a:lnTo>
                  <a:pt x="247230" y="114300"/>
                </a:lnTo>
                <a:lnTo>
                  <a:pt x="240015" y="114300"/>
                </a:lnTo>
                <a:cubicBezTo>
                  <a:pt x="233300" y="114300"/>
                  <a:pt x="227228" y="118229"/>
                  <a:pt x="224441" y="124301"/>
                </a:cubicBezTo>
                <a:cubicBezTo>
                  <a:pt x="221655" y="130373"/>
                  <a:pt x="222656" y="137517"/>
                  <a:pt x="227013" y="142589"/>
                </a:cubicBezTo>
                <a:lnTo>
                  <a:pt x="271304" y="194310"/>
                </a:lnTo>
                <a:lnTo>
                  <a:pt x="257160" y="194310"/>
                </a:lnTo>
                <a:cubicBezTo>
                  <a:pt x="250659" y="194310"/>
                  <a:pt x="244730" y="197953"/>
                  <a:pt x="241801" y="203811"/>
                </a:cubicBezTo>
                <a:cubicBezTo>
                  <a:pt x="238872" y="209669"/>
                  <a:pt x="239515" y="216599"/>
                  <a:pt x="243444" y="221742"/>
                </a:cubicBezTo>
                <a:lnTo>
                  <a:pt x="291450" y="285750"/>
                </a:lnTo>
                <a:lnTo>
                  <a:pt x="228585" y="285750"/>
                </a:lnTo>
                <a:lnTo>
                  <a:pt x="200010" y="2857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English: A Journey Through Etymology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Etymology in Action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Etymology helps us trace how words evolve over time.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reveals the shifts in meanings and their cultural implications.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Word Change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73152" y="73152"/>
                </a:moveTo>
                <a:cubicBezTo>
                  <a:pt x="83252" y="73152"/>
                  <a:pt x="91440" y="81340"/>
                  <a:pt x="91440" y="91440"/>
                </a:cubicBezTo>
                <a:cubicBezTo>
                  <a:pt x="91440" y="101540"/>
                  <a:pt x="83252" y="109728"/>
                  <a:pt x="73152" y="109728"/>
                </a:cubicBezTo>
                <a:cubicBezTo>
                  <a:pt x="63052" y="109728"/>
                  <a:pt x="54864" y="101540"/>
                  <a:pt x="54864" y="91440"/>
                </a:cubicBezTo>
                <a:cubicBezTo>
                  <a:pt x="54864" y="81340"/>
                  <a:pt x="63052" y="73152"/>
                  <a:pt x="73152" y="73152"/>
                </a:cubicBezTo>
                <a:moveTo>
                  <a:pt x="86868" y="135045"/>
                </a:moveTo>
                <a:cubicBezTo>
                  <a:pt x="105442" y="129216"/>
                  <a:pt x="118872" y="111900"/>
                  <a:pt x="118872" y="91440"/>
                </a:cubicBezTo>
                <a:cubicBezTo>
                  <a:pt x="118872" y="66180"/>
                  <a:pt x="98412" y="45720"/>
                  <a:pt x="73152" y="45720"/>
                </a:cubicBezTo>
                <a:cubicBezTo>
                  <a:pt x="47892" y="45720"/>
                  <a:pt x="27432" y="66180"/>
                  <a:pt x="27432" y="91440"/>
                </a:cubicBezTo>
                <a:cubicBezTo>
                  <a:pt x="27432" y="111900"/>
                  <a:pt x="40862" y="129216"/>
                  <a:pt x="59436" y="135045"/>
                </a:cubicBezTo>
                <a:lnTo>
                  <a:pt x="59436" y="169164"/>
                </a:lnTo>
                <a:lnTo>
                  <a:pt x="13716" y="169164"/>
                </a:lnTo>
                <a:cubicBezTo>
                  <a:pt x="6115" y="169164"/>
                  <a:pt x="0" y="175279"/>
                  <a:pt x="0" y="182880"/>
                </a:cubicBezTo>
                <a:cubicBezTo>
                  <a:pt x="0" y="190481"/>
                  <a:pt x="6115" y="196596"/>
                  <a:pt x="13716" y="196596"/>
                </a:cubicBezTo>
                <a:lnTo>
                  <a:pt x="169164" y="196596"/>
                </a:lnTo>
                <a:lnTo>
                  <a:pt x="169164" y="230715"/>
                </a:lnTo>
                <a:cubicBezTo>
                  <a:pt x="150590" y="236544"/>
                  <a:pt x="137160" y="253860"/>
                  <a:pt x="137160" y="274320"/>
                </a:cubicBezTo>
                <a:cubicBezTo>
                  <a:pt x="137160" y="299580"/>
                  <a:pt x="157620" y="320040"/>
                  <a:pt x="182880" y="320040"/>
                </a:cubicBezTo>
                <a:cubicBezTo>
                  <a:pt x="208140" y="320040"/>
                  <a:pt x="228600" y="299580"/>
                  <a:pt x="228600" y="274320"/>
                </a:cubicBezTo>
                <a:cubicBezTo>
                  <a:pt x="228600" y="253860"/>
                  <a:pt x="215170" y="236544"/>
                  <a:pt x="196596" y="230715"/>
                </a:cubicBezTo>
                <a:lnTo>
                  <a:pt x="196596" y="196596"/>
                </a:lnTo>
                <a:lnTo>
                  <a:pt x="352044" y="196596"/>
                </a:lnTo>
                <a:cubicBezTo>
                  <a:pt x="359645" y="196596"/>
                  <a:pt x="365760" y="190481"/>
                  <a:pt x="365760" y="182880"/>
                </a:cubicBezTo>
                <a:cubicBezTo>
                  <a:pt x="365760" y="175279"/>
                  <a:pt x="359645" y="169164"/>
                  <a:pt x="352044" y="169164"/>
                </a:cubicBezTo>
                <a:lnTo>
                  <a:pt x="306324" y="169164"/>
                </a:lnTo>
                <a:lnTo>
                  <a:pt x="306324" y="135045"/>
                </a:lnTo>
                <a:cubicBezTo>
                  <a:pt x="324898" y="129216"/>
                  <a:pt x="338328" y="111900"/>
                  <a:pt x="338328" y="91440"/>
                </a:cubicBezTo>
                <a:cubicBezTo>
                  <a:pt x="338328" y="66180"/>
                  <a:pt x="317868" y="45720"/>
                  <a:pt x="292608" y="45720"/>
                </a:cubicBezTo>
                <a:cubicBezTo>
                  <a:pt x="267348" y="45720"/>
                  <a:pt x="246888" y="66180"/>
                  <a:pt x="246888" y="91440"/>
                </a:cubicBezTo>
                <a:cubicBezTo>
                  <a:pt x="246888" y="111900"/>
                  <a:pt x="260318" y="129216"/>
                  <a:pt x="278892" y="135045"/>
                </a:cubicBezTo>
                <a:lnTo>
                  <a:pt x="278892" y="169164"/>
                </a:lnTo>
                <a:lnTo>
                  <a:pt x="86868" y="169164"/>
                </a:lnTo>
                <a:lnTo>
                  <a:pt x="86868" y="135045"/>
                </a:lnTo>
                <a:moveTo>
                  <a:pt x="182880" y="292608"/>
                </a:moveTo>
                <a:cubicBezTo>
                  <a:pt x="172780" y="292608"/>
                  <a:pt x="164592" y="284420"/>
                  <a:pt x="164592" y="274320"/>
                </a:cubicBezTo>
                <a:cubicBezTo>
                  <a:pt x="164592" y="264220"/>
                  <a:pt x="172780" y="256032"/>
                  <a:pt x="182880" y="256032"/>
                </a:cubicBezTo>
                <a:cubicBezTo>
                  <a:pt x="192980" y="256032"/>
                  <a:pt x="201168" y="264220"/>
                  <a:pt x="201168" y="274320"/>
                </a:cubicBezTo>
                <a:cubicBezTo>
                  <a:pt x="201168" y="284420"/>
                  <a:pt x="192980" y="292608"/>
                  <a:pt x="182880" y="292608"/>
                </a:cubicBezTo>
                <a:lnTo>
                  <a:pt x="182880" y="292608"/>
                </a:lnTo>
                <a:moveTo>
                  <a:pt x="274320" y="91440"/>
                </a:moveTo>
                <a:cubicBezTo>
                  <a:pt x="274320" y="81340"/>
                  <a:pt x="282508" y="73152"/>
                  <a:pt x="292608" y="73152"/>
                </a:cubicBezTo>
                <a:cubicBezTo>
                  <a:pt x="302708" y="73152"/>
                  <a:pt x="310896" y="81340"/>
                  <a:pt x="310896" y="91440"/>
                </a:cubicBezTo>
                <a:cubicBezTo>
                  <a:pt x="310896" y="101540"/>
                  <a:pt x="302708" y="109728"/>
                  <a:pt x="292608" y="109728"/>
                </a:cubicBezTo>
                <a:cubicBezTo>
                  <a:pt x="282508" y="109728"/>
                  <a:pt x="274320" y="101540"/>
                  <a:pt x="274320" y="91440"/>
                </a:cubicBezTo>
                <a:lnTo>
                  <a:pt x="274320" y="914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term 'quarantine' once referred to a 40-day isolation period.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Today, it refers to any period of isolation.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Quarantine Evolution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8039" y="123380"/>
                </a:moveTo>
                <a:cubicBezTo>
                  <a:pt x="38735" y="140017"/>
                  <a:pt x="30480" y="163322"/>
                  <a:pt x="30480" y="193040"/>
                </a:cubicBezTo>
                <a:cubicBezTo>
                  <a:pt x="30480" y="220916"/>
                  <a:pt x="40195" y="240538"/>
                  <a:pt x="53848" y="253365"/>
                </a:cubicBezTo>
                <a:cubicBezTo>
                  <a:pt x="67818" y="266446"/>
                  <a:pt x="87947" y="274320"/>
                  <a:pt x="111760" y="274320"/>
                </a:cubicBezTo>
                <a:lnTo>
                  <a:pt x="117094" y="274320"/>
                </a:lnTo>
                <a:cubicBezTo>
                  <a:pt x="120968" y="274320"/>
                  <a:pt x="124460" y="272161"/>
                  <a:pt x="126174" y="268732"/>
                </a:cubicBezTo>
                <a:lnTo>
                  <a:pt x="140906" y="239331"/>
                </a:lnTo>
                <a:lnTo>
                  <a:pt x="165671" y="251714"/>
                </a:lnTo>
                <a:lnTo>
                  <a:pt x="140906" y="239331"/>
                </a:lnTo>
                <a:cubicBezTo>
                  <a:pt x="148844" y="223393"/>
                  <a:pt x="165100" y="213360"/>
                  <a:pt x="182880" y="213360"/>
                </a:cubicBezTo>
                <a:cubicBezTo>
                  <a:pt x="200660" y="213360"/>
                  <a:pt x="216916" y="223393"/>
                  <a:pt x="224854" y="239268"/>
                </a:cubicBezTo>
                <a:lnTo>
                  <a:pt x="239586" y="268668"/>
                </a:lnTo>
                <a:cubicBezTo>
                  <a:pt x="241300" y="272097"/>
                  <a:pt x="244793" y="274256"/>
                  <a:pt x="248666" y="274256"/>
                </a:cubicBezTo>
                <a:lnTo>
                  <a:pt x="254000" y="274256"/>
                </a:lnTo>
                <a:cubicBezTo>
                  <a:pt x="277749" y="274256"/>
                  <a:pt x="297942" y="266382"/>
                  <a:pt x="311912" y="253301"/>
                </a:cubicBezTo>
                <a:cubicBezTo>
                  <a:pt x="325565" y="240474"/>
                  <a:pt x="335280" y="220853"/>
                  <a:pt x="335280" y="192976"/>
                </a:cubicBezTo>
                <a:cubicBezTo>
                  <a:pt x="335280" y="163258"/>
                  <a:pt x="327025" y="139954"/>
                  <a:pt x="307721" y="123317"/>
                </a:cubicBezTo>
                <a:cubicBezTo>
                  <a:pt x="287592" y="105981"/>
                  <a:pt x="250381" y="91440"/>
                  <a:pt x="182880" y="91440"/>
                </a:cubicBezTo>
                <a:cubicBezTo>
                  <a:pt x="115379" y="91440"/>
                  <a:pt x="78169" y="105981"/>
                  <a:pt x="58039" y="123380"/>
                </a:cubicBezTo>
                <a:lnTo>
                  <a:pt x="58039" y="123380"/>
                </a:lnTo>
                <a:moveTo>
                  <a:pt x="0" y="193040"/>
                </a:moveTo>
                <a:cubicBezTo>
                  <a:pt x="0" y="121920"/>
                  <a:pt x="40640" y="60960"/>
                  <a:pt x="182880" y="60960"/>
                </a:cubicBezTo>
                <a:cubicBezTo>
                  <a:pt x="325120" y="60960"/>
                  <a:pt x="365760" y="121920"/>
                  <a:pt x="365760" y="193040"/>
                </a:cubicBezTo>
                <a:cubicBezTo>
                  <a:pt x="365760" y="264160"/>
                  <a:pt x="314960" y="304800"/>
                  <a:pt x="254000" y="304800"/>
                </a:cubicBezTo>
                <a:lnTo>
                  <a:pt x="248666" y="304800"/>
                </a:lnTo>
                <a:cubicBezTo>
                  <a:pt x="233299" y="304800"/>
                  <a:pt x="219202" y="296101"/>
                  <a:pt x="212344" y="282321"/>
                </a:cubicBezTo>
                <a:lnTo>
                  <a:pt x="197612" y="252920"/>
                </a:lnTo>
                <a:cubicBezTo>
                  <a:pt x="194818" y="247332"/>
                  <a:pt x="189167" y="243840"/>
                  <a:pt x="182880" y="243840"/>
                </a:cubicBezTo>
                <a:cubicBezTo>
                  <a:pt x="176594" y="243840"/>
                  <a:pt x="170942" y="247333"/>
                  <a:pt x="168148" y="252920"/>
                </a:cubicBezTo>
                <a:lnTo>
                  <a:pt x="153416" y="282321"/>
                </a:lnTo>
                <a:cubicBezTo>
                  <a:pt x="146558" y="296101"/>
                  <a:pt x="132461" y="304800"/>
                  <a:pt x="117094" y="304800"/>
                </a:cubicBezTo>
                <a:lnTo>
                  <a:pt x="111760" y="304800"/>
                </a:lnTo>
                <a:cubicBezTo>
                  <a:pt x="50800" y="304800"/>
                  <a:pt x="0" y="264160"/>
                  <a:pt x="0" y="193040"/>
                </a:cubicBezTo>
                <a:lnTo>
                  <a:pt x="0" y="193040"/>
                </a:lnTo>
                <a:moveTo>
                  <a:pt x="60960" y="182880"/>
                </a:moveTo>
                <a:cubicBezTo>
                  <a:pt x="60960" y="160435"/>
                  <a:pt x="79155" y="142240"/>
                  <a:pt x="101600" y="142240"/>
                </a:cubicBezTo>
                <a:cubicBezTo>
                  <a:pt x="124045" y="142240"/>
                  <a:pt x="142240" y="160435"/>
                  <a:pt x="142240" y="182880"/>
                </a:cubicBezTo>
                <a:cubicBezTo>
                  <a:pt x="142240" y="205325"/>
                  <a:pt x="124045" y="223520"/>
                  <a:pt x="101600" y="223520"/>
                </a:cubicBezTo>
                <a:cubicBezTo>
                  <a:pt x="79155" y="223520"/>
                  <a:pt x="60960" y="205325"/>
                  <a:pt x="60960" y="182880"/>
                </a:cubicBezTo>
                <a:lnTo>
                  <a:pt x="60960" y="182880"/>
                </a:lnTo>
                <a:moveTo>
                  <a:pt x="264160" y="142240"/>
                </a:moveTo>
                <a:cubicBezTo>
                  <a:pt x="286605" y="142240"/>
                  <a:pt x="304800" y="160435"/>
                  <a:pt x="304800" y="182880"/>
                </a:cubicBezTo>
                <a:cubicBezTo>
                  <a:pt x="304800" y="205325"/>
                  <a:pt x="286605" y="223520"/>
                  <a:pt x="264160" y="223520"/>
                </a:cubicBezTo>
                <a:cubicBezTo>
                  <a:pt x="241715" y="223520"/>
                  <a:pt x="223520" y="205325"/>
                  <a:pt x="223520" y="182880"/>
                </a:cubicBezTo>
                <a:cubicBezTo>
                  <a:pt x="223520" y="160435"/>
                  <a:pt x="241715" y="142240"/>
                  <a:pt x="264160" y="142240"/>
                </a:cubicBezTo>
                <a:lnTo>
                  <a:pt x="264160" y="1422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word 'awful' originally meant 'awe-inspiring.'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Now, it signifies something 'bad' or 'unpleasant.'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Meaning Shift: Awful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0480" y="91440"/>
                </a:moveTo>
                <a:cubicBezTo>
                  <a:pt x="30480" y="80201"/>
                  <a:pt x="39560" y="71120"/>
                  <a:pt x="50800" y="71120"/>
                </a:cubicBezTo>
                <a:cubicBezTo>
                  <a:pt x="62039" y="71120"/>
                  <a:pt x="71120" y="80201"/>
                  <a:pt x="71120" y="91440"/>
                </a:cubicBezTo>
                <a:lnTo>
                  <a:pt x="71120" y="274320"/>
                </a:lnTo>
                <a:cubicBezTo>
                  <a:pt x="71120" y="302387"/>
                  <a:pt x="93853" y="325120"/>
                  <a:pt x="121920" y="325120"/>
                </a:cubicBezTo>
                <a:lnTo>
                  <a:pt x="314960" y="325120"/>
                </a:lnTo>
                <a:cubicBezTo>
                  <a:pt x="343027" y="325120"/>
                  <a:pt x="365760" y="302387"/>
                  <a:pt x="365760" y="274320"/>
                </a:cubicBezTo>
                <a:lnTo>
                  <a:pt x="365760" y="243840"/>
                </a:lnTo>
                <a:cubicBezTo>
                  <a:pt x="365760" y="227012"/>
                  <a:pt x="352107" y="213360"/>
                  <a:pt x="335280" y="213360"/>
                </a:cubicBezTo>
                <a:lnTo>
                  <a:pt x="334899" y="213360"/>
                </a:lnTo>
                <a:lnTo>
                  <a:pt x="334518" y="213360"/>
                </a:lnTo>
                <a:lnTo>
                  <a:pt x="334137" y="213360"/>
                </a:lnTo>
                <a:lnTo>
                  <a:pt x="333756" y="213360"/>
                </a:lnTo>
                <a:lnTo>
                  <a:pt x="333375" y="213360"/>
                </a:lnTo>
                <a:lnTo>
                  <a:pt x="332994" y="213360"/>
                </a:lnTo>
                <a:lnTo>
                  <a:pt x="332613" y="213360"/>
                </a:lnTo>
                <a:lnTo>
                  <a:pt x="332232" y="213360"/>
                </a:lnTo>
                <a:lnTo>
                  <a:pt x="331851" y="213360"/>
                </a:lnTo>
                <a:lnTo>
                  <a:pt x="331470" y="213360"/>
                </a:lnTo>
                <a:lnTo>
                  <a:pt x="331089" y="213360"/>
                </a:lnTo>
                <a:lnTo>
                  <a:pt x="330708" y="213360"/>
                </a:lnTo>
                <a:lnTo>
                  <a:pt x="330327" y="213360"/>
                </a:lnTo>
                <a:lnTo>
                  <a:pt x="329946" y="213360"/>
                </a:lnTo>
                <a:lnTo>
                  <a:pt x="329565" y="213360"/>
                </a:lnTo>
                <a:lnTo>
                  <a:pt x="329184" y="213360"/>
                </a:lnTo>
                <a:lnTo>
                  <a:pt x="328803" y="213360"/>
                </a:lnTo>
                <a:lnTo>
                  <a:pt x="328422" y="213360"/>
                </a:lnTo>
                <a:lnTo>
                  <a:pt x="328041" y="213360"/>
                </a:lnTo>
                <a:lnTo>
                  <a:pt x="327660" y="213360"/>
                </a:lnTo>
                <a:lnTo>
                  <a:pt x="327342" y="213360"/>
                </a:lnTo>
                <a:lnTo>
                  <a:pt x="326961" y="213360"/>
                </a:lnTo>
                <a:lnTo>
                  <a:pt x="326644" y="213360"/>
                </a:lnTo>
                <a:lnTo>
                  <a:pt x="326263" y="213360"/>
                </a:lnTo>
                <a:lnTo>
                  <a:pt x="325946" y="213360"/>
                </a:lnTo>
                <a:lnTo>
                  <a:pt x="325628" y="213360"/>
                </a:lnTo>
                <a:lnTo>
                  <a:pt x="325311" y="213360"/>
                </a:lnTo>
                <a:lnTo>
                  <a:pt x="324993" y="213360"/>
                </a:lnTo>
                <a:lnTo>
                  <a:pt x="324676" y="213360"/>
                </a:lnTo>
                <a:lnTo>
                  <a:pt x="324358" y="213360"/>
                </a:lnTo>
                <a:lnTo>
                  <a:pt x="324041" y="213360"/>
                </a:lnTo>
                <a:lnTo>
                  <a:pt x="323723" y="213360"/>
                </a:lnTo>
                <a:lnTo>
                  <a:pt x="323406" y="213360"/>
                </a:lnTo>
                <a:lnTo>
                  <a:pt x="323088" y="213360"/>
                </a:lnTo>
                <a:lnTo>
                  <a:pt x="322771" y="213360"/>
                </a:lnTo>
                <a:lnTo>
                  <a:pt x="322453" y="213360"/>
                </a:lnTo>
                <a:lnTo>
                  <a:pt x="322136" y="213360"/>
                </a:lnTo>
                <a:lnTo>
                  <a:pt x="321818" y="213360"/>
                </a:lnTo>
                <a:lnTo>
                  <a:pt x="321501" y="213360"/>
                </a:lnTo>
                <a:lnTo>
                  <a:pt x="321183" y="213360"/>
                </a:lnTo>
                <a:lnTo>
                  <a:pt x="320866" y="213360"/>
                </a:lnTo>
                <a:lnTo>
                  <a:pt x="320549" y="213360"/>
                </a:lnTo>
                <a:lnTo>
                  <a:pt x="320231" y="213360"/>
                </a:lnTo>
                <a:lnTo>
                  <a:pt x="319914" y="213360"/>
                </a:lnTo>
                <a:lnTo>
                  <a:pt x="319596" y="213360"/>
                </a:lnTo>
                <a:lnTo>
                  <a:pt x="319279" y="213360"/>
                </a:lnTo>
                <a:lnTo>
                  <a:pt x="318961" y="213360"/>
                </a:lnTo>
                <a:lnTo>
                  <a:pt x="318644" y="213360"/>
                </a:lnTo>
                <a:lnTo>
                  <a:pt x="318326" y="213360"/>
                </a:lnTo>
                <a:lnTo>
                  <a:pt x="318009" y="213360"/>
                </a:lnTo>
                <a:lnTo>
                  <a:pt x="317691" y="213360"/>
                </a:lnTo>
                <a:lnTo>
                  <a:pt x="317374" y="213360"/>
                </a:lnTo>
                <a:lnTo>
                  <a:pt x="317056" y="213360"/>
                </a:lnTo>
                <a:lnTo>
                  <a:pt x="316739" y="213360"/>
                </a:lnTo>
                <a:lnTo>
                  <a:pt x="316421" y="213360"/>
                </a:lnTo>
                <a:lnTo>
                  <a:pt x="316104" y="213360"/>
                </a:lnTo>
                <a:lnTo>
                  <a:pt x="315787" y="213360"/>
                </a:lnTo>
                <a:lnTo>
                  <a:pt x="315469" y="213360"/>
                </a:lnTo>
                <a:lnTo>
                  <a:pt x="315152" y="213360"/>
                </a:lnTo>
                <a:lnTo>
                  <a:pt x="314834" y="213360"/>
                </a:lnTo>
                <a:lnTo>
                  <a:pt x="314517" y="213360"/>
                </a:lnTo>
                <a:lnTo>
                  <a:pt x="314199" y="213360"/>
                </a:lnTo>
                <a:lnTo>
                  <a:pt x="313882" y="213360"/>
                </a:lnTo>
                <a:lnTo>
                  <a:pt x="313564" y="213360"/>
                </a:lnTo>
                <a:lnTo>
                  <a:pt x="313247" y="213360"/>
                </a:lnTo>
                <a:lnTo>
                  <a:pt x="312929" y="213360"/>
                </a:lnTo>
                <a:lnTo>
                  <a:pt x="312612" y="213360"/>
                </a:lnTo>
                <a:lnTo>
                  <a:pt x="312294" y="213360"/>
                </a:lnTo>
                <a:lnTo>
                  <a:pt x="311977" y="213360"/>
                </a:lnTo>
                <a:lnTo>
                  <a:pt x="311659" y="213360"/>
                </a:lnTo>
                <a:lnTo>
                  <a:pt x="311342" y="213360"/>
                </a:lnTo>
                <a:lnTo>
                  <a:pt x="311024" y="213360"/>
                </a:lnTo>
                <a:lnTo>
                  <a:pt x="310707" y="213360"/>
                </a:lnTo>
                <a:lnTo>
                  <a:pt x="310390" y="213360"/>
                </a:lnTo>
                <a:lnTo>
                  <a:pt x="310072" y="213360"/>
                </a:lnTo>
                <a:lnTo>
                  <a:pt x="309755" y="213360"/>
                </a:lnTo>
                <a:lnTo>
                  <a:pt x="309437" y="213360"/>
                </a:lnTo>
                <a:lnTo>
                  <a:pt x="309120" y="213360"/>
                </a:lnTo>
                <a:lnTo>
                  <a:pt x="308802" y="213360"/>
                </a:lnTo>
                <a:lnTo>
                  <a:pt x="308485" y="213360"/>
                </a:lnTo>
                <a:lnTo>
                  <a:pt x="308167" y="213360"/>
                </a:lnTo>
                <a:lnTo>
                  <a:pt x="307850" y="213360"/>
                </a:lnTo>
                <a:lnTo>
                  <a:pt x="307532" y="213360"/>
                </a:lnTo>
                <a:lnTo>
                  <a:pt x="307215" y="213360"/>
                </a:lnTo>
                <a:lnTo>
                  <a:pt x="306897" y="213360"/>
                </a:lnTo>
                <a:lnTo>
                  <a:pt x="306580" y="213360"/>
                </a:lnTo>
                <a:lnTo>
                  <a:pt x="306262" y="213360"/>
                </a:lnTo>
                <a:lnTo>
                  <a:pt x="305945" y="213360"/>
                </a:lnTo>
                <a:lnTo>
                  <a:pt x="305628" y="213360"/>
                </a:lnTo>
                <a:lnTo>
                  <a:pt x="305310" y="213360"/>
                </a:lnTo>
                <a:lnTo>
                  <a:pt x="304993" y="213360"/>
                </a:lnTo>
                <a:lnTo>
                  <a:pt x="304675" y="213360"/>
                </a:lnTo>
                <a:lnTo>
                  <a:pt x="304358" y="213360"/>
                </a:lnTo>
                <a:lnTo>
                  <a:pt x="304040" y="213360"/>
                </a:lnTo>
                <a:lnTo>
                  <a:pt x="303723" y="213360"/>
                </a:lnTo>
                <a:lnTo>
                  <a:pt x="303405" y="213360"/>
                </a:lnTo>
                <a:lnTo>
                  <a:pt x="303088" y="213360"/>
                </a:lnTo>
                <a:lnTo>
                  <a:pt x="302770" y="213360"/>
                </a:lnTo>
                <a:lnTo>
                  <a:pt x="302453" y="213360"/>
                </a:lnTo>
                <a:lnTo>
                  <a:pt x="302135" y="213360"/>
                </a:lnTo>
                <a:lnTo>
                  <a:pt x="301818" y="213360"/>
                </a:lnTo>
                <a:lnTo>
                  <a:pt x="301500" y="213360"/>
                </a:lnTo>
                <a:lnTo>
                  <a:pt x="301183" y="213360"/>
                </a:lnTo>
                <a:lnTo>
                  <a:pt x="300866" y="213360"/>
                </a:lnTo>
                <a:lnTo>
                  <a:pt x="300548" y="213360"/>
                </a:lnTo>
                <a:lnTo>
                  <a:pt x="300231" y="213360"/>
                </a:lnTo>
                <a:lnTo>
                  <a:pt x="299913" y="213360"/>
                </a:lnTo>
                <a:lnTo>
                  <a:pt x="299596" y="213360"/>
                </a:lnTo>
                <a:lnTo>
                  <a:pt x="299278" y="213360"/>
                </a:lnTo>
                <a:lnTo>
                  <a:pt x="298961" y="213360"/>
                </a:lnTo>
                <a:lnTo>
                  <a:pt x="298643" y="213360"/>
                </a:lnTo>
                <a:lnTo>
                  <a:pt x="298326" y="213360"/>
                </a:lnTo>
                <a:lnTo>
                  <a:pt x="298008" y="213360"/>
                </a:lnTo>
                <a:lnTo>
                  <a:pt x="297691" y="213360"/>
                </a:lnTo>
                <a:lnTo>
                  <a:pt x="297373" y="213360"/>
                </a:lnTo>
                <a:lnTo>
                  <a:pt x="297056" y="213360"/>
                </a:lnTo>
                <a:lnTo>
                  <a:pt x="296738" y="213360"/>
                </a:lnTo>
                <a:lnTo>
                  <a:pt x="296421" y="213360"/>
                </a:lnTo>
                <a:lnTo>
                  <a:pt x="296103" y="213360"/>
                </a:lnTo>
                <a:lnTo>
                  <a:pt x="295786" y="213360"/>
                </a:lnTo>
                <a:lnTo>
                  <a:pt x="295469" y="213360"/>
                </a:lnTo>
                <a:lnTo>
                  <a:pt x="295151" y="213360"/>
                </a:lnTo>
                <a:lnTo>
                  <a:pt x="294834" y="213360"/>
                </a:lnTo>
                <a:lnTo>
                  <a:pt x="294516" y="213360"/>
                </a:lnTo>
                <a:lnTo>
                  <a:pt x="294199" y="213360"/>
                </a:lnTo>
                <a:lnTo>
                  <a:pt x="293881" y="213360"/>
                </a:lnTo>
                <a:lnTo>
                  <a:pt x="293564" y="213360"/>
                </a:lnTo>
                <a:lnTo>
                  <a:pt x="293246" y="213360"/>
                </a:lnTo>
                <a:lnTo>
                  <a:pt x="292929" y="213360"/>
                </a:lnTo>
                <a:lnTo>
                  <a:pt x="292611" y="213360"/>
                </a:lnTo>
                <a:lnTo>
                  <a:pt x="292294" y="213360"/>
                </a:lnTo>
                <a:lnTo>
                  <a:pt x="291976" y="213360"/>
                </a:lnTo>
                <a:lnTo>
                  <a:pt x="291659" y="213360"/>
                </a:lnTo>
                <a:lnTo>
                  <a:pt x="291341" y="213360"/>
                </a:lnTo>
                <a:lnTo>
                  <a:pt x="291024" y="213360"/>
                </a:lnTo>
                <a:lnTo>
                  <a:pt x="290707" y="213360"/>
                </a:lnTo>
                <a:lnTo>
                  <a:pt x="290389" y="213360"/>
                </a:lnTo>
                <a:lnTo>
                  <a:pt x="290072" y="213360"/>
                </a:lnTo>
                <a:lnTo>
                  <a:pt x="289754" y="213360"/>
                </a:lnTo>
                <a:lnTo>
                  <a:pt x="289437" y="213360"/>
                </a:lnTo>
                <a:lnTo>
                  <a:pt x="289119" y="213360"/>
                </a:lnTo>
                <a:lnTo>
                  <a:pt x="288802" y="213360"/>
                </a:lnTo>
                <a:lnTo>
                  <a:pt x="288484" y="213360"/>
                </a:lnTo>
                <a:lnTo>
                  <a:pt x="288167" y="213360"/>
                </a:lnTo>
                <a:lnTo>
                  <a:pt x="287849" y="213360"/>
                </a:lnTo>
                <a:lnTo>
                  <a:pt x="287532" y="213360"/>
                </a:lnTo>
                <a:lnTo>
                  <a:pt x="287214" y="213360"/>
                </a:lnTo>
                <a:lnTo>
                  <a:pt x="286897" y="213360"/>
                </a:lnTo>
                <a:lnTo>
                  <a:pt x="286579" y="213360"/>
                </a:lnTo>
                <a:lnTo>
                  <a:pt x="286262" y="213360"/>
                </a:lnTo>
                <a:lnTo>
                  <a:pt x="285945" y="213360"/>
                </a:lnTo>
                <a:lnTo>
                  <a:pt x="285627" y="213360"/>
                </a:lnTo>
                <a:lnTo>
                  <a:pt x="285310" y="213360"/>
                </a:lnTo>
                <a:lnTo>
                  <a:pt x="284992" y="213360"/>
                </a:lnTo>
                <a:lnTo>
                  <a:pt x="284675" y="213360"/>
                </a:lnTo>
                <a:lnTo>
                  <a:pt x="284357" y="213360"/>
                </a:lnTo>
                <a:lnTo>
                  <a:pt x="284040" y="213360"/>
                </a:lnTo>
                <a:lnTo>
                  <a:pt x="283722" y="213360"/>
                </a:lnTo>
                <a:lnTo>
                  <a:pt x="283405" y="213360"/>
                </a:lnTo>
                <a:lnTo>
                  <a:pt x="283087" y="213360"/>
                </a:lnTo>
                <a:lnTo>
                  <a:pt x="282770" y="213360"/>
                </a:lnTo>
                <a:lnTo>
                  <a:pt x="282452" y="213360"/>
                </a:lnTo>
                <a:lnTo>
                  <a:pt x="282135" y="213360"/>
                </a:lnTo>
                <a:lnTo>
                  <a:pt x="281817" y="213360"/>
                </a:lnTo>
                <a:lnTo>
                  <a:pt x="281500" y="213360"/>
                </a:lnTo>
                <a:lnTo>
                  <a:pt x="281182" y="213360"/>
                </a:lnTo>
                <a:lnTo>
                  <a:pt x="280865" y="213360"/>
                </a:lnTo>
                <a:lnTo>
                  <a:pt x="280548" y="213360"/>
                </a:lnTo>
                <a:lnTo>
                  <a:pt x="280230" y="213360"/>
                </a:lnTo>
                <a:lnTo>
                  <a:pt x="279913" y="213360"/>
                </a:lnTo>
                <a:lnTo>
                  <a:pt x="279595" y="213360"/>
                </a:lnTo>
                <a:lnTo>
                  <a:pt x="279278" y="213360"/>
                </a:lnTo>
                <a:lnTo>
                  <a:pt x="278960" y="213360"/>
                </a:lnTo>
                <a:lnTo>
                  <a:pt x="278643" y="213360"/>
                </a:lnTo>
                <a:lnTo>
                  <a:pt x="278325" y="213360"/>
                </a:lnTo>
                <a:lnTo>
                  <a:pt x="278008" y="213360"/>
                </a:lnTo>
                <a:lnTo>
                  <a:pt x="277690" y="213360"/>
                </a:lnTo>
                <a:lnTo>
                  <a:pt x="277373" y="213360"/>
                </a:lnTo>
                <a:lnTo>
                  <a:pt x="277055" y="213360"/>
                </a:lnTo>
                <a:lnTo>
                  <a:pt x="276738" y="213360"/>
                </a:lnTo>
                <a:lnTo>
                  <a:pt x="276420" y="213360"/>
                </a:lnTo>
                <a:lnTo>
                  <a:pt x="276103" y="213360"/>
                </a:lnTo>
                <a:lnTo>
                  <a:pt x="275786" y="213360"/>
                </a:lnTo>
                <a:lnTo>
                  <a:pt x="275468" y="213360"/>
                </a:lnTo>
                <a:lnTo>
                  <a:pt x="275151" y="213360"/>
                </a:lnTo>
                <a:lnTo>
                  <a:pt x="274833" y="213360"/>
                </a:lnTo>
                <a:lnTo>
                  <a:pt x="274516" y="213360"/>
                </a:lnTo>
                <a:lnTo>
                  <a:pt x="274198" y="213360"/>
                </a:lnTo>
                <a:lnTo>
                  <a:pt x="273881" y="213360"/>
                </a:lnTo>
                <a:lnTo>
                  <a:pt x="273563" y="213360"/>
                </a:lnTo>
                <a:lnTo>
                  <a:pt x="273246" y="213360"/>
                </a:lnTo>
                <a:lnTo>
                  <a:pt x="272928" y="213360"/>
                </a:lnTo>
                <a:lnTo>
                  <a:pt x="272611" y="213360"/>
                </a:lnTo>
                <a:lnTo>
                  <a:pt x="272293" y="213360"/>
                </a:lnTo>
                <a:lnTo>
                  <a:pt x="271976" y="213360"/>
                </a:lnTo>
                <a:lnTo>
                  <a:pt x="271658" y="213360"/>
                </a:lnTo>
                <a:lnTo>
                  <a:pt x="271341" y="213360"/>
                </a:lnTo>
                <a:lnTo>
                  <a:pt x="271023" y="213360"/>
                </a:lnTo>
                <a:lnTo>
                  <a:pt x="270706" y="213360"/>
                </a:lnTo>
                <a:lnTo>
                  <a:pt x="270389" y="213360"/>
                </a:lnTo>
                <a:lnTo>
                  <a:pt x="270071" y="213360"/>
                </a:lnTo>
                <a:lnTo>
                  <a:pt x="269754" y="213360"/>
                </a:lnTo>
                <a:lnTo>
                  <a:pt x="269436" y="213360"/>
                </a:lnTo>
                <a:lnTo>
                  <a:pt x="269119" y="213360"/>
                </a:lnTo>
                <a:lnTo>
                  <a:pt x="268801" y="213360"/>
                </a:lnTo>
                <a:lnTo>
                  <a:pt x="268484" y="213360"/>
                </a:lnTo>
                <a:lnTo>
                  <a:pt x="268166" y="213360"/>
                </a:lnTo>
                <a:lnTo>
                  <a:pt x="267849" y="213360"/>
                </a:lnTo>
                <a:lnTo>
                  <a:pt x="267531" y="213360"/>
                </a:lnTo>
                <a:lnTo>
                  <a:pt x="267214" y="213360"/>
                </a:lnTo>
                <a:lnTo>
                  <a:pt x="266896" y="213360"/>
                </a:lnTo>
                <a:lnTo>
                  <a:pt x="266579" y="213360"/>
                </a:lnTo>
                <a:lnTo>
                  <a:pt x="266261" y="213360"/>
                </a:lnTo>
                <a:lnTo>
                  <a:pt x="265944" y="213360"/>
                </a:lnTo>
                <a:lnTo>
                  <a:pt x="265627" y="213360"/>
                </a:lnTo>
                <a:lnTo>
                  <a:pt x="265309" y="213360"/>
                </a:lnTo>
                <a:lnTo>
                  <a:pt x="264992" y="213360"/>
                </a:lnTo>
                <a:lnTo>
                  <a:pt x="264674" y="213360"/>
                </a:lnTo>
                <a:lnTo>
                  <a:pt x="264357" y="213360"/>
                </a:lnTo>
                <a:lnTo>
                  <a:pt x="264039" y="213360"/>
                </a:lnTo>
                <a:lnTo>
                  <a:pt x="263722" y="213360"/>
                </a:lnTo>
                <a:lnTo>
                  <a:pt x="263404" y="213360"/>
                </a:lnTo>
                <a:lnTo>
                  <a:pt x="263087" y="213360"/>
                </a:lnTo>
                <a:lnTo>
                  <a:pt x="262769" y="213360"/>
                </a:lnTo>
                <a:lnTo>
                  <a:pt x="262452" y="213360"/>
                </a:lnTo>
                <a:lnTo>
                  <a:pt x="262134" y="213360"/>
                </a:lnTo>
                <a:lnTo>
                  <a:pt x="261817" y="213360"/>
                </a:lnTo>
                <a:lnTo>
                  <a:pt x="261499" y="213360"/>
                </a:lnTo>
                <a:lnTo>
                  <a:pt x="261182" y="213360"/>
                </a:lnTo>
                <a:lnTo>
                  <a:pt x="260865" y="213360"/>
                </a:lnTo>
                <a:lnTo>
                  <a:pt x="260547" y="213360"/>
                </a:lnTo>
                <a:lnTo>
                  <a:pt x="260230" y="213360"/>
                </a:lnTo>
                <a:lnTo>
                  <a:pt x="259912" y="213360"/>
                </a:lnTo>
                <a:lnTo>
                  <a:pt x="259595" y="213360"/>
                </a:lnTo>
                <a:lnTo>
                  <a:pt x="259277" y="213360"/>
                </a:lnTo>
                <a:lnTo>
                  <a:pt x="258960" y="213360"/>
                </a:lnTo>
                <a:lnTo>
                  <a:pt x="258642" y="213360"/>
                </a:lnTo>
                <a:lnTo>
                  <a:pt x="258325" y="213360"/>
                </a:lnTo>
                <a:lnTo>
                  <a:pt x="258007" y="213360"/>
                </a:lnTo>
                <a:lnTo>
                  <a:pt x="257690" y="213360"/>
                </a:lnTo>
                <a:lnTo>
                  <a:pt x="257372" y="213360"/>
                </a:lnTo>
                <a:lnTo>
                  <a:pt x="257055" y="213360"/>
                </a:lnTo>
                <a:lnTo>
                  <a:pt x="256737" y="213360"/>
                </a:lnTo>
                <a:lnTo>
                  <a:pt x="256420" y="213360"/>
                </a:lnTo>
                <a:lnTo>
                  <a:pt x="256102" y="213360"/>
                </a:lnTo>
                <a:lnTo>
                  <a:pt x="255785" y="213360"/>
                </a:lnTo>
                <a:lnTo>
                  <a:pt x="255468" y="213360"/>
                </a:lnTo>
                <a:lnTo>
                  <a:pt x="255150" y="213360"/>
                </a:lnTo>
                <a:lnTo>
                  <a:pt x="254833" y="213360"/>
                </a:lnTo>
                <a:lnTo>
                  <a:pt x="254515" y="213360"/>
                </a:lnTo>
                <a:lnTo>
                  <a:pt x="254198" y="213360"/>
                </a:lnTo>
                <a:lnTo>
                  <a:pt x="253880" y="213360"/>
                </a:lnTo>
                <a:lnTo>
                  <a:pt x="253563" y="213360"/>
                </a:lnTo>
                <a:lnTo>
                  <a:pt x="253245" y="213360"/>
                </a:lnTo>
                <a:lnTo>
                  <a:pt x="252928" y="213360"/>
                </a:lnTo>
                <a:lnTo>
                  <a:pt x="252610" y="213360"/>
                </a:lnTo>
                <a:lnTo>
                  <a:pt x="252293" y="213360"/>
                </a:lnTo>
                <a:lnTo>
                  <a:pt x="251975" y="213360"/>
                </a:lnTo>
                <a:lnTo>
                  <a:pt x="251658" y="213360"/>
                </a:lnTo>
                <a:lnTo>
                  <a:pt x="251340" y="213360"/>
                </a:lnTo>
                <a:lnTo>
                  <a:pt x="251023" y="213360"/>
                </a:lnTo>
                <a:lnTo>
                  <a:pt x="250706" y="213360"/>
                </a:lnTo>
                <a:lnTo>
                  <a:pt x="250388" y="213360"/>
                </a:lnTo>
                <a:lnTo>
                  <a:pt x="250071" y="213360"/>
                </a:lnTo>
                <a:lnTo>
                  <a:pt x="249753" y="213360"/>
                </a:lnTo>
                <a:lnTo>
                  <a:pt x="249436" y="213360"/>
                </a:lnTo>
                <a:lnTo>
                  <a:pt x="249118" y="213360"/>
                </a:lnTo>
                <a:lnTo>
                  <a:pt x="248801" y="213360"/>
                </a:lnTo>
                <a:lnTo>
                  <a:pt x="248483" y="213360"/>
                </a:lnTo>
                <a:lnTo>
                  <a:pt x="248166" y="213360"/>
                </a:lnTo>
                <a:lnTo>
                  <a:pt x="247848" y="213360"/>
                </a:lnTo>
                <a:lnTo>
                  <a:pt x="247531" y="213360"/>
                </a:lnTo>
                <a:lnTo>
                  <a:pt x="247213" y="213360"/>
                </a:lnTo>
                <a:lnTo>
                  <a:pt x="246896" y="213360"/>
                </a:lnTo>
                <a:lnTo>
                  <a:pt x="246578" y="213360"/>
                </a:lnTo>
                <a:lnTo>
                  <a:pt x="246261" y="213360"/>
                </a:lnTo>
                <a:lnTo>
                  <a:pt x="245944" y="213360"/>
                </a:lnTo>
                <a:lnTo>
                  <a:pt x="245626" y="213360"/>
                </a:lnTo>
                <a:lnTo>
                  <a:pt x="245309" y="213360"/>
                </a:lnTo>
                <a:lnTo>
                  <a:pt x="244991" y="213360"/>
                </a:lnTo>
                <a:lnTo>
                  <a:pt x="244674" y="213360"/>
                </a:lnTo>
                <a:lnTo>
                  <a:pt x="244356" y="213360"/>
                </a:lnTo>
                <a:lnTo>
                  <a:pt x="244039" y="213360"/>
                </a:lnTo>
                <a:lnTo>
                  <a:pt x="243721" y="213360"/>
                </a:lnTo>
                <a:lnTo>
                  <a:pt x="243404" y="213360"/>
                </a:lnTo>
                <a:lnTo>
                  <a:pt x="243086" y="213360"/>
                </a:lnTo>
                <a:lnTo>
                  <a:pt x="242769" y="213360"/>
                </a:lnTo>
                <a:lnTo>
                  <a:pt x="242451" y="213360"/>
                </a:lnTo>
                <a:lnTo>
                  <a:pt x="242134" y="213360"/>
                </a:lnTo>
                <a:lnTo>
                  <a:pt x="241816" y="213360"/>
                </a:lnTo>
                <a:lnTo>
                  <a:pt x="241499" y="213360"/>
                </a:lnTo>
                <a:lnTo>
                  <a:pt x="241181" y="213360"/>
                </a:lnTo>
                <a:lnTo>
                  <a:pt x="240864" y="213360"/>
                </a:lnTo>
                <a:lnTo>
                  <a:pt x="240547" y="213360"/>
                </a:lnTo>
                <a:lnTo>
                  <a:pt x="240229" y="213360"/>
                </a:lnTo>
                <a:lnTo>
                  <a:pt x="239912" y="213360"/>
                </a:lnTo>
                <a:lnTo>
                  <a:pt x="239594" y="213360"/>
                </a:lnTo>
                <a:lnTo>
                  <a:pt x="239277" y="213360"/>
                </a:lnTo>
                <a:lnTo>
                  <a:pt x="238959" y="213360"/>
                </a:lnTo>
                <a:lnTo>
                  <a:pt x="238642" y="213360"/>
                </a:lnTo>
                <a:lnTo>
                  <a:pt x="238324" y="213360"/>
                </a:lnTo>
                <a:lnTo>
                  <a:pt x="238007" y="213360"/>
                </a:lnTo>
                <a:lnTo>
                  <a:pt x="237689" y="213360"/>
                </a:lnTo>
                <a:lnTo>
                  <a:pt x="237372" y="213360"/>
                </a:lnTo>
                <a:lnTo>
                  <a:pt x="237054" y="213360"/>
                </a:lnTo>
                <a:lnTo>
                  <a:pt x="236737" y="213360"/>
                </a:lnTo>
                <a:lnTo>
                  <a:pt x="236419" y="213360"/>
                </a:lnTo>
                <a:lnTo>
                  <a:pt x="236102" y="213360"/>
                </a:lnTo>
                <a:lnTo>
                  <a:pt x="235785" y="213360"/>
                </a:lnTo>
                <a:lnTo>
                  <a:pt x="235467" y="213360"/>
                </a:lnTo>
                <a:lnTo>
                  <a:pt x="235150" y="213360"/>
                </a:lnTo>
                <a:lnTo>
                  <a:pt x="234832" y="213360"/>
                </a:lnTo>
                <a:lnTo>
                  <a:pt x="234515" y="213360"/>
                </a:lnTo>
                <a:lnTo>
                  <a:pt x="234197" y="213360"/>
                </a:lnTo>
                <a:lnTo>
                  <a:pt x="233880" y="213360"/>
                </a:lnTo>
                <a:lnTo>
                  <a:pt x="233562" y="213360"/>
                </a:lnTo>
                <a:lnTo>
                  <a:pt x="233245" y="213360"/>
                </a:lnTo>
                <a:lnTo>
                  <a:pt x="232927" y="213360"/>
                </a:lnTo>
                <a:lnTo>
                  <a:pt x="232610" y="213360"/>
                </a:lnTo>
                <a:lnTo>
                  <a:pt x="232292" y="213360"/>
                </a:lnTo>
                <a:lnTo>
                  <a:pt x="231975" y="213360"/>
                </a:lnTo>
                <a:lnTo>
                  <a:pt x="231657" y="213360"/>
                </a:lnTo>
                <a:lnTo>
                  <a:pt x="231340" y="213360"/>
                </a:lnTo>
                <a:lnTo>
                  <a:pt x="231022" y="213360"/>
                </a:lnTo>
                <a:lnTo>
                  <a:pt x="230705" y="213360"/>
                </a:lnTo>
                <a:lnTo>
                  <a:pt x="230388" y="213360"/>
                </a:lnTo>
                <a:lnTo>
                  <a:pt x="230070" y="213360"/>
                </a:lnTo>
                <a:lnTo>
                  <a:pt x="229753" y="213360"/>
                </a:lnTo>
                <a:lnTo>
                  <a:pt x="229435" y="213360"/>
                </a:lnTo>
                <a:lnTo>
                  <a:pt x="229118" y="213360"/>
                </a:lnTo>
                <a:lnTo>
                  <a:pt x="228800" y="213360"/>
                </a:lnTo>
                <a:lnTo>
                  <a:pt x="228483" y="213360"/>
                </a:lnTo>
                <a:lnTo>
                  <a:pt x="228165" y="213360"/>
                </a:lnTo>
                <a:lnTo>
                  <a:pt x="227848" y="213360"/>
                </a:lnTo>
                <a:lnTo>
                  <a:pt x="227530" y="213360"/>
                </a:lnTo>
                <a:lnTo>
                  <a:pt x="227213" y="213360"/>
                </a:lnTo>
                <a:lnTo>
                  <a:pt x="226895" y="213360"/>
                </a:lnTo>
                <a:lnTo>
                  <a:pt x="226578" y="213360"/>
                </a:lnTo>
                <a:lnTo>
                  <a:pt x="226260" y="213360"/>
                </a:lnTo>
                <a:lnTo>
                  <a:pt x="225943" y="213360"/>
                </a:lnTo>
                <a:lnTo>
                  <a:pt x="225626" y="213360"/>
                </a:lnTo>
                <a:lnTo>
                  <a:pt x="225308" y="213360"/>
                </a:lnTo>
                <a:lnTo>
                  <a:pt x="224991" y="213360"/>
                </a:lnTo>
                <a:lnTo>
                  <a:pt x="224673" y="213360"/>
                </a:lnTo>
                <a:lnTo>
                  <a:pt x="224356" y="213360"/>
                </a:lnTo>
                <a:lnTo>
                  <a:pt x="224038" y="213360"/>
                </a:lnTo>
                <a:lnTo>
                  <a:pt x="223721" y="213360"/>
                </a:lnTo>
                <a:lnTo>
                  <a:pt x="223403" y="213360"/>
                </a:lnTo>
                <a:lnTo>
                  <a:pt x="223086" y="213360"/>
                </a:lnTo>
                <a:lnTo>
                  <a:pt x="222768" y="213360"/>
                </a:lnTo>
                <a:lnTo>
                  <a:pt x="222451" y="213360"/>
                </a:lnTo>
                <a:lnTo>
                  <a:pt x="222133" y="213360"/>
                </a:lnTo>
                <a:lnTo>
                  <a:pt x="221816" y="213360"/>
                </a:lnTo>
                <a:lnTo>
                  <a:pt x="221498" y="213360"/>
                </a:lnTo>
                <a:lnTo>
                  <a:pt x="221181" y="213360"/>
                </a:lnTo>
                <a:lnTo>
                  <a:pt x="220864" y="213360"/>
                </a:lnTo>
                <a:lnTo>
                  <a:pt x="220546" y="213360"/>
                </a:lnTo>
                <a:lnTo>
                  <a:pt x="220229" y="213360"/>
                </a:lnTo>
                <a:lnTo>
                  <a:pt x="219911" y="213360"/>
                </a:lnTo>
                <a:lnTo>
                  <a:pt x="219594" y="213360"/>
                </a:lnTo>
                <a:lnTo>
                  <a:pt x="219276" y="213360"/>
                </a:lnTo>
                <a:lnTo>
                  <a:pt x="218959" y="213360"/>
                </a:lnTo>
                <a:lnTo>
                  <a:pt x="218641" y="213360"/>
                </a:lnTo>
                <a:lnTo>
                  <a:pt x="218324" y="213360"/>
                </a:lnTo>
                <a:lnTo>
                  <a:pt x="218006" y="213360"/>
                </a:lnTo>
                <a:lnTo>
                  <a:pt x="217689" y="213360"/>
                </a:lnTo>
                <a:lnTo>
                  <a:pt x="217371" y="213360"/>
                </a:lnTo>
                <a:lnTo>
                  <a:pt x="217054" y="213360"/>
                </a:lnTo>
                <a:lnTo>
                  <a:pt x="216736" y="213360"/>
                </a:lnTo>
                <a:lnTo>
                  <a:pt x="216419" y="213360"/>
                </a:lnTo>
                <a:lnTo>
                  <a:pt x="216101" y="213360"/>
                </a:lnTo>
                <a:lnTo>
                  <a:pt x="215784" y="213360"/>
                </a:lnTo>
                <a:lnTo>
                  <a:pt x="215467" y="213360"/>
                </a:lnTo>
                <a:lnTo>
                  <a:pt x="215149" y="213360"/>
                </a:lnTo>
                <a:lnTo>
                  <a:pt x="214832" y="213360"/>
                </a:lnTo>
                <a:lnTo>
                  <a:pt x="214514" y="213360"/>
                </a:lnTo>
                <a:lnTo>
                  <a:pt x="214197" y="213360"/>
                </a:lnTo>
                <a:lnTo>
                  <a:pt x="213879" y="213360"/>
                </a:lnTo>
                <a:lnTo>
                  <a:pt x="213562" y="213360"/>
                </a:lnTo>
                <a:lnTo>
                  <a:pt x="213244" y="213360"/>
                </a:lnTo>
                <a:lnTo>
                  <a:pt x="212927" y="213360"/>
                </a:lnTo>
                <a:lnTo>
                  <a:pt x="212609" y="213360"/>
                </a:lnTo>
                <a:lnTo>
                  <a:pt x="212292" y="213360"/>
                </a:lnTo>
                <a:lnTo>
                  <a:pt x="211974" y="213360"/>
                </a:lnTo>
                <a:lnTo>
                  <a:pt x="211657" y="213360"/>
                </a:lnTo>
                <a:lnTo>
                  <a:pt x="211339" y="213360"/>
                </a:lnTo>
                <a:lnTo>
                  <a:pt x="211022" y="213360"/>
                </a:lnTo>
                <a:lnTo>
                  <a:pt x="210705" y="213360"/>
                </a:lnTo>
                <a:lnTo>
                  <a:pt x="210387" y="213360"/>
                </a:lnTo>
                <a:lnTo>
                  <a:pt x="210070" y="213360"/>
                </a:lnTo>
                <a:lnTo>
                  <a:pt x="209752" y="213360"/>
                </a:lnTo>
                <a:lnTo>
                  <a:pt x="209435" y="213360"/>
                </a:lnTo>
                <a:lnTo>
                  <a:pt x="209117" y="213360"/>
                </a:lnTo>
                <a:lnTo>
                  <a:pt x="208800" y="213360"/>
                </a:lnTo>
                <a:lnTo>
                  <a:pt x="208482" y="213360"/>
                </a:lnTo>
                <a:lnTo>
                  <a:pt x="208165" y="213360"/>
                </a:lnTo>
                <a:lnTo>
                  <a:pt x="207847" y="213360"/>
                </a:lnTo>
                <a:lnTo>
                  <a:pt x="207530" y="213360"/>
                </a:lnTo>
                <a:lnTo>
                  <a:pt x="207212" y="213360"/>
                </a:lnTo>
                <a:lnTo>
                  <a:pt x="206895" y="213360"/>
                </a:lnTo>
                <a:lnTo>
                  <a:pt x="206577" y="213360"/>
                </a:lnTo>
                <a:lnTo>
                  <a:pt x="206260" y="213360"/>
                </a:lnTo>
                <a:lnTo>
                  <a:pt x="205943" y="213360"/>
                </a:lnTo>
                <a:lnTo>
                  <a:pt x="205625" y="213360"/>
                </a:lnTo>
                <a:lnTo>
                  <a:pt x="205308" y="213360"/>
                </a:lnTo>
                <a:lnTo>
                  <a:pt x="204990" y="213360"/>
                </a:lnTo>
                <a:lnTo>
                  <a:pt x="204673" y="213360"/>
                </a:lnTo>
                <a:lnTo>
                  <a:pt x="204355" y="213360"/>
                </a:lnTo>
                <a:lnTo>
                  <a:pt x="204038" y="213360"/>
                </a:lnTo>
                <a:lnTo>
                  <a:pt x="203720" y="213360"/>
                </a:lnTo>
                <a:lnTo>
                  <a:pt x="203403" y="213360"/>
                </a:lnTo>
                <a:lnTo>
                  <a:pt x="203085" y="213360"/>
                </a:lnTo>
                <a:lnTo>
                  <a:pt x="202768" y="213360"/>
                </a:lnTo>
                <a:lnTo>
                  <a:pt x="202450" y="213360"/>
                </a:lnTo>
                <a:lnTo>
                  <a:pt x="202133" y="213360"/>
                </a:lnTo>
                <a:lnTo>
                  <a:pt x="201815" y="213360"/>
                </a:lnTo>
                <a:lnTo>
                  <a:pt x="201498" y="213360"/>
                </a:lnTo>
                <a:lnTo>
                  <a:pt x="201180" y="213360"/>
                </a:lnTo>
                <a:lnTo>
                  <a:pt x="200863" y="213360"/>
                </a:lnTo>
                <a:lnTo>
                  <a:pt x="200546" y="213360"/>
                </a:lnTo>
                <a:lnTo>
                  <a:pt x="200228" y="213360"/>
                </a:lnTo>
                <a:lnTo>
                  <a:pt x="199911" y="213360"/>
                </a:lnTo>
                <a:lnTo>
                  <a:pt x="199593" y="213360"/>
                </a:lnTo>
                <a:lnTo>
                  <a:pt x="199276" y="213360"/>
                </a:lnTo>
                <a:lnTo>
                  <a:pt x="198958" y="213360"/>
                </a:lnTo>
                <a:lnTo>
                  <a:pt x="198641" y="213360"/>
                </a:lnTo>
                <a:lnTo>
                  <a:pt x="198323" y="213360"/>
                </a:lnTo>
                <a:lnTo>
                  <a:pt x="198006" y="213360"/>
                </a:lnTo>
                <a:lnTo>
                  <a:pt x="197688" y="213360"/>
                </a:lnTo>
                <a:lnTo>
                  <a:pt x="197371" y="213360"/>
                </a:lnTo>
                <a:lnTo>
                  <a:pt x="197053" y="213360"/>
                </a:lnTo>
                <a:lnTo>
                  <a:pt x="196736" y="213360"/>
                </a:lnTo>
                <a:lnTo>
                  <a:pt x="196418" y="213360"/>
                </a:lnTo>
                <a:lnTo>
                  <a:pt x="196101" y="213360"/>
                </a:lnTo>
                <a:lnTo>
                  <a:pt x="195784" y="213360"/>
                </a:lnTo>
                <a:lnTo>
                  <a:pt x="195466" y="213360"/>
                </a:lnTo>
                <a:lnTo>
                  <a:pt x="195149" y="213360"/>
                </a:lnTo>
                <a:lnTo>
                  <a:pt x="194831" y="213360"/>
                </a:lnTo>
                <a:lnTo>
                  <a:pt x="194514" y="213360"/>
                </a:lnTo>
                <a:lnTo>
                  <a:pt x="194196" y="213360"/>
                </a:lnTo>
                <a:lnTo>
                  <a:pt x="193879" y="213360"/>
                </a:lnTo>
                <a:lnTo>
                  <a:pt x="193561" y="213360"/>
                </a:lnTo>
                <a:lnTo>
                  <a:pt x="193244" y="213360"/>
                </a:lnTo>
                <a:lnTo>
                  <a:pt x="192926" y="213360"/>
                </a:lnTo>
                <a:lnTo>
                  <a:pt x="192609" y="213360"/>
                </a:lnTo>
                <a:lnTo>
                  <a:pt x="192291" y="213360"/>
                </a:lnTo>
                <a:lnTo>
                  <a:pt x="191974" y="213360"/>
                </a:lnTo>
                <a:lnTo>
                  <a:pt x="191656" y="213360"/>
                </a:lnTo>
                <a:lnTo>
                  <a:pt x="191339" y="213360"/>
                </a:lnTo>
                <a:lnTo>
                  <a:pt x="191021" y="213360"/>
                </a:lnTo>
                <a:lnTo>
                  <a:pt x="190704" y="213360"/>
                </a:lnTo>
                <a:lnTo>
                  <a:pt x="190387" y="213360"/>
                </a:lnTo>
                <a:lnTo>
                  <a:pt x="190069" y="213360"/>
                </a:lnTo>
                <a:lnTo>
                  <a:pt x="189752" y="213360"/>
                </a:lnTo>
                <a:lnTo>
                  <a:pt x="189434" y="213360"/>
                </a:lnTo>
                <a:lnTo>
                  <a:pt x="189117" y="213360"/>
                </a:lnTo>
                <a:lnTo>
                  <a:pt x="188799" y="213360"/>
                </a:lnTo>
                <a:lnTo>
                  <a:pt x="188482" y="213360"/>
                </a:lnTo>
                <a:lnTo>
                  <a:pt x="188164" y="213360"/>
                </a:lnTo>
                <a:lnTo>
                  <a:pt x="187847" y="213360"/>
                </a:lnTo>
                <a:lnTo>
                  <a:pt x="187529" y="213360"/>
                </a:lnTo>
                <a:lnTo>
                  <a:pt x="187212" y="213360"/>
                </a:lnTo>
                <a:lnTo>
                  <a:pt x="186894" y="213360"/>
                </a:lnTo>
                <a:lnTo>
                  <a:pt x="186577" y="213360"/>
                </a:lnTo>
                <a:lnTo>
                  <a:pt x="186259" y="213360"/>
                </a:lnTo>
                <a:lnTo>
                  <a:pt x="185942" y="213360"/>
                </a:lnTo>
                <a:lnTo>
                  <a:pt x="185625" y="213360"/>
                </a:lnTo>
                <a:lnTo>
                  <a:pt x="185307" y="213360"/>
                </a:lnTo>
                <a:lnTo>
                  <a:pt x="184990" y="213360"/>
                </a:lnTo>
                <a:lnTo>
                  <a:pt x="184672" y="213360"/>
                </a:lnTo>
                <a:lnTo>
                  <a:pt x="184355" y="213360"/>
                </a:lnTo>
                <a:lnTo>
                  <a:pt x="184037" y="213360"/>
                </a:lnTo>
                <a:lnTo>
                  <a:pt x="183720" y="213360"/>
                </a:lnTo>
                <a:lnTo>
                  <a:pt x="183402" y="213360"/>
                </a:lnTo>
                <a:lnTo>
                  <a:pt x="183085" y="213360"/>
                </a:lnTo>
                <a:lnTo>
                  <a:pt x="182767" y="213360"/>
                </a:lnTo>
                <a:lnTo>
                  <a:pt x="182450" y="213360"/>
                </a:lnTo>
                <a:lnTo>
                  <a:pt x="182132" y="213360"/>
                </a:lnTo>
                <a:lnTo>
                  <a:pt x="181815" y="213360"/>
                </a:lnTo>
                <a:lnTo>
                  <a:pt x="181497" y="213360"/>
                </a:lnTo>
                <a:lnTo>
                  <a:pt x="181180" y="213360"/>
                </a:lnTo>
                <a:lnTo>
                  <a:pt x="180863" y="213360"/>
                </a:lnTo>
                <a:lnTo>
                  <a:pt x="180545" y="213360"/>
                </a:lnTo>
                <a:lnTo>
                  <a:pt x="180228" y="213360"/>
                </a:lnTo>
                <a:lnTo>
                  <a:pt x="179910" y="213360"/>
                </a:lnTo>
                <a:lnTo>
                  <a:pt x="179593" y="213360"/>
                </a:lnTo>
                <a:lnTo>
                  <a:pt x="179275" y="213360"/>
                </a:lnTo>
                <a:lnTo>
                  <a:pt x="178958" y="213360"/>
                </a:lnTo>
                <a:lnTo>
                  <a:pt x="178640" y="213360"/>
                </a:lnTo>
                <a:lnTo>
                  <a:pt x="178323" y="213360"/>
                </a:lnTo>
                <a:lnTo>
                  <a:pt x="178005" y="213360"/>
                </a:lnTo>
                <a:lnTo>
                  <a:pt x="177688" y="213360"/>
                </a:lnTo>
                <a:lnTo>
                  <a:pt x="177307" y="213360"/>
                </a:lnTo>
                <a:lnTo>
                  <a:pt x="176926" y="213360"/>
                </a:lnTo>
                <a:lnTo>
                  <a:pt x="176545" y="213360"/>
                </a:lnTo>
                <a:lnTo>
                  <a:pt x="176164" y="213360"/>
                </a:lnTo>
                <a:lnTo>
                  <a:pt x="175783" y="213360"/>
                </a:lnTo>
                <a:lnTo>
                  <a:pt x="175402" y="213360"/>
                </a:lnTo>
                <a:lnTo>
                  <a:pt x="175021" y="213360"/>
                </a:lnTo>
                <a:lnTo>
                  <a:pt x="174640" y="213360"/>
                </a:lnTo>
                <a:lnTo>
                  <a:pt x="174259" y="213360"/>
                </a:lnTo>
                <a:lnTo>
                  <a:pt x="173878" y="213360"/>
                </a:lnTo>
                <a:lnTo>
                  <a:pt x="173497" y="213360"/>
                </a:lnTo>
                <a:lnTo>
                  <a:pt x="173116" y="213360"/>
                </a:lnTo>
                <a:lnTo>
                  <a:pt x="172735" y="213360"/>
                </a:lnTo>
                <a:lnTo>
                  <a:pt x="172354" y="213360"/>
                </a:lnTo>
                <a:lnTo>
                  <a:pt x="171973" y="213360"/>
                </a:lnTo>
                <a:lnTo>
                  <a:pt x="171592" y="213360"/>
                </a:lnTo>
                <a:lnTo>
                  <a:pt x="171211" y="213360"/>
                </a:lnTo>
                <a:lnTo>
                  <a:pt x="170830" y="213360"/>
                </a:lnTo>
                <a:lnTo>
                  <a:pt x="170449" y="213360"/>
                </a:lnTo>
                <a:lnTo>
                  <a:pt x="170068" y="213360"/>
                </a:lnTo>
                <a:cubicBezTo>
                  <a:pt x="153240" y="213360"/>
                  <a:pt x="139588" y="227012"/>
                  <a:pt x="139588" y="243840"/>
                </a:cubicBezTo>
                <a:lnTo>
                  <a:pt x="139588" y="274320"/>
                </a:lnTo>
                <a:cubicBezTo>
                  <a:pt x="139588" y="285560"/>
                  <a:pt x="130507" y="294640"/>
                  <a:pt x="119268" y="294640"/>
                </a:cubicBezTo>
                <a:cubicBezTo>
                  <a:pt x="108028" y="294640"/>
                  <a:pt x="98948" y="285560"/>
                  <a:pt x="98948" y="274320"/>
                </a:cubicBezTo>
                <a:lnTo>
                  <a:pt x="98948" y="91440"/>
                </a:lnTo>
                <a:cubicBezTo>
                  <a:pt x="98948" y="84201"/>
                  <a:pt x="97424" y="77343"/>
                  <a:pt x="94693" y="71120"/>
                </a:cubicBezTo>
                <a:lnTo>
                  <a:pt x="254015" y="71120"/>
                </a:lnTo>
                <a:cubicBezTo>
                  <a:pt x="265254" y="71120"/>
                  <a:pt x="274335" y="80201"/>
                  <a:pt x="274335" y="91440"/>
                </a:cubicBezTo>
                <a:lnTo>
                  <a:pt x="274335" y="193040"/>
                </a:lnTo>
                <a:lnTo>
                  <a:pt x="304815" y="193040"/>
                </a:lnTo>
                <a:lnTo>
                  <a:pt x="304815" y="91440"/>
                </a:lnTo>
                <a:cubicBezTo>
                  <a:pt x="304815" y="63373"/>
                  <a:pt x="282082" y="40640"/>
                  <a:pt x="254015" y="40640"/>
                </a:cubicBezTo>
                <a:lnTo>
                  <a:pt x="50815" y="40640"/>
                </a:lnTo>
                <a:cubicBezTo>
                  <a:pt x="22748" y="40640"/>
                  <a:pt x="15" y="63373"/>
                  <a:pt x="15" y="91440"/>
                </a:cubicBezTo>
                <a:lnTo>
                  <a:pt x="15" y="121920"/>
                </a:lnTo>
                <a:cubicBezTo>
                  <a:pt x="15" y="138748"/>
                  <a:pt x="13667" y="152400"/>
                  <a:pt x="30495" y="152400"/>
                </a:cubicBezTo>
                <a:lnTo>
                  <a:pt x="50815" y="152400"/>
                </a:lnTo>
                <a:lnTo>
                  <a:pt x="50815" y="121920"/>
                </a:lnTo>
                <a:lnTo>
                  <a:pt x="30495" y="121920"/>
                </a:lnTo>
                <a:lnTo>
                  <a:pt x="30480" y="91440"/>
                </a:lnTo>
                <a:moveTo>
                  <a:pt x="314960" y="294640"/>
                </a:moveTo>
                <a:lnTo>
                  <a:pt x="168466" y="294640"/>
                </a:lnTo>
                <a:cubicBezTo>
                  <a:pt x="171196" y="288417"/>
                  <a:pt x="172720" y="281559"/>
                  <a:pt x="172720" y="274320"/>
                </a:cubicBezTo>
                <a:lnTo>
                  <a:pt x="172720" y="243840"/>
                </a:lnTo>
                <a:lnTo>
                  <a:pt x="172720" y="243840"/>
                </a:lnTo>
                <a:lnTo>
                  <a:pt x="173101" y="243840"/>
                </a:lnTo>
                <a:lnTo>
                  <a:pt x="173482" y="243840"/>
                </a:lnTo>
                <a:lnTo>
                  <a:pt x="173863" y="243840"/>
                </a:lnTo>
                <a:lnTo>
                  <a:pt x="174244" y="243840"/>
                </a:lnTo>
                <a:lnTo>
                  <a:pt x="174625" y="243840"/>
                </a:lnTo>
                <a:lnTo>
                  <a:pt x="175006" y="243840"/>
                </a:lnTo>
                <a:lnTo>
                  <a:pt x="175387" y="243840"/>
                </a:lnTo>
                <a:lnTo>
                  <a:pt x="175768" y="243840"/>
                </a:lnTo>
                <a:lnTo>
                  <a:pt x="176149" y="243840"/>
                </a:lnTo>
                <a:lnTo>
                  <a:pt x="176530" y="243840"/>
                </a:lnTo>
                <a:lnTo>
                  <a:pt x="176911" y="243840"/>
                </a:lnTo>
                <a:lnTo>
                  <a:pt x="177292" y="243840"/>
                </a:lnTo>
                <a:lnTo>
                  <a:pt x="177673" y="243840"/>
                </a:lnTo>
                <a:lnTo>
                  <a:pt x="178054" y="243840"/>
                </a:lnTo>
                <a:lnTo>
                  <a:pt x="178435" y="243840"/>
                </a:lnTo>
                <a:lnTo>
                  <a:pt x="178816" y="243840"/>
                </a:lnTo>
                <a:lnTo>
                  <a:pt x="179197" y="243840"/>
                </a:lnTo>
                <a:lnTo>
                  <a:pt x="179578" y="243840"/>
                </a:lnTo>
                <a:lnTo>
                  <a:pt x="179959" y="243840"/>
                </a:lnTo>
                <a:lnTo>
                  <a:pt x="180340" y="243840"/>
                </a:lnTo>
                <a:lnTo>
                  <a:pt x="180658" y="243840"/>
                </a:lnTo>
                <a:lnTo>
                  <a:pt x="180975" y="243840"/>
                </a:lnTo>
                <a:lnTo>
                  <a:pt x="181292" y="243840"/>
                </a:lnTo>
                <a:lnTo>
                  <a:pt x="181610" y="243840"/>
                </a:lnTo>
                <a:lnTo>
                  <a:pt x="181927" y="243840"/>
                </a:lnTo>
                <a:lnTo>
                  <a:pt x="182245" y="243840"/>
                </a:lnTo>
                <a:lnTo>
                  <a:pt x="182562" y="243840"/>
                </a:lnTo>
                <a:lnTo>
                  <a:pt x="182880" y="243840"/>
                </a:lnTo>
                <a:lnTo>
                  <a:pt x="183197" y="243840"/>
                </a:lnTo>
                <a:lnTo>
                  <a:pt x="183515" y="243840"/>
                </a:lnTo>
                <a:lnTo>
                  <a:pt x="183832" y="243840"/>
                </a:lnTo>
                <a:lnTo>
                  <a:pt x="184150" y="243840"/>
                </a:lnTo>
                <a:lnTo>
                  <a:pt x="184467" y="243840"/>
                </a:lnTo>
                <a:lnTo>
                  <a:pt x="184785" y="243840"/>
                </a:lnTo>
                <a:lnTo>
                  <a:pt x="185102" y="243840"/>
                </a:lnTo>
                <a:lnTo>
                  <a:pt x="185420" y="243840"/>
                </a:lnTo>
                <a:lnTo>
                  <a:pt x="185737" y="243840"/>
                </a:lnTo>
                <a:lnTo>
                  <a:pt x="186054" y="243840"/>
                </a:lnTo>
                <a:lnTo>
                  <a:pt x="186372" y="243840"/>
                </a:lnTo>
                <a:lnTo>
                  <a:pt x="186689" y="243840"/>
                </a:lnTo>
                <a:lnTo>
                  <a:pt x="187007" y="243840"/>
                </a:lnTo>
                <a:lnTo>
                  <a:pt x="187324" y="243840"/>
                </a:lnTo>
                <a:lnTo>
                  <a:pt x="187642" y="243840"/>
                </a:lnTo>
                <a:lnTo>
                  <a:pt x="187959" y="243840"/>
                </a:lnTo>
                <a:lnTo>
                  <a:pt x="188277" y="243840"/>
                </a:lnTo>
                <a:lnTo>
                  <a:pt x="188594" y="243840"/>
                </a:lnTo>
                <a:lnTo>
                  <a:pt x="188912" y="243840"/>
                </a:lnTo>
                <a:lnTo>
                  <a:pt x="189229" y="243840"/>
                </a:lnTo>
                <a:lnTo>
                  <a:pt x="189547" y="243840"/>
                </a:lnTo>
                <a:lnTo>
                  <a:pt x="189864" y="243840"/>
                </a:lnTo>
                <a:lnTo>
                  <a:pt x="190182" y="243840"/>
                </a:lnTo>
                <a:lnTo>
                  <a:pt x="190499" y="243840"/>
                </a:lnTo>
                <a:lnTo>
                  <a:pt x="190817" y="243840"/>
                </a:lnTo>
                <a:lnTo>
                  <a:pt x="191134" y="243840"/>
                </a:lnTo>
                <a:lnTo>
                  <a:pt x="191451" y="243840"/>
                </a:lnTo>
                <a:lnTo>
                  <a:pt x="191769" y="243840"/>
                </a:lnTo>
                <a:lnTo>
                  <a:pt x="192086" y="243840"/>
                </a:lnTo>
                <a:lnTo>
                  <a:pt x="192404" y="243840"/>
                </a:lnTo>
                <a:lnTo>
                  <a:pt x="192721" y="243840"/>
                </a:lnTo>
                <a:lnTo>
                  <a:pt x="193039" y="243840"/>
                </a:lnTo>
                <a:lnTo>
                  <a:pt x="193356" y="243840"/>
                </a:lnTo>
                <a:lnTo>
                  <a:pt x="193674" y="243840"/>
                </a:lnTo>
                <a:lnTo>
                  <a:pt x="193991" y="243840"/>
                </a:lnTo>
                <a:lnTo>
                  <a:pt x="194309" y="243840"/>
                </a:lnTo>
                <a:lnTo>
                  <a:pt x="194626" y="243840"/>
                </a:lnTo>
                <a:lnTo>
                  <a:pt x="194944" y="243840"/>
                </a:lnTo>
                <a:lnTo>
                  <a:pt x="195261" y="243840"/>
                </a:lnTo>
                <a:lnTo>
                  <a:pt x="195579" y="243840"/>
                </a:lnTo>
                <a:lnTo>
                  <a:pt x="195896" y="243840"/>
                </a:lnTo>
                <a:lnTo>
                  <a:pt x="196213" y="243840"/>
                </a:lnTo>
                <a:lnTo>
                  <a:pt x="196531" y="243840"/>
                </a:lnTo>
                <a:lnTo>
                  <a:pt x="196848" y="243840"/>
                </a:lnTo>
                <a:lnTo>
                  <a:pt x="197166" y="243840"/>
                </a:lnTo>
                <a:lnTo>
                  <a:pt x="197483" y="243840"/>
                </a:lnTo>
                <a:lnTo>
                  <a:pt x="197801" y="243840"/>
                </a:lnTo>
                <a:lnTo>
                  <a:pt x="198118" y="243840"/>
                </a:lnTo>
                <a:lnTo>
                  <a:pt x="198436" y="243840"/>
                </a:lnTo>
                <a:lnTo>
                  <a:pt x="198753" y="243840"/>
                </a:lnTo>
                <a:lnTo>
                  <a:pt x="199071" y="243840"/>
                </a:lnTo>
                <a:lnTo>
                  <a:pt x="199388" y="243840"/>
                </a:lnTo>
                <a:lnTo>
                  <a:pt x="199706" y="243840"/>
                </a:lnTo>
                <a:lnTo>
                  <a:pt x="200023" y="243840"/>
                </a:lnTo>
                <a:lnTo>
                  <a:pt x="200341" y="243840"/>
                </a:lnTo>
                <a:lnTo>
                  <a:pt x="200658" y="243840"/>
                </a:lnTo>
                <a:lnTo>
                  <a:pt x="200975" y="243840"/>
                </a:lnTo>
                <a:lnTo>
                  <a:pt x="201293" y="243840"/>
                </a:lnTo>
                <a:lnTo>
                  <a:pt x="201610" y="243840"/>
                </a:lnTo>
                <a:lnTo>
                  <a:pt x="201928" y="243840"/>
                </a:lnTo>
                <a:lnTo>
                  <a:pt x="202245" y="243840"/>
                </a:lnTo>
                <a:lnTo>
                  <a:pt x="202563" y="243840"/>
                </a:lnTo>
                <a:lnTo>
                  <a:pt x="202880" y="243840"/>
                </a:lnTo>
                <a:lnTo>
                  <a:pt x="203198" y="243840"/>
                </a:lnTo>
                <a:lnTo>
                  <a:pt x="203515" y="243840"/>
                </a:lnTo>
                <a:lnTo>
                  <a:pt x="203833" y="243840"/>
                </a:lnTo>
                <a:lnTo>
                  <a:pt x="204150" y="243840"/>
                </a:lnTo>
                <a:lnTo>
                  <a:pt x="204468" y="243840"/>
                </a:lnTo>
                <a:lnTo>
                  <a:pt x="204785" y="243840"/>
                </a:lnTo>
                <a:lnTo>
                  <a:pt x="205103" y="243840"/>
                </a:lnTo>
                <a:lnTo>
                  <a:pt x="205420" y="243840"/>
                </a:lnTo>
                <a:lnTo>
                  <a:pt x="205738" y="243840"/>
                </a:lnTo>
                <a:lnTo>
                  <a:pt x="206055" y="243840"/>
                </a:lnTo>
                <a:lnTo>
                  <a:pt x="206372" y="243840"/>
                </a:lnTo>
                <a:lnTo>
                  <a:pt x="206690" y="243840"/>
                </a:lnTo>
                <a:lnTo>
                  <a:pt x="207007" y="243840"/>
                </a:lnTo>
                <a:lnTo>
                  <a:pt x="207325" y="243840"/>
                </a:lnTo>
                <a:lnTo>
                  <a:pt x="207642" y="243840"/>
                </a:lnTo>
                <a:lnTo>
                  <a:pt x="207960" y="243840"/>
                </a:lnTo>
                <a:lnTo>
                  <a:pt x="208277" y="243840"/>
                </a:lnTo>
                <a:lnTo>
                  <a:pt x="208595" y="243840"/>
                </a:lnTo>
                <a:lnTo>
                  <a:pt x="208912" y="243840"/>
                </a:lnTo>
                <a:lnTo>
                  <a:pt x="209230" y="243840"/>
                </a:lnTo>
                <a:lnTo>
                  <a:pt x="209547" y="243840"/>
                </a:lnTo>
                <a:lnTo>
                  <a:pt x="209865" y="243840"/>
                </a:lnTo>
                <a:lnTo>
                  <a:pt x="210182" y="243840"/>
                </a:lnTo>
                <a:lnTo>
                  <a:pt x="210500" y="243840"/>
                </a:lnTo>
                <a:lnTo>
                  <a:pt x="210817" y="243840"/>
                </a:lnTo>
                <a:lnTo>
                  <a:pt x="211134" y="243840"/>
                </a:lnTo>
                <a:lnTo>
                  <a:pt x="211452" y="243840"/>
                </a:lnTo>
                <a:lnTo>
                  <a:pt x="211769" y="243840"/>
                </a:lnTo>
                <a:lnTo>
                  <a:pt x="212087" y="243840"/>
                </a:lnTo>
                <a:lnTo>
                  <a:pt x="212404" y="243840"/>
                </a:lnTo>
                <a:lnTo>
                  <a:pt x="212722" y="243840"/>
                </a:lnTo>
                <a:lnTo>
                  <a:pt x="213039" y="243840"/>
                </a:lnTo>
                <a:lnTo>
                  <a:pt x="213357" y="243840"/>
                </a:lnTo>
                <a:lnTo>
                  <a:pt x="213674" y="243840"/>
                </a:lnTo>
                <a:lnTo>
                  <a:pt x="213992" y="243840"/>
                </a:lnTo>
                <a:lnTo>
                  <a:pt x="214309" y="243840"/>
                </a:lnTo>
                <a:lnTo>
                  <a:pt x="214627" y="243840"/>
                </a:lnTo>
                <a:lnTo>
                  <a:pt x="214944" y="243840"/>
                </a:lnTo>
                <a:lnTo>
                  <a:pt x="215262" y="243840"/>
                </a:lnTo>
                <a:lnTo>
                  <a:pt x="215579" y="243840"/>
                </a:lnTo>
                <a:lnTo>
                  <a:pt x="215897" y="243840"/>
                </a:lnTo>
                <a:lnTo>
                  <a:pt x="216214" y="243840"/>
                </a:lnTo>
                <a:lnTo>
                  <a:pt x="216531" y="243840"/>
                </a:lnTo>
                <a:lnTo>
                  <a:pt x="216849" y="243840"/>
                </a:lnTo>
                <a:lnTo>
                  <a:pt x="217166" y="243840"/>
                </a:lnTo>
                <a:lnTo>
                  <a:pt x="217484" y="243840"/>
                </a:lnTo>
                <a:lnTo>
                  <a:pt x="217801" y="243840"/>
                </a:lnTo>
                <a:lnTo>
                  <a:pt x="218119" y="243840"/>
                </a:lnTo>
                <a:lnTo>
                  <a:pt x="218436" y="243840"/>
                </a:lnTo>
                <a:lnTo>
                  <a:pt x="218754" y="243840"/>
                </a:lnTo>
                <a:lnTo>
                  <a:pt x="219071" y="243840"/>
                </a:lnTo>
                <a:lnTo>
                  <a:pt x="219389" y="243840"/>
                </a:lnTo>
                <a:lnTo>
                  <a:pt x="219706" y="243840"/>
                </a:lnTo>
                <a:lnTo>
                  <a:pt x="220024" y="243840"/>
                </a:lnTo>
                <a:lnTo>
                  <a:pt x="220341" y="243840"/>
                </a:lnTo>
                <a:lnTo>
                  <a:pt x="220659" y="243840"/>
                </a:lnTo>
                <a:lnTo>
                  <a:pt x="220976" y="243840"/>
                </a:lnTo>
                <a:lnTo>
                  <a:pt x="221293" y="243840"/>
                </a:lnTo>
                <a:lnTo>
                  <a:pt x="221611" y="243840"/>
                </a:lnTo>
                <a:lnTo>
                  <a:pt x="221928" y="243840"/>
                </a:lnTo>
                <a:lnTo>
                  <a:pt x="222246" y="243840"/>
                </a:lnTo>
                <a:lnTo>
                  <a:pt x="222563" y="243840"/>
                </a:lnTo>
                <a:lnTo>
                  <a:pt x="222881" y="243840"/>
                </a:lnTo>
                <a:lnTo>
                  <a:pt x="223198" y="243840"/>
                </a:lnTo>
                <a:lnTo>
                  <a:pt x="223516" y="243840"/>
                </a:lnTo>
                <a:lnTo>
                  <a:pt x="223833" y="243840"/>
                </a:lnTo>
                <a:lnTo>
                  <a:pt x="224151" y="243840"/>
                </a:lnTo>
                <a:lnTo>
                  <a:pt x="224468" y="243840"/>
                </a:lnTo>
                <a:lnTo>
                  <a:pt x="224786" y="243840"/>
                </a:lnTo>
                <a:lnTo>
                  <a:pt x="225103" y="243840"/>
                </a:lnTo>
                <a:lnTo>
                  <a:pt x="225421" y="243840"/>
                </a:lnTo>
                <a:lnTo>
                  <a:pt x="225738" y="243840"/>
                </a:lnTo>
                <a:lnTo>
                  <a:pt x="226055" y="243840"/>
                </a:lnTo>
                <a:lnTo>
                  <a:pt x="226373" y="243840"/>
                </a:lnTo>
                <a:lnTo>
                  <a:pt x="226690" y="243840"/>
                </a:lnTo>
                <a:lnTo>
                  <a:pt x="227008" y="243840"/>
                </a:lnTo>
                <a:lnTo>
                  <a:pt x="227325" y="243840"/>
                </a:lnTo>
                <a:lnTo>
                  <a:pt x="227643" y="243840"/>
                </a:lnTo>
                <a:lnTo>
                  <a:pt x="227960" y="243840"/>
                </a:lnTo>
                <a:lnTo>
                  <a:pt x="228278" y="243840"/>
                </a:lnTo>
                <a:lnTo>
                  <a:pt x="228595" y="243840"/>
                </a:lnTo>
                <a:lnTo>
                  <a:pt x="228913" y="243840"/>
                </a:lnTo>
                <a:lnTo>
                  <a:pt x="229230" y="243840"/>
                </a:lnTo>
                <a:lnTo>
                  <a:pt x="229548" y="243840"/>
                </a:lnTo>
                <a:lnTo>
                  <a:pt x="229865" y="243840"/>
                </a:lnTo>
                <a:lnTo>
                  <a:pt x="230183" y="243840"/>
                </a:lnTo>
                <a:lnTo>
                  <a:pt x="230500" y="243840"/>
                </a:lnTo>
                <a:lnTo>
                  <a:pt x="230818" y="243840"/>
                </a:lnTo>
                <a:lnTo>
                  <a:pt x="231135" y="243840"/>
                </a:lnTo>
                <a:lnTo>
                  <a:pt x="231452" y="243840"/>
                </a:lnTo>
                <a:lnTo>
                  <a:pt x="231770" y="243840"/>
                </a:lnTo>
                <a:lnTo>
                  <a:pt x="232087" y="243840"/>
                </a:lnTo>
                <a:lnTo>
                  <a:pt x="232405" y="243840"/>
                </a:lnTo>
                <a:lnTo>
                  <a:pt x="232722" y="243840"/>
                </a:lnTo>
                <a:lnTo>
                  <a:pt x="233040" y="243840"/>
                </a:lnTo>
                <a:lnTo>
                  <a:pt x="233357" y="243840"/>
                </a:lnTo>
                <a:lnTo>
                  <a:pt x="233675" y="243840"/>
                </a:lnTo>
                <a:lnTo>
                  <a:pt x="233992" y="243840"/>
                </a:lnTo>
                <a:lnTo>
                  <a:pt x="234310" y="243840"/>
                </a:lnTo>
                <a:lnTo>
                  <a:pt x="234627" y="243840"/>
                </a:lnTo>
                <a:lnTo>
                  <a:pt x="234945" y="243840"/>
                </a:lnTo>
                <a:lnTo>
                  <a:pt x="235262" y="243840"/>
                </a:lnTo>
                <a:lnTo>
                  <a:pt x="235580" y="243840"/>
                </a:lnTo>
                <a:lnTo>
                  <a:pt x="235897" y="243840"/>
                </a:lnTo>
                <a:lnTo>
                  <a:pt x="236214" y="243840"/>
                </a:lnTo>
                <a:lnTo>
                  <a:pt x="236532" y="243840"/>
                </a:lnTo>
                <a:lnTo>
                  <a:pt x="236849" y="243840"/>
                </a:lnTo>
                <a:lnTo>
                  <a:pt x="237167" y="243840"/>
                </a:lnTo>
                <a:lnTo>
                  <a:pt x="237484" y="243840"/>
                </a:lnTo>
                <a:lnTo>
                  <a:pt x="237802" y="243840"/>
                </a:lnTo>
                <a:lnTo>
                  <a:pt x="238119" y="243840"/>
                </a:lnTo>
                <a:lnTo>
                  <a:pt x="238437" y="243840"/>
                </a:lnTo>
                <a:lnTo>
                  <a:pt x="238754" y="243840"/>
                </a:lnTo>
                <a:lnTo>
                  <a:pt x="239072" y="243840"/>
                </a:lnTo>
                <a:lnTo>
                  <a:pt x="239389" y="243840"/>
                </a:lnTo>
                <a:lnTo>
                  <a:pt x="239707" y="243840"/>
                </a:lnTo>
                <a:lnTo>
                  <a:pt x="240024" y="243840"/>
                </a:lnTo>
                <a:lnTo>
                  <a:pt x="240342" y="243840"/>
                </a:lnTo>
                <a:lnTo>
                  <a:pt x="240659" y="243840"/>
                </a:lnTo>
                <a:lnTo>
                  <a:pt x="240976" y="243840"/>
                </a:lnTo>
                <a:lnTo>
                  <a:pt x="241294" y="243840"/>
                </a:lnTo>
                <a:lnTo>
                  <a:pt x="241611" y="243840"/>
                </a:lnTo>
                <a:lnTo>
                  <a:pt x="241929" y="243840"/>
                </a:lnTo>
                <a:lnTo>
                  <a:pt x="242246" y="243840"/>
                </a:lnTo>
                <a:lnTo>
                  <a:pt x="242564" y="243840"/>
                </a:lnTo>
                <a:lnTo>
                  <a:pt x="242881" y="243840"/>
                </a:lnTo>
                <a:lnTo>
                  <a:pt x="243199" y="243840"/>
                </a:lnTo>
                <a:lnTo>
                  <a:pt x="243516" y="243840"/>
                </a:lnTo>
                <a:lnTo>
                  <a:pt x="243834" y="243840"/>
                </a:lnTo>
                <a:lnTo>
                  <a:pt x="244151" y="243840"/>
                </a:lnTo>
                <a:lnTo>
                  <a:pt x="244469" y="243840"/>
                </a:lnTo>
                <a:lnTo>
                  <a:pt x="244786" y="243840"/>
                </a:lnTo>
                <a:lnTo>
                  <a:pt x="245104" y="243840"/>
                </a:lnTo>
                <a:lnTo>
                  <a:pt x="245421" y="243840"/>
                </a:lnTo>
                <a:lnTo>
                  <a:pt x="245739" y="243840"/>
                </a:lnTo>
                <a:lnTo>
                  <a:pt x="246056" y="243840"/>
                </a:lnTo>
                <a:lnTo>
                  <a:pt x="246373" y="243840"/>
                </a:lnTo>
                <a:lnTo>
                  <a:pt x="246691" y="243840"/>
                </a:lnTo>
                <a:lnTo>
                  <a:pt x="247008" y="243840"/>
                </a:lnTo>
                <a:lnTo>
                  <a:pt x="247326" y="243840"/>
                </a:lnTo>
                <a:lnTo>
                  <a:pt x="247643" y="243840"/>
                </a:lnTo>
                <a:lnTo>
                  <a:pt x="247961" y="243840"/>
                </a:lnTo>
                <a:lnTo>
                  <a:pt x="248278" y="243840"/>
                </a:lnTo>
                <a:lnTo>
                  <a:pt x="248596" y="243840"/>
                </a:lnTo>
                <a:lnTo>
                  <a:pt x="248913" y="243840"/>
                </a:lnTo>
                <a:lnTo>
                  <a:pt x="249231" y="243840"/>
                </a:lnTo>
                <a:lnTo>
                  <a:pt x="249548" y="243840"/>
                </a:lnTo>
                <a:lnTo>
                  <a:pt x="249866" y="243840"/>
                </a:lnTo>
                <a:lnTo>
                  <a:pt x="250183" y="243840"/>
                </a:lnTo>
                <a:lnTo>
                  <a:pt x="250501" y="243840"/>
                </a:lnTo>
                <a:lnTo>
                  <a:pt x="250818" y="243840"/>
                </a:lnTo>
                <a:lnTo>
                  <a:pt x="251135" y="243840"/>
                </a:lnTo>
                <a:lnTo>
                  <a:pt x="251453" y="243840"/>
                </a:lnTo>
                <a:lnTo>
                  <a:pt x="251770" y="243840"/>
                </a:lnTo>
                <a:lnTo>
                  <a:pt x="252088" y="243840"/>
                </a:lnTo>
                <a:lnTo>
                  <a:pt x="252405" y="243840"/>
                </a:lnTo>
                <a:lnTo>
                  <a:pt x="252723" y="243840"/>
                </a:lnTo>
                <a:lnTo>
                  <a:pt x="253040" y="243840"/>
                </a:lnTo>
                <a:lnTo>
                  <a:pt x="253358" y="243840"/>
                </a:lnTo>
                <a:lnTo>
                  <a:pt x="253675" y="243840"/>
                </a:lnTo>
                <a:lnTo>
                  <a:pt x="253993" y="243840"/>
                </a:lnTo>
                <a:lnTo>
                  <a:pt x="254310" y="243840"/>
                </a:lnTo>
                <a:lnTo>
                  <a:pt x="254628" y="243840"/>
                </a:lnTo>
                <a:lnTo>
                  <a:pt x="254945" y="243840"/>
                </a:lnTo>
                <a:lnTo>
                  <a:pt x="255263" y="243840"/>
                </a:lnTo>
                <a:lnTo>
                  <a:pt x="255580" y="243840"/>
                </a:lnTo>
                <a:lnTo>
                  <a:pt x="255898" y="243840"/>
                </a:lnTo>
                <a:lnTo>
                  <a:pt x="256215" y="243840"/>
                </a:lnTo>
                <a:lnTo>
                  <a:pt x="256532" y="243840"/>
                </a:lnTo>
                <a:lnTo>
                  <a:pt x="256850" y="243840"/>
                </a:lnTo>
                <a:lnTo>
                  <a:pt x="257167" y="243840"/>
                </a:lnTo>
                <a:lnTo>
                  <a:pt x="257485" y="243840"/>
                </a:lnTo>
                <a:lnTo>
                  <a:pt x="257802" y="243840"/>
                </a:lnTo>
                <a:lnTo>
                  <a:pt x="258120" y="243840"/>
                </a:lnTo>
                <a:lnTo>
                  <a:pt x="258437" y="243840"/>
                </a:lnTo>
                <a:lnTo>
                  <a:pt x="258755" y="243840"/>
                </a:lnTo>
                <a:lnTo>
                  <a:pt x="259072" y="243840"/>
                </a:lnTo>
                <a:lnTo>
                  <a:pt x="259390" y="243840"/>
                </a:lnTo>
                <a:lnTo>
                  <a:pt x="259707" y="243840"/>
                </a:lnTo>
                <a:lnTo>
                  <a:pt x="260025" y="243840"/>
                </a:lnTo>
                <a:lnTo>
                  <a:pt x="260342" y="243840"/>
                </a:lnTo>
                <a:lnTo>
                  <a:pt x="260660" y="243840"/>
                </a:lnTo>
                <a:lnTo>
                  <a:pt x="260977" y="243840"/>
                </a:lnTo>
                <a:lnTo>
                  <a:pt x="261294" y="243840"/>
                </a:lnTo>
                <a:lnTo>
                  <a:pt x="261612" y="243840"/>
                </a:lnTo>
                <a:lnTo>
                  <a:pt x="261929" y="243840"/>
                </a:lnTo>
                <a:lnTo>
                  <a:pt x="262247" y="243840"/>
                </a:lnTo>
                <a:lnTo>
                  <a:pt x="262564" y="243840"/>
                </a:lnTo>
                <a:lnTo>
                  <a:pt x="262882" y="243840"/>
                </a:lnTo>
                <a:lnTo>
                  <a:pt x="263199" y="243840"/>
                </a:lnTo>
                <a:lnTo>
                  <a:pt x="263517" y="243840"/>
                </a:lnTo>
                <a:lnTo>
                  <a:pt x="263834" y="243840"/>
                </a:lnTo>
                <a:lnTo>
                  <a:pt x="264152" y="243840"/>
                </a:lnTo>
                <a:lnTo>
                  <a:pt x="264469" y="243840"/>
                </a:lnTo>
                <a:lnTo>
                  <a:pt x="264787" y="243840"/>
                </a:lnTo>
                <a:lnTo>
                  <a:pt x="265104" y="243840"/>
                </a:lnTo>
                <a:lnTo>
                  <a:pt x="265422" y="243840"/>
                </a:lnTo>
                <a:lnTo>
                  <a:pt x="265739" y="243840"/>
                </a:lnTo>
                <a:lnTo>
                  <a:pt x="266056" y="243840"/>
                </a:lnTo>
                <a:lnTo>
                  <a:pt x="266374" y="243840"/>
                </a:lnTo>
                <a:lnTo>
                  <a:pt x="266691" y="243840"/>
                </a:lnTo>
                <a:lnTo>
                  <a:pt x="267009" y="243840"/>
                </a:lnTo>
                <a:lnTo>
                  <a:pt x="267326" y="243840"/>
                </a:lnTo>
                <a:lnTo>
                  <a:pt x="267644" y="243840"/>
                </a:lnTo>
                <a:lnTo>
                  <a:pt x="267961" y="243840"/>
                </a:lnTo>
                <a:lnTo>
                  <a:pt x="268279" y="243840"/>
                </a:lnTo>
                <a:lnTo>
                  <a:pt x="268596" y="243840"/>
                </a:lnTo>
                <a:lnTo>
                  <a:pt x="268914" y="243840"/>
                </a:lnTo>
                <a:lnTo>
                  <a:pt x="269231" y="243840"/>
                </a:lnTo>
                <a:lnTo>
                  <a:pt x="269549" y="243840"/>
                </a:lnTo>
                <a:lnTo>
                  <a:pt x="269866" y="243840"/>
                </a:lnTo>
                <a:lnTo>
                  <a:pt x="270184" y="243840"/>
                </a:lnTo>
                <a:lnTo>
                  <a:pt x="270501" y="243840"/>
                </a:lnTo>
                <a:lnTo>
                  <a:pt x="270819" y="243840"/>
                </a:lnTo>
                <a:lnTo>
                  <a:pt x="271136" y="243840"/>
                </a:lnTo>
                <a:lnTo>
                  <a:pt x="271453" y="243840"/>
                </a:lnTo>
                <a:lnTo>
                  <a:pt x="271771" y="243840"/>
                </a:lnTo>
                <a:lnTo>
                  <a:pt x="272088" y="243840"/>
                </a:lnTo>
                <a:lnTo>
                  <a:pt x="272406" y="243840"/>
                </a:lnTo>
                <a:lnTo>
                  <a:pt x="272723" y="243840"/>
                </a:lnTo>
                <a:lnTo>
                  <a:pt x="273041" y="243840"/>
                </a:lnTo>
                <a:lnTo>
                  <a:pt x="273358" y="243840"/>
                </a:lnTo>
                <a:lnTo>
                  <a:pt x="273676" y="243840"/>
                </a:lnTo>
                <a:lnTo>
                  <a:pt x="273993" y="243840"/>
                </a:lnTo>
                <a:lnTo>
                  <a:pt x="274311" y="243840"/>
                </a:lnTo>
                <a:lnTo>
                  <a:pt x="274628" y="243840"/>
                </a:lnTo>
                <a:lnTo>
                  <a:pt x="274946" y="243840"/>
                </a:lnTo>
                <a:lnTo>
                  <a:pt x="275263" y="243840"/>
                </a:lnTo>
                <a:lnTo>
                  <a:pt x="275581" y="243840"/>
                </a:lnTo>
                <a:lnTo>
                  <a:pt x="275898" y="243840"/>
                </a:lnTo>
                <a:lnTo>
                  <a:pt x="276215" y="243840"/>
                </a:lnTo>
                <a:lnTo>
                  <a:pt x="276533" y="243840"/>
                </a:lnTo>
                <a:lnTo>
                  <a:pt x="276850" y="243840"/>
                </a:lnTo>
                <a:lnTo>
                  <a:pt x="277168" y="243840"/>
                </a:lnTo>
                <a:lnTo>
                  <a:pt x="277485" y="243840"/>
                </a:lnTo>
                <a:lnTo>
                  <a:pt x="277803" y="243840"/>
                </a:lnTo>
                <a:lnTo>
                  <a:pt x="278120" y="243840"/>
                </a:lnTo>
                <a:lnTo>
                  <a:pt x="278438" y="243840"/>
                </a:lnTo>
                <a:lnTo>
                  <a:pt x="278755" y="243840"/>
                </a:lnTo>
                <a:lnTo>
                  <a:pt x="279073" y="243840"/>
                </a:lnTo>
                <a:lnTo>
                  <a:pt x="279390" y="243840"/>
                </a:lnTo>
                <a:lnTo>
                  <a:pt x="279708" y="243840"/>
                </a:lnTo>
                <a:lnTo>
                  <a:pt x="280025" y="243840"/>
                </a:lnTo>
                <a:lnTo>
                  <a:pt x="280343" y="243840"/>
                </a:lnTo>
                <a:lnTo>
                  <a:pt x="280660" y="243840"/>
                </a:lnTo>
                <a:lnTo>
                  <a:pt x="280977" y="243840"/>
                </a:lnTo>
                <a:lnTo>
                  <a:pt x="281295" y="243840"/>
                </a:lnTo>
                <a:lnTo>
                  <a:pt x="281612" y="243840"/>
                </a:lnTo>
                <a:lnTo>
                  <a:pt x="281930" y="243840"/>
                </a:lnTo>
                <a:lnTo>
                  <a:pt x="282247" y="243840"/>
                </a:lnTo>
                <a:lnTo>
                  <a:pt x="282565" y="243840"/>
                </a:lnTo>
                <a:lnTo>
                  <a:pt x="282882" y="243840"/>
                </a:lnTo>
                <a:lnTo>
                  <a:pt x="283200" y="243840"/>
                </a:lnTo>
                <a:lnTo>
                  <a:pt x="283517" y="243840"/>
                </a:lnTo>
                <a:lnTo>
                  <a:pt x="283835" y="243840"/>
                </a:lnTo>
                <a:lnTo>
                  <a:pt x="284152" y="243840"/>
                </a:lnTo>
                <a:lnTo>
                  <a:pt x="284470" y="243840"/>
                </a:lnTo>
                <a:lnTo>
                  <a:pt x="284787" y="243840"/>
                </a:lnTo>
                <a:lnTo>
                  <a:pt x="285105" y="243840"/>
                </a:lnTo>
                <a:lnTo>
                  <a:pt x="285422" y="243840"/>
                </a:lnTo>
                <a:lnTo>
                  <a:pt x="285740" y="243840"/>
                </a:lnTo>
                <a:lnTo>
                  <a:pt x="286057" y="243840"/>
                </a:lnTo>
                <a:lnTo>
                  <a:pt x="286374" y="243840"/>
                </a:lnTo>
                <a:lnTo>
                  <a:pt x="286692" y="243840"/>
                </a:lnTo>
                <a:lnTo>
                  <a:pt x="287009" y="243840"/>
                </a:lnTo>
                <a:lnTo>
                  <a:pt x="287327" y="243840"/>
                </a:lnTo>
                <a:lnTo>
                  <a:pt x="287644" y="243840"/>
                </a:lnTo>
                <a:lnTo>
                  <a:pt x="287962" y="243840"/>
                </a:lnTo>
                <a:lnTo>
                  <a:pt x="288279" y="243840"/>
                </a:lnTo>
                <a:lnTo>
                  <a:pt x="288597" y="243840"/>
                </a:lnTo>
                <a:lnTo>
                  <a:pt x="288914" y="243840"/>
                </a:lnTo>
                <a:lnTo>
                  <a:pt x="289232" y="243840"/>
                </a:lnTo>
                <a:lnTo>
                  <a:pt x="289549" y="243840"/>
                </a:lnTo>
                <a:lnTo>
                  <a:pt x="289867" y="243840"/>
                </a:lnTo>
                <a:lnTo>
                  <a:pt x="290184" y="243840"/>
                </a:lnTo>
                <a:lnTo>
                  <a:pt x="290502" y="243840"/>
                </a:lnTo>
                <a:lnTo>
                  <a:pt x="290819" y="243840"/>
                </a:lnTo>
                <a:lnTo>
                  <a:pt x="291136" y="243840"/>
                </a:lnTo>
                <a:lnTo>
                  <a:pt x="291454" y="243840"/>
                </a:lnTo>
                <a:lnTo>
                  <a:pt x="291771" y="243840"/>
                </a:lnTo>
                <a:lnTo>
                  <a:pt x="292089" y="243840"/>
                </a:lnTo>
                <a:lnTo>
                  <a:pt x="292406" y="243840"/>
                </a:lnTo>
                <a:lnTo>
                  <a:pt x="292724" y="243840"/>
                </a:lnTo>
                <a:lnTo>
                  <a:pt x="293041" y="243840"/>
                </a:lnTo>
                <a:lnTo>
                  <a:pt x="293359" y="243840"/>
                </a:lnTo>
                <a:lnTo>
                  <a:pt x="293676" y="243840"/>
                </a:lnTo>
                <a:lnTo>
                  <a:pt x="293994" y="243840"/>
                </a:lnTo>
                <a:lnTo>
                  <a:pt x="294311" y="243840"/>
                </a:lnTo>
                <a:lnTo>
                  <a:pt x="294629" y="243840"/>
                </a:lnTo>
                <a:lnTo>
                  <a:pt x="294946" y="243840"/>
                </a:lnTo>
                <a:lnTo>
                  <a:pt x="295264" y="243840"/>
                </a:lnTo>
                <a:lnTo>
                  <a:pt x="295581" y="243840"/>
                </a:lnTo>
                <a:lnTo>
                  <a:pt x="295899" y="243840"/>
                </a:lnTo>
                <a:lnTo>
                  <a:pt x="296216" y="243840"/>
                </a:lnTo>
                <a:lnTo>
                  <a:pt x="296533" y="243840"/>
                </a:lnTo>
                <a:lnTo>
                  <a:pt x="296851" y="243840"/>
                </a:lnTo>
                <a:lnTo>
                  <a:pt x="297168" y="243840"/>
                </a:lnTo>
                <a:lnTo>
                  <a:pt x="297486" y="243840"/>
                </a:lnTo>
                <a:lnTo>
                  <a:pt x="297803" y="243840"/>
                </a:lnTo>
                <a:lnTo>
                  <a:pt x="298121" y="243840"/>
                </a:lnTo>
                <a:lnTo>
                  <a:pt x="298438" y="243840"/>
                </a:lnTo>
                <a:lnTo>
                  <a:pt x="298756" y="243840"/>
                </a:lnTo>
                <a:lnTo>
                  <a:pt x="299073" y="243840"/>
                </a:lnTo>
                <a:lnTo>
                  <a:pt x="299391" y="243840"/>
                </a:lnTo>
                <a:lnTo>
                  <a:pt x="299708" y="243840"/>
                </a:lnTo>
                <a:lnTo>
                  <a:pt x="300026" y="243840"/>
                </a:lnTo>
                <a:lnTo>
                  <a:pt x="300343" y="243840"/>
                </a:lnTo>
                <a:lnTo>
                  <a:pt x="300661" y="243840"/>
                </a:lnTo>
                <a:lnTo>
                  <a:pt x="300978" y="243840"/>
                </a:lnTo>
                <a:lnTo>
                  <a:pt x="301295" y="243840"/>
                </a:lnTo>
                <a:lnTo>
                  <a:pt x="301613" y="243840"/>
                </a:lnTo>
                <a:lnTo>
                  <a:pt x="301930" y="243840"/>
                </a:lnTo>
                <a:lnTo>
                  <a:pt x="302248" y="243840"/>
                </a:lnTo>
                <a:lnTo>
                  <a:pt x="302565" y="243840"/>
                </a:lnTo>
                <a:lnTo>
                  <a:pt x="302883" y="243840"/>
                </a:lnTo>
                <a:lnTo>
                  <a:pt x="303200" y="243840"/>
                </a:lnTo>
                <a:lnTo>
                  <a:pt x="303518" y="243840"/>
                </a:lnTo>
                <a:lnTo>
                  <a:pt x="303835" y="243840"/>
                </a:lnTo>
                <a:lnTo>
                  <a:pt x="304153" y="243840"/>
                </a:lnTo>
                <a:lnTo>
                  <a:pt x="304470" y="243840"/>
                </a:lnTo>
                <a:lnTo>
                  <a:pt x="304788" y="243840"/>
                </a:lnTo>
                <a:lnTo>
                  <a:pt x="305105" y="243840"/>
                </a:lnTo>
                <a:lnTo>
                  <a:pt x="305423" y="243840"/>
                </a:lnTo>
                <a:lnTo>
                  <a:pt x="305740" y="243840"/>
                </a:lnTo>
                <a:lnTo>
                  <a:pt x="306057" y="243840"/>
                </a:lnTo>
                <a:lnTo>
                  <a:pt x="306375" y="243840"/>
                </a:lnTo>
                <a:lnTo>
                  <a:pt x="306692" y="243840"/>
                </a:lnTo>
                <a:lnTo>
                  <a:pt x="307010" y="243840"/>
                </a:lnTo>
                <a:lnTo>
                  <a:pt x="307327" y="243840"/>
                </a:lnTo>
                <a:lnTo>
                  <a:pt x="307645" y="243840"/>
                </a:lnTo>
                <a:lnTo>
                  <a:pt x="307962" y="243840"/>
                </a:lnTo>
                <a:lnTo>
                  <a:pt x="308280" y="243840"/>
                </a:lnTo>
                <a:lnTo>
                  <a:pt x="308597" y="243840"/>
                </a:lnTo>
                <a:lnTo>
                  <a:pt x="308915" y="243840"/>
                </a:lnTo>
                <a:lnTo>
                  <a:pt x="309232" y="243840"/>
                </a:lnTo>
                <a:lnTo>
                  <a:pt x="309550" y="243840"/>
                </a:lnTo>
                <a:lnTo>
                  <a:pt x="309867" y="243840"/>
                </a:lnTo>
                <a:lnTo>
                  <a:pt x="310185" y="243840"/>
                </a:lnTo>
                <a:lnTo>
                  <a:pt x="310502" y="243840"/>
                </a:lnTo>
                <a:lnTo>
                  <a:pt x="310820" y="243840"/>
                </a:lnTo>
                <a:lnTo>
                  <a:pt x="311137" y="243840"/>
                </a:lnTo>
                <a:lnTo>
                  <a:pt x="311454" y="243840"/>
                </a:lnTo>
                <a:lnTo>
                  <a:pt x="311772" y="243840"/>
                </a:lnTo>
                <a:lnTo>
                  <a:pt x="312089" y="243840"/>
                </a:lnTo>
                <a:lnTo>
                  <a:pt x="312407" y="243840"/>
                </a:lnTo>
                <a:lnTo>
                  <a:pt x="312724" y="243840"/>
                </a:lnTo>
                <a:lnTo>
                  <a:pt x="313042" y="243840"/>
                </a:lnTo>
                <a:lnTo>
                  <a:pt x="313359" y="243840"/>
                </a:lnTo>
                <a:lnTo>
                  <a:pt x="313677" y="243840"/>
                </a:lnTo>
                <a:lnTo>
                  <a:pt x="313994" y="243840"/>
                </a:lnTo>
                <a:lnTo>
                  <a:pt x="314312" y="243840"/>
                </a:lnTo>
                <a:lnTo>
                  <a:pt x="314629" y="243840"/>
                </a:lnTo>
                <a:lnTo>
                  <a:pt x="314947" y="243840"/>
                </a:lnTo>
                <a:lnTo>
                  <a:pt x="315264" y="243840"/>
                </a:lnTo>
                <a:lnTo>
                  <a:pt x="315582" y="243840"/>
                </a:lnTo>
                <a:lnTo>
                  <a:pt x="315899" y="243840"/>
                </a:lnTo>
                <a:lnTo>
                  <a:pt x="316216" y="243840"/>
                </a:lnTo>
                <a:lnTo>
                  <a:pt x="316534" y="243840"/>
                </a:lnTo>
                <a:lnTo>
                  <a:pt x="316851" y="243840"/>
                </a:lnTo>
                <a:lnTo>
                  <a:pt x="317169" y="243840"/>
                </a:lnTo>
                <a:lnTo>
                  <a:pt x="317486" y="243840"/>
                </a:lnTo>
                <a:lnTo>
                  <a:pt x="317804" y="243840"/>
                </a:lnTo>
                <a:lnTo>
                  <a:pt x="318121" y="243840"/>
                </a:lnTo>
                <a:lnTo>
                  <a:pt x="318439" y="243840"/>
                </a:lnTo>
                <a:lnTo>
                  <a:pt x="318756" y="243840"/>
                </a:lnTo>
                <a:lnTo>
                  <a:pt x="319074" y="243840"/>
                </a:lnTo>
                <a:lnTo>
                  <a:pt x="319391" y="243840"/>
                </a:lnTo>
                <a:lnTo>
                  <a:pt x="319709" y="243840"/>
                </a:lnTo>
                <a:lnTo>
                  <a:pt x="320026" y="243840"/>
                </a:lnTo>
                <a:lnTo>
                  <a:pt x="320344" y="243840"/>
                </a:lnTo>
                <a:lnTo>
                  <a:pt x="320661" y="243840"/>
                </a:lnTo>
                <a:lnTo>
                  <a:pt x="320978" y="243840"/>
                </a:lnTo>
                <a:lnTo>
                  <a:pt x="321296" y="243840"/>
                </a:lnTo>
                <a:lnTo>
                  <a:pt x="321613" y="243840"/>
                </a:lnTo>
                <a:lnTo>
                  <a:pt x="321931" y="243840"/>
                </a:lnTo>
                <a:lnTo>
                  <a:pt x="322248" y="243840"/>
                </a:lnTo>
                <a:lnTo>
                  <a:pt x="322566" y="243840"/>
                </a:lnTo>
                <a:lnTo>
                  <a:pt x="322883" y="243840"/>
                </a:lnTo>
                <a:lnTo>
                  <a:pt x="323201" y="243840"/>
                </a:lnTo>
                <a:lnTo>
                  <a:pt x="323518" y="243840"/>
                </a:lnTo>
                <a:lnTo>
                  <a:pt x="323836" y="243840"/>
                </a:lnTo>
                <a:lnTo>
                  <a:pt x="324153" y="243840"/>
                </a:lnTo>
                <a:lnTo>
                  <a:pt x="324471" y="243840"/>
                </a:lnTo>
                <a:lnTo>
                  <a:pt x="324788" y="243840"/>
                </a:lnTo>
                <a:lnTo>
                  <a:pt x="325106" y="243840"/>
                </a:lnTo>
                <a:lnTo>
                  <a:pt x="325423" y="243840"/>
                </a:lnTo>
                <a:lnTo>
                  <a:pt x="325741" y="243840"/>
                </a:lnTo>
                <a:lnTo>
                  <a:pt x="326058" y="243840"/>
                </a:lnTo>
                <a:lnTo>
                  <a:pt x="326375" y="243840"/>
                </a:lnTo>
                <a:lnTo>
                  <a:pt x="326693" y="243840"/>
                </a:lnTo>
                <a:lnTo>
                  <a:pt x="327010" y="243840"/>
                </a:lnTo>
                <a:lnTo>
                  <a:pt x="327328" y="243840"/>
                </a:lnTo>
                <a:lnTo>
                  <a:pt x="327645" y="243840"/>
                </a:lnTo>
                <a:lnTo>
                  <a:pt x="327963" y="243840"/>
                </a:lnTo>
                <a:lnTo>
                  <a:pt x="328280" y="243840"/>
                </a:lnTo>
                <a:lnTo>
                  <a:pt x="328598" y="243840"/>
                </a:lnTo>
                <a:lnTo>
                  <a:pt x="328915" y="243840"/>
                </a:lnTo>
                <a:lnTo>
                  <a:pt x="329296" y="243840"/>
                </a:lnTo>
                <a:lnTo>
                  <a:pt x="329614" y="243840"/>
                </a:lnTo>
                <a:lnTo>
                  <a:pt x="329995" y="243840"/>
                </a:lnTo>
                <a:lnTo>
                  <a:pt x="330312" y="243840"/>
                </a:lnTo>
                <a:lnTo>
                  <a:pt x="330693" y="243840"/>
                </a:lnTo>
                <a:lnTo>
                  <a:pt x="331074" y="243840"/>
                </a:lnTo>
                <a:lnTo>
                  <a:pt x="331455" y="243840"/>
                </a:lnTo>
                <a:lnTo>
                  <a:pt x="331836" y="243840"/>
                </a:lnTo>
                <a:lnTo>
                  <a:pt x="332217" y="243840"/>
                </a:lnTo>
                <a:lnTo>
                  <a:pt x="332598" y="243840"/>
                </a:lnTo>
                <a:lnTo>
                  <a:pt x="332979" y="243840"/>
                </a:lnTo>
                <a:lnTo>
                  <a:pt x="333360" y="243840"/>
                </a:lnTo>
                <a:lnTo>
                  <a:pt x="333741" y="243840"/>
                </a:lnTo>
                <a:lnTo>
                  <a:pt x="334122" y="243840"/>
                </a:lnTo>
                <a:lnTo>
                  <a:pt x="334503" y="243840"/>
                </a:lnTo>
                <a:lnTo>
                  <a:pt x="334884" y="243840"/>
                </a:lnTo>
                <a:lnTo>
                  <a:pt x="335265" y="243840"/>
                </a:lnTo>
                <a:lnTo>
                  <a:pt x="335646" y="243840"/>
                </a:lnTo>
                <a:lnTo>
                  <a:pt x="336027" y="243840"/>
                </a:lnTo>
                <a:lnTo>
                  <a:pt x="336408" y="243840"/>
                </a:lnTo>
                <a:lnTo>
                  <a:pt x="336789" y="243840"/>
                </a:lnTo>
                <a:lnTo>
                  <a:pt x="337170" y="243840"/>
                </a:lnTo>
                <a:lnTo>
                  <a:pt x="337551" y="243840"/>
                </a:lnTo>
                <a:lnTo>
                  <a:pt x="337932" y="243840"/>
                </a:lnTo>
                <a:lnTo>
                  <a:pt x="337932" y="243840"/>
                </a:lnTo>
                <a:lnTo>
                  <a:pt x="337932" y="274320"/>
                </a:lnTo>
                <a:cubicBezTo>
                  <a:pt x="337932" y="285560"/>
                  <a:pt x="328852" y="294640"/>
                  <a:pt x="317612" y="294640"/>
                </a:cubicBezTo>
                <a:lnTo>
                  <a:pt x="314960" y="2946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Tools for Etymology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4699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English: A Journey Through Etymology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30403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digital resources that include word origin quizzes and games.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activities make learning etymology enjoyable.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30403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Quizzes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398128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329184" y="301752"/>
                </a:moveTo>
                <a:cubicBezTo>
                  <a:pt x="192881" y="301752"/>
                  <a:pt x="82296" y="412337"/>
                  <a:pt x="82296" y="548640"/>
                </a:cubicBezTo>
                <a:cubicBezTo>
                  <a:pt x="82296" y="684943"/>
                  <a:pt x="192881" y="795528"/>
                  <a:pt x="329184" y="795528"/>
                </a:cubicBezTo>
                <a:lnTo>
                  <a:pt x="768096" y="795528"/>
                </a:lnTo>
                <a:cubicBezTo>
                  <a:pt x="904399" y="795528"/>
                  <a:pt x="1014984" y="684943"/>
                  <a:pt x="1014984" y="548640"/>
                </a:cubicBezTo>
                <a:cubicBezTo>
                  <a:pt x="1014984" y="412337"/>
                  <a:pt x="904399" y="301752"/>
                  <a:pt x="768096" y="301752"/>
                </a:cubicBezTo>
                <a:lnTo>
                  <a:pt x="329184" y="301752"/>
                </a:lnTo>
                <a:moveTo>
                  <a:pt x="0" y="548640"/>
                </a:moveTo>
                <a:cubicBezTo>
                  <a:pt x="0" y="366903"/>
                  <a:pt x="147447" y="219456"/>
                  <a:pt x="329184" y="219456"/>
                </a:cubicBezTo>
                <a:lnTo>
                  <a:pt x="768096" y="219456"/>
                </a:lnTo>
                <a:cubicBezTo>
                  <a:pt x="949833" y="219456"/>
                  <a:pt x="1097280" y="366903"/>
                  <a:pt x="1097280" y="548640"/>
                </a:cubicBezTo>
                <a:cubicBezTo>
                  <a:pt x="1097280" y="730377"/>
                  <a:pt x="949833" y="877824"/>
                  <a:pt x="768096" y="877824"/>
                </a:cubicBezTo>
                <a:lnTo>
                  <a:pt x="329184" y="877824"/>
                </a:lnTo>
                <a:cubicBezTo>
                  <a:pt x="147447" y="877824"/>
                  <a:pt x="0" y="730377"/>
                  <a:pt x="0" y="548640"/>
                </a:cubicBezTo>
                <a:lnTo>
                  <a:pt x="0" y="548640"/>
                </a:lnTo>
                <a:moveTo>
                  <a:pt x="397764" y="452628"/>
                </a:moveTo>
                <a:lnTo>
                  <a:pt x="397764" y="507492"/>
                </a:lnTo>
                <a:lnTo>
                  <a:pt x="452628" y="507492"/>
                </a:lnTo>
                <a:cubicBezTo>
                  <a:pt x="475431" y="507492"/>
                  <a:pt x="493776" y="525837"/>
                  <a:pt x="493776" y="548640"/>
                </a:cubicBezTo>
                <a:cubicBezTo>
                  <a:pt x="493776" y="571443"/>
                  <a:pt x="475431" y="589788"/>
                  <a:pt x="452628" y="589788"/>
                </a:cubicBezTo>
                <a:lnTo>
                  <a:pt x="397764" y="589788"/>
                </a:lnTo>
                <a:lnTo>
                  <a:pt x="397764" y="644652"/>
                </a:lnTo>
                <a:cubicBezTo>
                  <a:pt x="397764" y="667455"/>
                  <a:pt x="379419" y="685800"/>
                  <a:pt x="356616" y="685800"/>
                </a:cubicBezTo>
                <a:cubicBezTo>
                  <a:pt x="333813" y="685800"/>
                  <a:pt x="315468" y="667455"/>
                  <a:pt x="315468" y="644652"/>
                </a:cubicBezTo>
                <a:lnTo>
                  <a:pt x="315468" y="589788"/>
                </a:lnTo>
                <a:lnTo>
                  <a:pt x="260604" y="589788"/>
                </a:lnTo>
                <a:cubicBezTo>
                  <a:pt x="237801" y="589788"/>
                  <a:pt x="219456" y="571443"/>
                  <a:pt x="219456" y="548640"/>
                </a:cubicBezTo>
                <a:cubicBezTo>
                  <a:pt x="219456" y="525837"/>
                  <a:pt x="237801" y="507492"/>
                  <a:pt x="260604" y="507492"/>
                </a:cubicBezTo>
                <a:lnTo>
                  <a:pt x="315468" y="507492"/>
                </a:lnTo>
                <a:lnTo>
                  <a:pt x="315468" y="452628"/>
                </a:lnTo>
                <a:cubicBezTo>
                  <a:pt x="315468" y="429825"/>
                  <a:pt x="333813" y="411480"/>
                  <a:pt x="356616" y="411480"/>
                </a:cubicBezTo>
                <a:cubicBezTo>
                  <a:pt x="379419" y="411480"/>
                  <a:pt x="397764" y="429825"/>
                  <a:pt x="397764" y="452628"/>
                </a:cubicBezTo>
                <a:lnTo>
                  <a:pt x="397764" y="452628"/>
                </a:lnTo>
                <a:moveTo>
                  <a:pt x="685800" y="576072"/>
                </a:moveTo>
                <a:cubicBezTo>
                  <a:pt x="716101" y="576072"/>
                  <a:pt x="740664" y="600635"/>
                  <a:pt x="740664" y="630936"/>
                </a:cubicBezTo>
                <a:cubicBezTo>
                  <a:pt x="740664" y="661237"/>
                  <a:pt x="716101" y="685800"/>
                  <a:pt x="685800" y="685800"/>
                </a:cubicBezTo>
                <a:cubicBezTo>
                  <a:pt x="655499" y="685800"/>
                  <a:pt x="630936" y="661237"/>
                  <a:pt x="630936" y="630936"/>
                </a:cubicBezTo>
                <a:cubicBezTo>
                  <a:pt x="630936" y="600635"/>
                  <a:pt x="655499" y="576072"/>
                  <a:pt x="685800" y="576072"/>
                </a:cubicBezTo>
                <a:moveTo>
                  <a:pt x="740664" y="466344"/>
                </a:moveTo>
                <a:cubicBezTo>
                  <a:pt x="740664" y="436043"/>
                  <a:pt x="765227" y="411480"/>
                  <a:pt x="795528" y="411480"/>
                </a:cubicBezTo>
                <a:cubicBezTo>
                  <a:pt x="825829" y="411480"/>
                  <a:pt x="850392" y="436043"/>
                  <a:pt x="850392" y="466344"/>
                </a:cubicBezTo>
                <a:cubicBezTo>
                  <a:pt x="850392" y="496645"/>
                  <a:pt x="825829" y="521208"/>
                  <a:pt x="795528" y="521208"/>
                </a:cubicBezTo>
                <a:cubicBezTo>
                  <a:pt x="765227" y="521208"/>
                  <a:pt x="740664" y="496645"/>
                  <a:pt x="740664" y="46634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1520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language learning apps such as Duolingo and Quizlet.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apps help users expand their vocabulary and learn about word origins.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41520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Apps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605443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205740" y="102870"/>
                </a:moveTo>
                <a:cubicBezTo>
                  <a:pt x="186881" y="102870"/>
                  <a:pt x="171450" y="118301"/>
                  <a:pt x="171450" y="137160"/>
                </a:cubicBezTo>
                <a:lnTo>
                  <a:pt x="171450" y="960120"/>
                </a:lnTo>
                <a:cubicBezTo>
                  <a:pt x="171450" y="978980"/>
                  <a:pt x="186881" y="994410"/>
                  <a:pt x="205740" y="994410"/>
                </a:cubicBezTo>
                <a:lnTo>
                  <a:pt x="891540" y="994410"/>
                </a:lnTo>
                <a:cubicBezTo>
                  <a:pt x="910400" y="994410"/>
                  <a:pt x="925830" y="978980"/>
                  <a:pt x="925830" y="960120"/>
                </a:cubicBezTo>
                <a:lnTo>
                  <a:pt x="925830" y="137160"/>
                </a:lnTo>
                <a:cubicBezTo>
                  <a:pt x="925830" y="118301"/>
                  <a:pt x="910399" y="102870"/>
                  <a:pt x="891540" y="102870"/>
                </a:cubicBezTo>
                <a:lnTo>
                  <a:pt x="205740" y="102870"/>
                </a:lnTo>
                <a:moveTo>
                  <a:pt x="68580" y="137160"/>
                </a:moveTo>
                <a:cubicBezTo>
                  <a:pt x="68580" y="61508"/>
                  <a:pt x="130088" y="0"/>
                  <a:pt x="205740" y="0"/>
                </a:cubicBezTo>
                <a:lnTo>
                  <a:pt x="891540" y="0"/>
                </a:lnTo>
                <a:cubicBezTo>
                  <a:pt x="967192" y="0"/>
                  <a:pt x="1028700" y="61508"/>
                  <a:pt x="1028700" y="137160"/>
                </a:cubicBezTo>
                <a:lnTo>
                  <a:pt x="1028700" y="960120"/>
                </a:lnTo>
                <a:cubicBezTo>
                  <a:pt x="1028700" y="1035772"/>
                  <a:pt x="967192" y="1097280"/>
                  <a:pt x="891540" y="1097280"/>
                </a:cubicBezTo>
                <a:lnTo>
                  <a:pt x="205740" y="1097280"/>
                </a:lnTo>
                <a:cubicBezTo>
                  <a:pt x="130088" y="1097280"/>
                  <a:pt x="68580" y="1035772"/>
                  <a:pt x="68580" y="960120"/>
                </a:cubicBezTo>
                <a:lnTo>
                  <a:pt x="68580" y="137160"/>
                </a:lnTo>
                <a:moveTo>
                  <a:pt x="480060" y="857250"/>
                </a:moveTo>
                <a:lnTo>
                  <a:pt x="617220" y="857250"/>
                </a:lnTo>
                <a:cubicBezTo>
                  <a:pt x="636080" y="857250"/>
                  <a:pt x="651510" y="872681"/>
                  <a:pt x="651510" y="891540"/>
                </a:cubicBezTo>
                <a:cubicBezTo>
                  <a:pt x="651510" y="910400"/>
                  <a:pt x="636079" y="925830"/>
                  <a:pt x="617220" y="925830"/>
                </a:cubicBezTo>
                <a:lnTo>
                  <a:pt x="480060" y="925830"/>
                </a:lnTo>
                <a:cubicBezTo>
                  <a:pt x="461201" y="925830"/>
                  <a:pt x="445770" y="910399"/>
                  <a:pt x="445770" y="891540"/>
                </a:cubicBezTo>
                <a:cubicBezTo>
                  <a:pt x="445770" y="872680"/>
                  <a:pt x="461200" y="857250"/>
                  <a:pt x="480060" y="8572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52637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online etymology dictionaries like Etymology Online and the Oxford English Dictionary.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provide detailed information on word origins and historical usage.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52637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Etymology Resources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812757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788616" y="445864"/>
                </a:moveTo>
                <a:cubicBezTo>
                  <a:pt x="788616" y="256485"/>
                  <a:pt x="635095" y="102964"/>
                  <a:pt x="445716" y="102964"/>
                </a:cubicBezTo>
                <a:cubicBezTo>
                  <a:pt x="256338" y="102964"/>
                  <a:pt x="102816" y="256485"/>
                  <a:pt x="102816" y="445864"/>
                </a:cubicBezTo>
                <a:cubicBezTo>
                  <a:pt x="102816" y="635242"/>
                  <a:pt x="256338" y="788764"/>
                  <a:pt x="445716" y="788764"/>
                </a:cubicBezTo>
                <a:cubicBezTo>
                  <a:pt x="635095" y="788764"/>
                  <a:pt x="788616" y="635242"/>
                  <a:pt x="788616" y="445864"/>
                </a:cubicBezTo>
                <a:lnTo>
                  <a:pt x="788616" y="445864"/>
                </a:lnTo>
                <a:moveTo>
                  <a:pt x="722394" y="795407"/>
                </a:moveTo>
                <a:cubicBezTo>
                  <a:pt x="646527" y="855629"/>
                  <a:pt x="550301" y="891634"/>
                  <a:pt x="445716" y="891634"/>
                </a:cubicBezTo>
                <a:cubicBezTo>
                  <a:pt x="199471" y="891634"/>
                  <a:pt x="-54" y="692109"/>
                  <a:pt x="-54" y="445864"/>
                </a:cubicBezTo>
                <a:cubicBezTo>
                  <a:pt x="-54" y="199619"/>
                  <a:pt x="199471" y="94"/>
                  <a:pt x="445716" y="94"/>
                </a:cubicBezTo>
                <a:cubicBezTo>
                  <a:pt x="691961" y="94"/>
                  <a:pt x="891486" y="199619"/>
                  <a:pt x="891486" y="445864"/>
                </a:cubicBezTo>
                <a:cubicBezTo>
                  <a:pt x="891486" y="550448"/>
                  <a:pt x="855482" y="646675"/>
                  <a:pt x="795260" y="722541"/>
                </a:cubicBezTo>
                <a:lnTo>
                  <a:pt x="1082224" y="1009506"/>
                </a:lnTo>
                <a:cubicBezTo>
                  <a:pt x="1102370" y="1029651"/>
                  <a:pt x="1102370" y="1062226"/>
                  <a:pt x="1082224" y="1082158"/>
                </a:cubicBezTo>
                <a:cubicBezTo>
                  <a:pt x="1062079" y="1102089"/>
                  <a:pt x="1029504" y="1102303"/>
                  <a:pt x="1009573" y="1082158"/>
                </a:cubicBezTo>
                <a:lnTo>
                  <a:pt x="722394" y="79540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English: A Journey Through Etymology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Worksheets and Activities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Find words in the environment with interesting origins.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activity promotes exploration.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Scavenger Hunt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Research the history of a chosen word.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present their research.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Etymology Project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Match words with their origins.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aids in understanding word roots.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Matching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5159" y="29587"/>
                </a:moveTo>
                <a:cubicBezTo>
                  <a:pt x="82746" y="23999"/>
                  <a:pt x="77222" y="20316"/>
                  <a:pt x="71126" y="20316"/>
                </a:cubicBezTo>
                <a:cubicBezTo>
                  <a:pt x="65030" y="20316"/>
                  <a:pt x="59505" y="23999"/>
                  <a:pt x="57092" y="29587"/>
                </a:cubicBezTo>
                <a:lnTo>
                  <a:pt x="1212" y="161667"/>
                </a:lnTo>
                <a:cubicBezTo>
                  <a:pt x="-2090" y="169414"/>
                  <a:pt x="1530" y="178367"/>
                  <a:pt x="9340" y="181669"/>
                </a:cubicBezTo>
                <a:cubicBezTo>
                  <a:pt x="17151" y="184971"/>
                  <a:pt x="26041" y="181352"/>
                  <a:pt x="29343" y="173541"/>
                </a:cubicBezTo>
                <a:lnTo>
                  <a:pt x="36074" y="157476"/>
                </a:lnTo>
                <a:lnTo>
                  <a:pt x="106114" y="157476"/>
                </a:lnTo>
                <a:lnTo>
                  <a:pt x="112909" y="173605"/>
                </a:lnTo>
                <a:cubicBezTo>
                  <a:pt x="116211" y="181352"/>
                  <a:pt x="125101" y="184971"/>
                  <a:pt x="132911" y="181733"/>
                </a:cubicBezTo>
                <a:cubicBezTo>
                  <a:pt x="140722" y="178494"/>
                  <a:pt x="144278" y="169541"/>
                  <a:pt x="141039" y="161730"/>
                </a:cubicBezTo>
                <a:lnTo>
                  <a:pt x="85159" y="29650"/>
                </a:lnTo>
                <a:lnTo>
                  <a:pt x="85159" y="29587"/>
                </a:lnTo>
                <a:moveTo>
                  <a:pt x="93287" y="126996"/>
                </a:moveTo>
                <a:lnTo>
                  <a:pt x="49028" y="126996"/>
                </a:lnTo>
                <a:lnTo>
                  <a:pt x="71126" y="74672"/>
                </a:lnTo>
                <a:lnTo>
                  <a:pt x="93287" y="126996"/>
                </a:lnTo>
                <a:moveTo>
                  <a:pt x="162566" y="35556"/>
                </a:moveTo>
                <a:lnTo>
                  <a:pt x="162566" y="101596"/>
                </a:lnTo>
                <a:lnTo>
                  <a:pt x="162566" y="167636"/>
                </a:lnTo>
                <a:cubicBezTo>
                  <a:pt x="162566" y="176081"/>
                  <a:pt x="169360" y="182876"/>
                  <a:pt x="177806" y="182876"/>
                </a:cubicBezTo>
                <a:lnTo>
                  <a:pt x="236226" y="182876"/>
                </a:lnTo>
                <a:cubicBezTo>
                  <a:pt x="262896" y="182876"/>
                  <a:pt x="284486" y="161285"/>
                  <a:pt x="284486" y="134615"/>
                </a:cubicBezTo>
                <a:cubicBezTo>
                  <a:pt x="284486" y="118994"/>
                  <a:pt x="277056" y="105152"/>
                  <a:pt x="265563" y="96325"/>
                </a:cubicBezTo>
                <a:cubicBezTo>
                  <a:pt x="271087" y="88451"/>
                  <a:pt x="274326" y="78863"/>
                  <a:pt x="274326" y="68576"/>
                </a:cubicBezTo>
                <a:cubicBezTo>
                  <a:pt x="274326" y="41906"/>
                  <a:pt x="252736" y="20315"/>
                  <a:pt x="226066" y="20315"/>
                </a:cubicBezTo>
                <a:lnTo>
                  <a:pt x="177806" y="20315"/>
                </a:lnTo>
                <a:cubicBezTo>
                  <a:pt x="169360" y="20315"/>
                  <a:pt x="162566" y="27110"/>
                  <a:pt x="162566" y="35555"/>
                </a:cubicBezTo>
                <a:lnTo>
                  <a:pt x="162566" y="35556"/>
                </a:lnTo>
                <a:moveTo>
                  <a:pt x="226066" y="86356"/>
                </a:moveTo>
                <a:lnTo>
                  <a:pt x="193046" y="86356"/>
                </a:lnTo>
                <a:lnTo>
                  <a:pt x="193046" y="50796"/>
                </a:lnTo>
                <a:lnTo>
                  <a:pt x="226066" y="50796"/>
                </a:lnTo>
                <a:cubicBezTo>
                  <a:pt x="235908" y="50796"/>
                  <a:pt x="243846" y="58733"/>
                  <a:pt x="243846" y="68576"/>
                </a:cubicBezTo>
                <a:cubicBezTo>
                  <a:pt x="243846" y="78418"/>
                  <a:pt x="235908" y="86356"/>
                  <a:pt x="226066" y="86356"/>
                </a:cubicBezTo>
                <a:lnTo>
                  <a:pt x="226066" y="86356"/>
                </a:lnTo>
                <a:moveTo>
                  <a:pt x="193046" y="116836"/>
                </a:moveTo>
                <a:lnTo>
                  <a:pt x="226066" y="116836"/>
                </a:lnTo>
                <a:lnTo>
                  <a:pt x="236226" y="116836"/>
                </a:lnTo>
                <a:cubicBezTo>
                  <a:pt x="246068" y="116836"/>
                  <a:pt x="254006" y="124773"/>
                  <a:pt x="254006" y="134616"/>
                </a:cubicBezTo>
                <a:cubicBezTo>
                  <a:pt x="254006" y="144458"/>
                  <a:pt x="246068" y="152396"/>
                  <a:pt x="236226" y="152396"/>
                </a:cubicBezTo>
                <a:lnTo>
                  <a:pt x="193046" y="152396"/>
                </a:lnTo>
                <a:lnTo>
                  <a:pt x="193046" y="116836"/>
                </a:lnTo>
                <a:moveTo>
                  <a:pt x="361067" y="219261"/>
                </a:moveTo>
                <a:cubicBezTo>
                  <a:pt x="367163" y="213419"/>
                  <a:pt x="367353" y="203767"/>
                  <a:pt x="361511" y="197735"/>
                </a:cubicBezTo>
                <a:cubicBezTo>
                  <a:pt x="355669" y="191702"/>
                  <a:pt x="346017" y="191448"/>
                  <a:pt x="339985" y="197290"/>
                </a:cubicBezTo>
                <a:lnTo>
                  <a:pt x="223780" y="308860"/>
                </a:lnTo>
                <a:lnTo>
                  <a:pt x="168281" y="253361"/>
                </a:lnTo>
                <a:cubicBezTo>
                  <a:pt x="162312" y="247391"/>
                  <a:pt x="152660" y="247391"/>
                  <a:pt x="146754" y="253361"/>
                </a:cubicBezTo>
                <a:cubicBezTo>
                  <a:pt x="140849" y="259330"/>
                  <a:pt x="140785" y="268982"/>
                  <a:pt x="146754" y="274887"/>
                </a:cubicBezTo>
                <a:lnTo>
                  <a:pt x="212731" y="340991"/>
                </a:lnTo>
                <a:cubicBezTo>
                  <a:pt x="218573" y="346832"/>
                  <a:pt x="228098" y="346960"/>
                  <a:pt x="234067" y="341181"/>
                </a:cubicBezTo>
                <a:lnTo>
                  <a:pt x="361067" y="21926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English: A Journey Through Etymology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456" r="3645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craft a short story or comic strip about a word's history.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activity connects students with language in a creative way.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Origin Storytelling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produce a podcast on the origins of words by theme.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project encourages research and discussion about language.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Etymology Podcast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create an exhibit showcasing the history of selected words.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explore the evolution and significance of language.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Museum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0480" y="91440"/>
                </a:moveTo>
                <a:cubicBezTo>
                  <a:pt x="30480" y="80201"/>
                  <a:pt x="39560" y="71120"/>
                  <a:pt x="50800" y="71120"/>
                </a:cubicBezTo>
                <a:cubicBezTo>
                  <a:pt x="62039" y="71120"/>
                  <a:pt x="71120" y="80201"/>
                  <a:pt x="71120" y="91440"/>
                </a:cubicBezTo>
                <a:lnTo>
                  <a:pt x="71120" y="274320"/>
                </a:lnTo>
                <a:cubicBezTo>
                  <a:pt x="71120" y="302387"/>
                  <a:pt x="93853" y="325120"/>
                  <a:pt x="121920" y="325120"/>
                </a:cubicBezTo>
                <a:lnTo>
                  <a:pt x="314960" y="325120"/>
                </a:lnTo>
                <a:cubicBezTo>
                  <a:pt x="343027" y="325120"/>
                  <a:pt x="365760" y="302387"/>
                  <a:pt x="365760" y="274320"/>
                </a:cubicBezTo>
                <a:lnTo>
                  <a:pt x="365760" y="243840"/>
                </a:lnTo>
                <a:cubicBezTo>
                  <a:pt x="365760" y="227012"/>
                  <a:pt x="352107" y="213360"/>
                  <a:pt x="335280" y="213360"/>
                </a:cubicBezTo>
                <a:lnTo>
                  <a:pt x="334899" y="213360"/>
                </a:lnTo>
                <a:lnTo>
                  <a:pt x="334518" y="213360"/>
                </a:lnTo>
                <a:lnTo>
                  <a:pt x="334137" y="213360"/>
                </a:lnTo>
                <a:lnTo>
                  <a:pt x="333756" y="213360"/>
                </a:lnTo>
                <a:lnTo>
                  <a:pt x="333375" y="213360"/>
                </a:lnTo>
                <a:lnTo>
                  <a:pt x="332994" y="213360"/>
                </a:lnTo>
                <a:lnTo>
                  <a:pt x="332613" y="213360"/>
                </a:lnTo>
                <a:lnTo>
                  <a:pt x="332232" y="213360"/>
                </a:lnTo>
                <a:lnTo>
                  <a:pt x="331851" y="213360"/>
                </a:lnTo>
                <a:lnTo>
                  <a:pt x="331470" y="213360"/>
                </a:lnTo>
                <a:lnTo>
                  <a:pt x="331089" y="213360"/>
                </a:lnTo>
                <a:lnTo>
                  <a:pt x="330708" y="213360"/>
                </a:lnTo>
                <a:lnTo>
                  <a:pt x="330327" y="213360"/>
                </a:lnTo>
                <a:lnTo>
                  <a:pt x="329946" y="213360"/>
                </a:lnTo>
                <a:lnTo>
                  <a:pt x="329565" y="213360"/>
                </a:lnTo>
                <a:lnTo>
                  <a:pt x="329184" y="213360"/>
                </a:lnTo>
                <a:lnTo>
                  <a:pt x="328803" y="213360"/>
                </a:lnTo>
                <a:lnTo>
                  <a:pt x="328422" y="213360"/>
                </a:lnTo>
                <a:lnTo>
                  <a:pt x="328041" y="213360"/>
                </a:lnTo>
                <a:lnTo>
                  <a:pt x="327660" y="213360"/>
                </a:lnTo>
                <a:lnTo>
                  <a:pt x="327342" y="213360"/>
                </a:lnTo>
                <a:lnTo>
                  <a:pt x="326961" y="213360"/>
                </a:lnTo>
                <a:lnTo>
                  <a:pt x="326644" y="213360"/>
                </a:lnTo>
                <a:lnTo>
                  <a:pt x="326263" y="213360"/>
                </a:lnTo>
                <a:lnTo>
                  <a:pt x="325946" y="213360"/>
                </a:lnTo>
                <a:lnTo>
                  <a:pt x="325628" y="213360"/>
                </a:lnTo>
                <a:lnTo>
                  <a:pt x="325311" y="213360"/>
                </a:lnTo>
                <a:lnTo>
                  <a:pt x="324993" y="213360"/>
                </a:lnTo>
                <a:lnTo>
                  <a:pt x="324676" y="213360"/>
                </a:lnTo>
                <a:lnTo>
                  <a:pt x="324358" y="213360"/>
                </a:lnTo>
                <a:lnTo>
                  <a:pt x="324041" y="213360"/>
                </a:lnTo>
                <a:lnTo>
                  <a:pt x="323723" y="213360"/>
                </a:lnTo>
                <a:lnTo>
                  <a:pt x="323406" y="213360"/>
                </a:lnTo>
                <a:lnTo>
                  <a:pt x="323088" y="213360"/>
                </a:lnTo>
                <a:lnTo>
                  <a:pt x="322771" y="213360"/>
                </a:lnTo>
                <a:lnTo>
                  <a:pt x="322453" y="213360"/>
                </a:lnTo>
                <a:lnTo>
                  <a:pt x="322136" y="213360"/>
                </a:lnTo>
                <a:lnTo>
                  <a:pt x="321818" y="213360"/>
                </a:lnTo>
                <a:lnTo>
                  <a:pt x="321501" y="213360"/>
                </a:lnTo>
                <a:lnTo>
                  <a:pt x="321183" y="213360"/>
                </a:lnTo>
                <a:lnTo>
                  <a:pt x="320866" y="213360"/>
                </a:lnTo>
                <a:lnTo>
                  <a:pt x="320549" y="213360"/>
                </a:lnTo>
                <a:lnTo>
                  <a:pt x="320231" y="213360"/>
                </a:lnTo>
                <a:lnTo>
                  <a:pt x="319914" y="213360"/>
                </a:lnTo>
                <a:lnTo>
                  <a:pt x="319596" y="213360"/>
                </a:lnTo>
                <a:lnTo>
                  <a:pt x="319279" y="213360"/>
                </a:lnTo>
                <a:lnTo>
                  <a:pt x="318961" y="213360"/>
                </a:lnTo>
                <a:lnTo>
                  <a:pt x="318644" y="213360"/>
                </a:lnTo>
                <a:lnTo>
                  <a:pt x="318326" y="213360"/>
                </a:lnTo>
                <a:lnTo>
                  <a:pt x="318009" y="213360"/>
                </a:lnTo>
                <a:lnTo>
                  <a:pt x="317691" y="213360"/>
                </a:lnTo>
                <a:lnTo>
                  <a:pt x="317374" y="213360"/>
                </a:lnTo>
                <a:lnTo>
                  <a:pt x="317056" y="213360"/>
                </a:lnTo>
                <a:lnTo>
                  <a:pt x="316739" y="213360"/>
                </a:lnTo>
                <a:lnTo>
                  <a:pt x="316421" y="213360"/>
                </a:lnTo>
                <a:lnTo>
                  <a:pt x="316104" y="213360"/>
                </a:lnTo>
                <a:lnTo>
                  <a:pt x="315787" y="213360"/>
                </a:lnTo>
                <a:lnTo>
                  <a:pt x="315469" y="213360"/>
                </a:lnTo>
                <a:lnTo>
                  <a:pt x="315152" y="213360"/>
                </a:lnTo>
                <a:lnTo>
                  <a:pt x="314834" y="213360"/>
                </a:lnTo>
                <a:lnTo>
                  <a:pt x="314517" y="213360"/>
                </a:lnTo>
                <a:lnTo>
                  <a:pt x="314199" y="213360"/>
                </a:lnTo>
                <a:lnTo>
                  <a:pt x="313882" y="213360"/>
                </a:lnTo>
                <a:lnTo>
                  <a:pt x="313564" y="213360"/>
                </a:lnTo>
                <a:lnTo>
                  <a:pt x="313247" y="213360"/>
                </a:lnTo>
                <a:lnTo>
                  <a:pt x="312929" y="213360"/>
                </a:lnTo>
                <a:lnTo>
                  <a:pt x="312612" y="213360"/>
                </a:lnTo>
                <a:lnTo>
                  <a:pt x="312294" y="213360"/>
                </a:lnTo>
                <a:lnTo>
                  <a:pt x="311977" y="213360"/>
                </a:lnTo>
                <a:lnTo>
                  <a:pt x="311659" y="213360"/>
                </a:lnTo>
                <a:lnTo>
                  <a:pt x="311342" y="213360"/>
                </a:lnTo>
                <a:lnTo>
                  <a:pt x="311024" y="213360"/>
                </a:lnTo>
                <a:lnTo>
                  <a:pt x="310707" y="213360"/>
                </a:lnTo>
                <a:lnTo>
                  <a:pt x="310390" y="213360"/>
                </a:lnTo>
                <a:lnTo>
                  <a:pt x="310072" y="213360"/>
                </a:lnTo>
                <a:lnTo>
                  <a:pt x="309755" y="213360"/>
                </a:lnTo>
                <a:lnTo>
                  <a:pt x="309437" y="213360"/>
                </a:lnTo>
                <a:lnTo>
                  <a:pt x="309120" y="213360"/>
                </a:lnTo>
                <a:lnTo>
                  <a:pt x="308802" y="213360"/>
                </a:lnTo>
                <a:lnTo>
                  <a:pt x="308485" y="213360"/>
                </a:lnTo>
                <a:lnTo>
                  <a:pt x="308167" y="213360"/>
                </a:lnTo>
                <a:lnTo>
                  <a:pt x="307850" y="213360"/>
                </a:lnTo>
                <a:lnTo>
                  <a:pt x="307532" y="213360"/>
                </a:lnTo>
                <a:lnTo>
                  <a:pt x="307215" y="213360"/>
                </a:lnTo>
                <a:lnTo>
                  <a:pt x="306897" y="213360"/>
                </a:lnTo>
                <a:lnTo>
                  <a:pt x="306580" y="213360"/>
                </a:lnTo>
                <a:lnTo>
                  <a:pt x="306262" y="213360"/>
                </a:lnTo>
                <a:lnTo>
                  <a:pt x="305945" y="213360"/>
                </a:lnTo>
                <a:lnTo>
                  <a:pt x="305628" y="213360"/>
                </a:lnTo>
                <a:lnTo>
                  <a:pt x="305310" y="213360"/>
                </a:lnTo>
                <a:lnTo>
                  <a:pt x="304993" y="213360"/>
                </a:lnTo>
                <a:lnTo>
                  <a:pt x="304675" y="213360"/>
                </a:lnTo>
                <a:lnTo>
                  <a:pt x="304358" y="213360"/>
                </a:lnTo>
                <a:lnTo>
                  <a:pt x="304040" y="213360"/>
                </a:lnTo>
                <a:lnTo>
                  <a:pt x="303723" y="213360"/>
                </a:lnTo>
                <a:lnTo>
                  <a:pt x="303405" y="213360"/>
                </a:lnTo>
                <a:lnTo>
                  <a:pt x="303088" y="213360"/>
                </a:lnTo>
                <a:lnTo>
                  <a:pt x="302770" y="213360"/>
                </a:lnTo>
                <a:lnTo>
                  <a:pt x="302453" y="213360"/>
                </a:lnTo>
                <a:lnTo>
                  <a:pt x="302135" y="213360"/>
                </a:lnTo>
                <a:lnTo>
                  <a:pt x="301818" y="213360"/>
                </a:lnTo>
                <a:lnTo>
                  <a:pt x="301500" y="213360"/>
                </a:lnTo>
                <a:lnTo>
                  <a:pt x="301183" y="213360"/>
                </a:lnTo>
                <a:lnTo>
                  <a:pt x="300866" y="213360"/>
                </a:lnTo>
                <a:lnTo>
                  <a:pt x="300548" y="213360"/>
                </a:lnTo>
                <a:lnTo>
                  <a:pt x="300231" y="213360"/>
                </a:lnTo>
                <a:lnTo>
                  <a:pt x="299913" y="213360"/>
                </a:lnTo>
                <a:lnTo>
                  <a:pt x="299596" y="213360"/>
                </a:lnTo>
                <a:lnTo>
                  <a:pt x="299278" y="213360"/>
                </a:lnTo>
                <a:lnTo>
                  <a:pt x="298961" y="213360"/>
                </a:lnTo>
                <a:lnTo>
                  <a:pt x="298643" y="213360"/>
                </a:lnTo>
                <a:lnTo>
                  <a:pt x="298326" y="213360"/>
                </a:lnTo>
                <a:lnTo>
                  <a:pt x="298008" y="213360"/>
                </a:lnTo>
                <a:lnTo>
                  <a:pt x="297691" y="213360"/>
                </a:lnTo>
                <a:lnTo>
                  <a:pt x="297373" y="213360"/>
                </a:lnTo>
                <a:lnTo>
                  <a:pt x="297056" y="213360"/>
                </a:lnTo>
                <a:lnTo>
                  <a:pt x="296738" y="213360"/>
                </a:lnTo>
                <a:lnTo>
                  <a:pt x="296421" y="213360"/>
                </a:lnTo>
                <a:lnTo>
                  <a:pt x="296103" y="213360"/>
                </a:lnTo>
                <a:lnTo>
                  <a:pt x="295786" y="213360"/>
                </a:lnTo>
                <a:lnTo>
                  <a:pt x="295469" y="213360"/>
                </a:lnTo>
                <a:lnTo>
                  <a:pt x="295151" y="213360"/>
                </a:lnTo>
                <a:lnTo>
                  <a:pt x="294834" y="213360"/>
                </a:lnTo>
                <a:lnTo>
                  <a:pt x="294516" y="213360"/>
                </a:lnTo>
                <a:lnTo>
                  <a:pt x="294199" y="213360"/>
                </a:lnTo>
                <a:lnTo>
                  <a:pt x="293881" y="213360"/>
                </a:lnTo>
                <a:lnTo>
                  <a:pt x="293564" y="213360"/>
                </a:lnTo>
                <a:lnTo>
                  <a:pt x="293246" y="213360"/>
                </a:lnTo>
                <a:lnTo>
                  <a:pt x="292929" y="213360"/>
                </a:lnTo>
                <a:lnTo>
                  <a:pt x="292611" y="213360"/>
                </a:lnTo>
                <a:lnTo>
                  <a:pt x="292294" y="213360"/>
                </a:lnTo>
                <a:lnTo>
                  <a:pt x="291976" y="213360"/>
                </a:lnTo>
                <a:lnTo>
                  <a:pt x="291659" y="213360"/>
                </a:lnTo>
                <a:lnTo>
                  <a:pt x="291341" y="213360"/>
                </a:lnTo>
                <a:lnTo>
                  <a:pt x="291024" y="213360"/>
                </a:lnTo>
                <a:lnTo>
                  <a:pt x="290707" y="213360"/>
                </a:lnTo>
                <a:lnTo>
                  <a:pt x="290389" y="213360"/>
                </a:lnTo>
                <a:lnTo>
                  <a:pt x="290072" y="213360"/>
                </a:lnTo>
                <a:lnTo>
                  <a:pt x="289754" y="213360"/>
                </a:lnTo>
                <a:lnTo>
                  <a:pt x="289437" y="213360"/>
                </a:lnTo>
                <a:lnTo>
                  <a:pt x="289119" y="213360"/>
                </a:lnTo>
                <a:lnTo>
                  <a:pt x="288802" y="213360"/>
                </a:lnTo>
                <a:lnTo>
                  <a:pt x="288484" y="213360"/>
                </a:lnTo>
                <a:lnTo>
                  <a:pt x="288167" y="213360"/>
                </a:lnTo>
                <a:lnTo>
                  <a:pt x="287849" y="213360"/>
                </a:lnTo>
                <a:lnTo>
                  <a:pt x="287532" y="213360"/>
                </a:lnTo>
                <a:lnTo>
                  <a:pt x="287214" y="213360"/>
                </a:lnTo>
                <a:lnTo>
                  <a:pt x="286897" y="213360"/>
                </a:lnTo>
                <a:lnTo>
                  <a:pt x="286579" y="213360"/>
                </a:lnTo>
                <a:lnTo>
                  <a:pt x="286262" y="213360"/>
                </a:lnTo>
                <a:lnTo>
                  <a:pt x="285945" y="213360"/>
                </a:lnTo>
                <a:lnTo>
                  <a:pt x="285627" y="213360"/>
                </a:lnTo>
                <a:lnTo>
                  <a:pt x="285310" y="213360"/>
                </a:lnTo>
                <a:lnTo>
                  <a:pt x="284992" y="213360"/>
                </a:lnTo>
                <a:lnTo>
                  <a:pt x="284675" y="213360"/>
                </a:lnTo>
                <a:lnTo>
                  <a:pt x="284357" y="213360"/>
                </a:lnTo>
                <a:lnTo>
                  <a:pt x="284040" y="213360"/>
                </a:lnTo>
                <a:lnTo>
                  <a:pt x="283722" y="213360"/>
                </a:lnTo>
                <a:lnTo>
                  <a:pt x="283405" y="213360"/>
                </a:lnTo>
                <a:lnTo>
                  <a:pt x="283087" y="213360"/>
                </a:lnTo>
                <a:lnTo>
                  <a:pt x="282770" y="213360"/>
                </a:lnTo>
                <a:lnTo>
                  <a:pt x="282452" y="213360"/>
                </a:lnTo>
                <a:lnTo>
                  <a:pt x="282135" y="213360"/>
                </a:lnTo>
                <a:lnTo>
                  <a:pt x="281817" y="213360"/>
                </a:lnTo>
                <a:lnTo>
                  <a:pt x="281500" y="213360"/>
                </a:lnTo>
                <a:lnTo>
                  <a:pt x="281182" y="213360"/>
                </a:lnTo>
                <a:lnTo>
                  <a:pt x="280865" y="213360"/>
                </a:lnTo>
                <a:lnTo>
                  <a:pt x="280548" y="213360"/>
                </a:lnTo>
                <a:lnTo>
                  <a:pt x="280230" y="213360"/>
                </a:lnTo>
                <a:lnTo>
                  <a:pt x="279913" y="213360"/>
                </a:lnTo>
                <a:lnTo>
                  <a:pt x="279595" y="213360"/>
                </a:lnTo>
                <a:lnTo>
                  <a:pt x="279278" y="213360"/>
                </a:lnTo>
                <a:lnTo>
                  <a:pt x="278960" y="213360"/>
                </a:lnTo>
                <a:lnTo>
                  <a:pt x="278643" y="213360"/>
                </a:lnTo>
                <a:lnTo>
                  <a:pt x="278325" y="213360"/>
                </a:lnTo>
                <a:lnTo>
                  <a:pt x="278008" y="213360"/>
                </a:lnTo>
                <a:lnTo>
                  <a:pt x="277690" y="213360"/>
                </a:lnTo>
                <a:lnTo>
                  <a:pt x="277373" y="213360"/>
                </a:lnTo>
                <a:lnTo>
                  <a:pt x="277055" y="213360"/>
                </a:lnTo>
                <a:lnTo>
                  <a:pt x="276738" y="213360"/>
                </a:lnTo>
                <a:lnTo>
                  <a:pt x="276420" y="213360"/>
                </a:lnTo>
                <a:lnTo>
                  <a:pt x="276103" y="213360"/>
                </a:lnTo>
                <a:lnTo>
                  <a:pt x="275786" y="213360"/>
                </a:lnTo>
                <a:lnTo>
                  <a:pt x="275468" y="213360"/>
                </a:lnTo>
                <a:lnTo>
                  <a:pt x="275151" y="213360"/>
                </a:lnTo>
                <a:lnTo>
                  <a:pt x="274833" y="213360"/>
                </a:lnTo>
                <a:lnTo>
                  <a:pt x="274516" y="213360"/>
                </a:lnTo>
                <a:lnTo>
                  <a:pt x="274198" y="213360"/>
                </a:lnTo>
                <a:lnTo>
                  <a:pt x="273881" y="213360"/>
                </a:lnTo>
                <a:lnTo>
                  <a:pt x="273563" y="213360"/>
                </a:lnTo>
                <a:lnTo>
                  <a:pt x="273246" y="213360"/>
                </a:lnTo>
                <a:lnTo>
                  <a:pt x="272928" y="213360"/>
                </a:lnTo>
                <a:lnTo>
                  <a:pt x="272611" y="213360"/>
                </a:lnTo>
                <a:lnTo>
                  <a:pt x="272293" y="213360"/>
                </a:lnTo>
                <a:lnTo>
                  <a:pt x="271976" y="213360"/>
                </a:lnTo>
                <a:lnTo>
                  <a:pt x="271658" y="213360"/>
                </a:lnTo>
                <a:lnTo>
                  <a:pt x="271341" y="213360"/>
                </a:lnTo>
                <a:lnTo>
                  <a:pt x="271023" y="213360"/>
                </a:lnTo>
                <a:lnTo>
                  <a:pt x="270706" y="213360"/>
                </a:lnTo>
                <a:lnTo>
                  <a:pt x="270389" y="213360"/>
                </a:lnTo>
                <a:lnTo>
                  <a:pt x="270071" y="213360"/>
                </a:lnTo>
                <a:lnTo>
                  <a:pt x="269754" y="213360"/>
                </a:lnTo>
                <a:lnTo>
                  <a:pt x="269436" y="213360"/>
                </a:lnTo>
                <a:lnTo>
                  <a:pt x="269119" y="213360"/>
                </a:lnTo>
                <a:lnTo>
                  <a:pt x="268801" y="213360"/>
                </a:lnTo>
                <a:lnTo>
                  <a:pt x="268484" y="213360"/>
                </a:lnTo>
                <a:lnTo>
                  <a:pt x="268166" y="213360"/>
                </a:lnTo>
                <a:lnTo>
                  <a:pt x="267849" y="213360"/>
                </a:lnTo>
                <a:lnTo>
                  <a:pt x="267531" y="213360"/>
                </a:lnTo>
                <a:lnTo>
                  <a:pt x="267214" y="213360"/>
                </a:lnTo>
                <a:lnTo>
                  <a:pt x="266896" y="213360"/>
                </a:lnTo>
                <a:lnTo>
                  <a:pt x="266579" y="213360"/>
                </a:lnTo>
                <a:lnTo>
                  <a:pt x="266261" y="213360"/>
                </a:lnTo>
                <a:lnTo>
                  <a:pt x="265944" y="213360"/>
                </a:lnTo>
                <a:lnTo>
                  <a:pt x="265627" y="213360"/>
                </a:lnTo>
                <a:lnTo>
                  <a:pt x="265309" y="213360"/>
                </a:lnTo>
                <a:lnTo>
                  <a:pt x="264992" y="213360"/>
                </a:lnTo>
                <a:lnTo>
                  <a:pt x="264674" y="213360"/>
                </a:lnTo>
                <a:lnTo>
                  <a:pt x="264357" y="213360"/>
                </a:lnTo>
                <a:lnTo>
                  <a:pt x="264039" y="213360"/>
                </a:lnTo>
                <a:lnTo>
                  <a:pt x="263722" y="213360"/>
                </a:lnTo>
                <a:lnTo>
                  <a:pt x="263404" y="213360"/>
                </a:lnTo>
                <a:lnTo>
                  <a:pt x="263087" y="213360"/>
                </a:lnTo>
                <a:lnTo>
                  <a:pt x="262769" y="213360"/>
                </a:lnTo>
                <a:lnTo>
                  <a:pt x="262452" y="213360"/>
                </a:lnTo>
                <a:lnTo>
                  <a:pt x="262134" y="213360"/>
                </a:lnTo>
                <a:lnTo>
                  <a:pt x="261817" y="213360"/>
                </a:lnTo>
                <a:lnTo>
                  <a:pt x="261499" y="213360"/>
                </a:lnTo>
                <a:lnTo>
                  <a:pt x="261182" y="213360"/>
                </a:lnTo>
                <a:lnTo>
                  <a:pt x="260865" y="213360"/>
                </a:lnTo>
                <a:lnTo>
                  <a:pt x="260547" y="213360"/>
                </a:lnTo>
                <a:lnTo>
                  <a:pt x="260230" y="213360"/>
                </a:lnTo>
                <a:lnTo>
                  <a:pt x="259912" y="213360"/>
                </a:lnTo>
                <a:lnTo>
                  <a:pt x="259595" y="213360"/>
                </a:lnTo>
                <a:lnTo>
                  <a:pt x="259277" y="213360"/>
                </a:lnTo>
                <a:lnTo>
                  <a:pt x="258960" y="213360"/>
                </a:lnTo>
                <a:lnTo>
                  <a:pt x="258642" y="213360"/>
                </a:lnTo>
                <a:lnTo>
                  <a:pt x="258325" y="213360"/>
                </a:lnTo>
                <a:lnTo>
                  <a:pt x="258007" y="213360"/>
                </a:lnTo>
                <a:lnTo>
                  <a:pt x="257690" y="213360"/>
                </a:lnTo>
                <a:lnTo>
                  <a:pt x="257372" y="213360"/>
                </a:lnTo>
                <a:lnTo>
                  <a:pt x="257055" y="213360"/>
                </a:lnTo>
                <a:lnTo>
                  <a:pt x="256737" y="213360"/>
                </a:lnTo>
                <a:lnTo>
                  <a:pt x="256420" y="213360"/>
                </a:lnTo>
                <a:lnTo>
                  <a:pt x="256102" y="213360"/>
                </a:lnTo>
                <a:lnTo>
                  <a:pt x="255785" y="213360"/>
                </a:lnTo>
                <a:lnTo>
                  <a:pt x="255468" y="213360"/>
                </a:lnTo>
                <a:lnTo>
                  <a:pt x="255150" y="213360"/>
                </a:lnTo>
                <a:lnTo>
                  <a:pt x="254833" y="213360"/>
                </a:lnTo>
                <a:lnTo>
                  <a:pt x="254515" y="213360"/>
                </a:lnTo>
                <a:lnTo>
                  <a:pt x="254198" y="213360"/>
                </a:lnTo>
                <a:lnTo>
                  <a:pt x="253880" y="213360"/>
                </a:lnTo>
                <a:lnTo>
                  <a:pt x="253563" y="213360"/>
                </a:lnTo>
                <a:lnTo>
                  <a:pt x="253245" y="213360"/>
                </a:lnTo>
                <a:lnTo>
                  <a:pt x="252928" y="213360"/>
                </a:lnTo>
                <a:lnTo>
                  <a:pt x="252610" y="213360"/>
                </a:lnTo>
                <a:lnTo>
                  <a:pt x="252293" y="213360"/>
                </a:lnTo>
                <a:lnTo>
                  <a:pt x="251975" y="213360"/>
                </a:lnTo>
                <a:lnTo>
                  <a:pt x="251658" y="213360"/>
                </a:lnTo>
                <a:lnTo>
                  <a:pt x="251340" y="213360"/>
                </a:lnTo>
                <a:lnTo>
                  <a:pt x="251023" y="213360"/>
                </a:lnTo>
                <a:lnTo>
                  <a:pt x="250706" y="213360"/>
                </a:lnTo>
                <a:lnTo>
                  <a:pt x="250388" y="213360"/>
                </a:lnTo>
                <a:lnTo>
                  <a:pt x="250071" y="213360"/>
                </a:lnTo>
                <a:lnTo>
                  <a:pt x="249753" y="213360"/>
                </a:lnTo>
                <a:lnTo>
                  <a:pt x="249436" y="213360"/>
                </a:lnTo>
                <a:lnTo>
                  <a:pt x="249118" y="213360"/>
                </a:lnTo>
                <a:lnTo>
                  <a:pt x="248801" y="213360"/>
                </a:lnTo>
                <a:lnTo>
                  <a:pt x="248483" y="213360"/>
                </a:lnTo>
                <a:lnTo>
                  <a:pt x="248166" y="213360"/>
                </a:lnTo>
                <a:lnTo>
                  <a:pt x="247848" y="213360"/>
                </a:lnTo>
                <a:lnTo>
                  <a:pt x="247531" y="213360"/>
                </a:lnTo>
                <a:lnTo>
                  <a:pt x="247213" y="213360"/>
                </a:lnTo>
                <a:lnTo>
                  <a:pt x="246896" y="213360"/>
                </a:lnTo>
                <a:lnTo>
                  <a:pt x="246578" y="213360"/>
                </a:lnTo>
                <a:lnTo>
                  <a:pt x="246261" y="213360"/>
                </a:lnTo>
                <a:lnTo>
                  <a:pt x="245944" y="213360"/>
                </a:lnTo>
                <a:lnTo>
                  <a:pt x="245626" y="213360"/>
                </a:lnTo>
                <a:lnTo>
                  <a:pt x="245309" y="213360"/>
                </a:lnTo>
                <a:lnTo>
                  <a:pt x="244991" y="213360"/>
                </a:lnTo>
                <a:lnTo>
                  <a:pt x="244674" y="213360"/>
                </a:lnTo>
                <a:lnTo>
                  <a:pt x="244356" y="213360"/>
                </a:lnTo>
                <a:lnTo>
                  <a:pt x="244039" y="213360"/>
                </a:lnTo>
                <a:lnTo>
                  <a:pt x="243721" y="213360"/>
                </a:lnTo>
                <a:lnTo>
                  <a:pt x="243404" y="213360"/>
                </a:lnTo>
                <a:lnTo>
                  <a:pt x="243086" y="213360"/>
                </a:lnTo>
                <a:lnTo>
                  <a:pt x="242769" y="213360"/>
                </a:lnTo>
                <a:lnTo>
                  <a:pt x="242451" y="213360"/>
                </a:lnTo>
                <a:lnTo>
                  <a:pt x="242134" y="213360"/>
                </a:lnTo>
                <a:lnTo>
                  <a:pt x="241816" y="213360"/>
                </a:lnTo>
                <a:lnTo>
                  <a:pt x="241499" y="213360"/>
                </a:lnTo>
                <a:lnTo>
                  <a:pt x="241181" y="213360"/>
                </a:lnTo>
                <a:lnTo>
                  <a:pt x="240864" y="213360"/>
                </a:lnTo>
                <a:lnTo>
                  <a:pt x="240547" y="213360"/>
                </a:lnTo>
                <a:lnTo>
                  <a:pt x="240229" y="213360"/>
                </a:lnTo>
                <a:lnTo>
                  <a:pt x="239912" y="213360"/>
                </a:lnTo>
                <a:lnTo>
                  <a:pt x="239594" y="213360"/>
                </a:lnTo>
                <a:lnTo>
                  <a:pt x="239277" y="213360"/>
                </a:lnTo>
                <a:lnTo>
                  <a:pt x="238959" y="213360"/>
                </a:lnTo>
                <a:lnTo>
                  <a:pt x="238642" y="213360"/>
                </a:lnTo>
                <a:lnTo>
                  <a:pt x="238324" y="213360"/>
                </a:lnTo>
                <a:lnTo>
                  <a:pt x="238007" y="213360"/>
                </a:lnTo>
                <a:lnTo>
                  <a:pt x="237689" y="213360"/>
                </a:lnTo>
                <a:lnTo>
                  <a:pt x="237372" y="213360"/>
                </a:lnTo>
                <a:lnTo>
                  <a:pt x="237054" y="213360"/>
                </a:lnTo>
                <a:lnTo>
                  <a:pt x="236737" y="213360"/>
                </a:lnTo>
                <a:lnTo>
                  <a:pt x="236419" y="213360"/>
                </a:lnTo>
                <a:lnTo>
                  <a:pt x="236102" y="213360"/>
                </a:lnTo>
                <a:lnTo>
                  <a:pt x="235785" y="213360"/>
                </a:lnTo>
                <a:lnTo>
                  <a:pt x="235467" y="213360"/>
                </a:lnTo>
                <a:lnTo>
                  <a:pt x="235150" y="213360"/>
                </a:lnTo>
                <a:lnTo>
                  <a:pt x="234832" y="213360"/>
                </a:lnTo>
                <a:lnTo>
                  <a:pt x="234515" y="213360"/>
                </a:lnTo>
                <a:lnTo>
                  <a:pt x="234197" y="213360"/>
                </a:lnTo>
                <a:lnTo>
                  <a:pt x="233880" y="213360"/>
                </a:lnTo>
                <a:lnTo>
                  <a:pt x="233562" y="213360"/>
                </a:lnTo>
                <a:lnTo>
                  <a:pt x="233245" y="213360"/>
                </a:lnTo>
                <a:lnTo>
                  <a:pt x="232927" y="213360"/>
                </a:lnTo>
                <a:lnTo>
                  <a:pt x="232610" y="213360"/>
                </a:lnTo>
                <a:lnTo>
                  <a:pt x="232292" y="213360"/>
                </a:lnTo>
                <a:lnTo>
                  <a:pt x="231975" y="213360"/>
                </a:lnTo>
                <a:lnTo>
                  <a:pt x="231657" y="213360"/>
                </a:lnTo>
                <a:lnTo>
                  <a:pt x="231340" y="213360"/>
                </a:lnTo>
                <a:lnTo>
                  <a:pt x="231022" y="213360"/>
                </a:lnTo>
                <a:lnTo>
                  <a:pt x="230705" y="213360"/>
                </a:lnTo>
                <a:lnTo>
                  <a:pt x="230388" y="213360"/>
                </a:lnTo>
                <a:lnTo>
                  <a:pt x="230070" y="213360"/>
                </a:lnTo>
                <a:lnTo>
                  <a:pt x="229753" y="213360"/>
                </a:lnTo>
                <a:lnTo>
                  <a:pt x="229435" y="213360"/>
                </a:lnTo>
                <a:lnTo>
                  <a:pt x="229118" y="213360"/>
                </a:lnTo>
                <a:lnTo>
                  <a:pt x="228800" y="213360"/>
                </a:lnTo>
                <a:lnTo>
                  <a:pt x="228483" y="213360"/>
                </a:lnTo>
                <a:lnTo>
                  <a:pt x="228165" y="213360"/>
                </a:lnTo>
                <a:lnTo>
                  <a:pt x="227848" y="213360"/>
                </a:lnTo>
                <a:lnTo>
                  <a:pt x="227530" y="213360"/>
                </a:lnTo>
                <a:lnTo>
                  <a:pt x="227213" y="213360"/>
                </a:lnTo>
                <a:lnTo>
                  <a:pt x="226895" y="213360"/>
                </a:lnTo>
                <a:lnTo>
                  <a:pt x="226578" y="213360"/>
                </a:lnTo>
                <a:lnTo>
                  <a:pt x="226260" y="213360"/>
                </a:lnTo>
                <a:lnTo>
                  <a:pt x="225943" y="213360"/>
                </a:lnTo>
                <a:lnTo>
                  <a:pt x="225626" y="213360"/>
                </a:lnTo>
                <a:lnTo>
                  <a:pt x="225308" y="213360"/>
                </a:lnTo>
                <a:lnTo>
                  <a:pt x="224991" y="213360"/>
                </a:lnTo>
                <a:lnTo>
                  <a:pt x="224673" y="213360"/>
                </a:lnTo>
                <a:lnTo>
                  <a:pt x="224356" y="213360"/>
                </a:lnTo>
                <a:lnTo>
                  <a:pt x="224038" y="213360"/>
                </a:lnTo>
                <a:lnTo>
                  <a:pt x="223721" y="213360"/>
                </a:lnTo>
                <a:lnTo>
                  <a:pt x="223403" y="213360"/>
                </a:lnTo>
                <a:lnTo>
                  <a:pt x="223086" y="213360"/>
                </a:lnTo>
                <a:lnTo>
                  <a:pt x="222768" y="213360"/>
                </a:lnTo>
                <a:lnTo>
                  <a:pt x="222451" y="213360"/>
                </a:lnTo>
                <a:lnTo>
                  <a:pt x="222133" y="213360"/>
                </a:lnTo>
                <a:lnTo>
                  <a:pt x="221816" y="213360"/>
                </a:lnTo>
                <a:lnTo>
                  <a:pt x="221498" y="213360"/>
                </a:lnTo>
                <a:lnTo>
                  <a:pt x="221181" y="213360"/>
                </a:lnTo>
                <a:lnTo>
                  <a:pt x="220864" y="213360"/>
                </a:lnTo>
                <a:lnTo>
                  <a:pt x="220546" y="213360"/>
                </a:lnTo>
                <a:lnTo>
                  <a:pt x="220229" y="213360"/>
                </a:lnTo>
                <a:lnTo>
                  <a:pt x="219911" y="213360"/>
                </a:lnTo>
                <a:lnTo>
                  <a:pt x="219594" y="213360"/>
                </a:lnTo>
                <a:lnTo>
                  <a:pt x="219276" y="213360"/>
                </a:lnTo>
                <a:lnTo>
                  <a:pt x="218959" y="213360"/>
                </a:lnTo>
                <a:lnTo>
                  <a:pt x="218641" y="213360"/>
                </a:lnTo>
                <a:lnTo>
                  <a:pt x="218324" y="213360"/>
                </a:lnTo>
                <a:lnTo>
                  <a:pt x="218006" y="213360"/>
                </a:lnTo>
                <a:lnTo>
                  <a:pt x="217689" y="213360"/>
                </a:lnTo>
                <a:lnTo>
                  <a:pt x="217371" y="213360"/>
                </a:lnTo>
                <a:lnTo>
                  <a:pt x="217054" y="213360"/>
                </a:lnTo>
                <a:lnTo>
                  <a:pt x="216736" y="213360"/>
                </a:lnTo>
                <a:lnTo>
                  <a:pt x="216419" y="213360"/>
                </a:lnTo>
                <a:lnTo>
                  <a:pt x="216101" y="213360"/>
                </a:lnTo>
                <a:lnTo>
                  <a:pt x="215784" y="213360"/>
                </a:lnTo>
                <a:lnTo>
                  <a:pt x="215467" y="213360"/>
                </a:lnTo>
                <a:lnTo>
                  <a:pt x="215149" y="213360"/>
                </a:lnTo>
                <a:lnTo>
                  <a:pt x="214832" y="213360"/>
                </a:lnTo>
                <a:lnTo>
                  <a:pt x="214514" y="213360"/>
                </a:lnTo>
                <a:lnTo>
                  <a:pt x="214197" y="213360"/>
                </a:lnTo>
                <a:lnTo>
                  <a:pt x="213879" y="213360"/>
                </a:lnTo>
                <a:lnTo>
                  <a:pt x="213562" y="213360"/>
                </a:lnTo>
                <a:lnTo>
                  <a:pt x="213244" y="213360"/>
                </a:lnTo>
                <a:lnTo>
                  <a:pt x="212927" y="213360"/>
                </a:lnTo>
                <a:lnTo>
                  <a:pt x="212609" y="213360"/>
                </a:lnTo>
                <a:lnTo>
                  <a:pt x="212292" y="213360"/>
                </a:lnTo>
                <a:lnTo>
                  <a:pt x="211974" y="213360"/>
                </a:lnTo>
                <a:lnTo>
                  <a:pt x="211657" y="213360"/>
                </a:lnTo>
                <a:lnTo>
                  <a:pt x="211339" y="213360"/>
                </a:lnTo>
                <a:lnTo>
                  <a:pt x="211022" y="213360"/>
                </a:lnTo>
                <a:lnTo>
                  <a:pt x="210705" y="213360"/>
                </a:lnTo>
                <a:lnTo>
                  <a:pt x="210387" y="213360"/>
                </a:lnTo>
                <a:lnTo>
                  <a:pt x="210070" y="213360"/>
                </a:lnTo>
                <a:lnTo>
                  <a:pt x="209752" y="213360"/>
                </a:lnTo>
                <a:lnTo>
                  <a:pt x="209435" y="213360"/>
                </a:lnTo>
                <a:lnTo>
                  <a:pt x="209117" y="213360"/>
                </a:lnTo>
                <a:lnTo>
                  <a:pt x="208800" y="213360"/>
                </a:lnTo>
                <a:lnTo>
                  <a:pt x="208482" y="213360"/>
                </a:lnTo>
                <a:lnTo>
                  <a:pt x="208165" y="213360"/>
                </a:lnTo>
                <a:lnTo>
                  <a:pt x="207847" y="213360"/>
                </a:lnTo>
                <a:lnTo>
                  <a:pt x="207530" y="213360"/>
                </a:lnTo>
                <a:lnTo>
                  <a:pt x="207212" y="213360"/>
                </a:lnTo>
                <a:lnTo>
                  <a:pt x="206895" y="213360"/>
                </a:lnTo>
                <a:lnTo>
                  <a:pt x="206577" y="213360"/>
                </a:lnTo>
                <a:lnTo>
                  <a:pt x="206260" y="213360"/>
                </a:lnTo>
                <a:lnTo>
                  <a:pt x="205943" y="213360"/>
                </a:lnTo>
                <a:lnTo>
                  <a:pt x="205625" y="213360"/>
                </a:lnTo>
                <a:lnTo>
                  <a:pt x="205308" y="213360"/>
                </a:lnTo>
                <a:lnTo>
                  <a:pt x="204990" y="213360"/>
                </a:lnTo>
                <a:lnTo>
                  <a:pt x="204673" y="213360"/>
                </a:lnTo>
                <a:lnTo>
                  <a:pt x="204355" y="213360"/>
                </a:lnTo>
                <a:lnTo>
                  <a:pt x="204038" y="213360"/>
                </a:lnTo>
                <a:lnTo>
                  <a:pt x="203720" y="213360"/>
                </a:lnTo>
                <a:lnTo>
                  <a:pt x="203403" y="213360"/>
                </a:lnTo>
                <a:lnTo>
                  <a:pt x="203085" y="213360"/>
                </a:lnTo>
                <a:lnTo>
                  <a:pt x="202768" y="213360"/>
                </a:lnTo>
                <a:lnTo>
                  <a:pt x="202450" y="213360"/>
                </a:lnTo>
                <a:lnTo>
                  <a:pt x="202133" y="213360"/>
                </a:lnTo>
                <a:lnTo>
                  <a:pt x="201815" y="213360"/>
                </a:lnTo>
                <a:lnTo>
                  <a:pt x="201498" y="213360"/>
                </a:lnTo>
                <a:lnTo>
                  <a:pt x="201180" y="213360"/>
                </a:lnTo>
                <a:lnTo>
                  <a:pt x="200863" y="213360"/>
                </a:lnTo>
                <a:lnTo>
                  <a:pt x="200546" y="213360"/>
                </a:lnTo>
                <a:lnTo>
                  <a:pt x="200228" y="213360"/>
                </a:lnTo>
                <a:lnTo>
                  <a:pt x="199911" y="213360"/>
                </a:lnTo>
                <a:lnTo>
                  <a:pt x="199593" y="213360"/>
                </a:lnTo>
                <a:lnTo>
                  <a:pt x="199276" y="213360"/>
                </a:lnTo>
                <a:lnTo>
                  <a:pt x="198958" y="213360"/>
                </a:lnTo>
                <a:lnTo>
                  <a:pt x="198641" y="213360"/>
                </a:lnTo>
                <a:lnTo>
                  <a:pt x="198323" y="213360"/>
                </a:lnTo>
                <a:lnTo>
                  <a:pt x="198006" y="213360"/>
                </a:lnTo>
                <a:lnTo>
                  <a:pt x="197688" y="213360"/>
                </a:lnTo>
                <a:lnTo>
                  <a:pt x="197371" y="213360"/>
                </a:lnTo>
                <a:lnTo>
                  <a:pt x="197053" y="213360"/>
                </a:lnTo>
                <a:lnTo>
                  <a:pt x="196736" y="213360"/>
                </a:lnTo>
                <a:lnTo>
                  <a:pt x="196418" y="213360"/>
                </a:lnTo>
                <a:lnTo>
                  <a:pt x="196101" y="213360"/>
                </a:lnTo>
                <a:lnTo>
                  <a:pt x="195784" y="213360"/>
                </a:lnTo>
                <a:lnTo>
                  <a:pt x="195466" y="213360"/>
                </a:lnTo>
                <a:lnTo>
                  <a:pt x="195149" y="213360"/>
                </a:lnTo>
                <a:lnTo>
                  <a:pt x="194831" y="213360"/>
                </a:lnTo>
                <a:lnTo>
                  <a:pt x="194514" y="213360"/>
                </a:lnTo>
                <a:lnTo>
                  <a:pt x="194196" y="213360"/>
                </a:lnTo>
                <a:lnTo>
                  <a:pt x="193879" y="213360"/>
                </a:lnTo>
                <a:lnTo>
                  <a:pt x="193561" y="213360"/>
                </a:lnTo>
                <a:lnTo>
                  <a:pt x="193244" y="213360"/>
                </a:lnTo>
                <a:lnTo>
                  <a:pt x="192926" y="213360"/>
                </a:lnTo>
                <a:lnTo>
                  <a:pt x="192609" y="213360"/>
                </a:lnTo>
                <a:lnTo>
                  <a:pt x="192291" y="213360"/>
                </a:lnTo>
                <a:lnTo>
                  <a:pt x="191974" y="213360"/>
                </a:lnTo>
                <a:lnTo>
                  <a:pt x="191656" y="213360"/>
                </a:lnTo>
                <a:lnTo>
                  <a:pt x="191339" y="213360"/>
                </a:lnTo>
                <a:lnTo>
                  <a:pt x="191021" y="213360"/>
                </a:lnTo>
                <a:lnTo>
                  <a:pt x="190704" y="213360"/>
                </a:lnTo>
                <a:lnTo>
                  <a:pt x="190387" y="213360"/>
                </a:lnTo>
                <a:lnTo>
                  <a:pt x="190069" y="213360"/>
                </a:lnTo>
                <a:lnTo>
                  <a:pt x="189752" y="213360"/>
                </a:lnTo>
                <a:lnTo>
                  <a:pt x="189434" y="213360"/>
                </a:lnTo>
                <a:lnTo>
                  <a:pt x="189117" y="213360"/>
                </a:lnTo>
                <a:lnTo>
                  <a:pt x="188799" y="213360"/>
                </a:lnTo>
                <a:lnTo>
                  <a:pt x="188482" y="213360"/>
                </a:lnTo>
                <a:lnTo>
                  <a:pt x="188164" y="213360"/>
                </a:lnTo>
                <a:lnTo>
                  <a:pt x="187847" y="213360"/>
                </a:lnTo>
                <a:lnTo>
                  <a:pt x="187529" y="213360"/>
                </a:lnTo>
                <a:lnTo>
                  <a:pt x="187212" y="213360"/>
                </a:lnTo>
                <a:lnTo>
                  <a:pt x="186894" y="213360"/>
                </a:lnTo>
                <a:lnTo>
                  <a:pt x="186577" y="213360"/>
                </a:lnTo>
                <a:lnTo>
                  <a:pt x="186259" y="213360"/>
                </a:lnTo>
                <a:lnTo>
                  <a:pt x="185942" y="213360"/>
                </a:lnTo>
                <a:lnTo>
                  <a:pt x="185625" y="213360"/>
                </a:lnTo>
                <a:lnTo>
                  <a:pt x="185307" y="213360"/>
                </a:lnTo>
                <a:lnTo>
                  <a:pt x="184990" y="213360"/>
                </a:lnTo>
                <a:lnTo>
                  <a:pt x="184672" y="213360"/>
                </a:lnTo>
                <a:lnTo>
                  <a:pt x="184355" y="213360"/>
                </a:lnTo>
                <a:lnTo>
                  <a:pt x="184037" y="213360"/>
                </a:lnTo>
                <a:lnTo>
                  <a:pt x="183720" y="213360"/>
                </a:lnTo>
                <a:lnTo>
                  <a:pt x="183402" y="213360"/>
                </a:lnTo>
                <a:lnTo>
                  <a:pt x="183085" y="213360"/>
                </a:lnTo>
                <a:lnTo>
                  <a:pt x="182767" y="213360"/>
                </a:lnTo>
                <a:lnTo>
                  <a:pt x="182450" y="213360"/>
                </a:lnTo>
                <a:lnTo>
                  <a:pt x="182132" y="213360"/>
                </a:lnTo>
                <a:lnTo>
                  <a:pt x="181815" y="213360"/>
                </a:lnTo>
                <a:lnTo>
                  <a:pt x="181497" y="213360"/>
                </a:lnTo>
                <a:lnTo>
                  <a:pt x="181180" y="213360"/>
                </a:lnTo>
                <a:lnTo>
                  <a:pt x="180863" y="213360"/>
                </a:lnTo>
                <a:lnTo>
                  <a:pt x="180545" y="213360"/>
                </a:lnTo>
                <a:lnTo>
                  <a:pt x="180228" y="213360"/>
                </a:lnTo>
                <a:lnTo>
                  <a:pt x="179910" y="213360"/>
                </a:lnTo>
                <a:lnTo>
                  <a:pt x="179593" y="213360"/>
                </a:lnTo>
                <a:lnTo>
                  <a:pt x="179275" y="213360"/>
                </a:lnTo>
                <a:lnTo>
                  <a:pt x="178958" y="213360"/>
                </a:lnTo>
                <a:lnTo>
                  <a:pt x="178640" y="213360"/>
                </a:lnTo>
                <a:lnTo>
                  <a:pt x="178323" y="213360"/>
                </a:lnTo>
                <a:lnTo>
                  <a:pt x="178005" y="213360"/>
                </a:lnTo>
                <a:lnTo>
                  <a:pt x="177688" y="213360"/>
                </a:lnTo>
                <a:lnTo>
                  <a:pt x="177307" y="213360"/>
                </a:lnTo>
                <a:lnTo>
                  <a:pt x="176926" y="213360"/>
                </a:lnTo>
                <a:lnTo>
                  <a:pt x="176545" y="213360"/>
                </a:lnTo>
                <a:lnTo>
                  <a:pt x="176164" y="213360"/>
                </a:lnTo>
                <a:lnTo>
                  <a:pt x="175783" y="213360"/>
                </a:lnTo>
                <a:lnTo>
                  <a:pt x="175402" y="213360"/>
                </a:lnTo>
                <a:lnTo>
                  <a:pt x="175021" y="213360"/>
                </a:lnTo>
                <a:lnTo>
                  <a:pt x="174640" y="213360"/>
                </a:lnTo>
                <a:lnTo>
                  <a:pt x="174259" y="213360"/>
                </a:lnTo>
                <a:lnTo>
                  <a:pt x="173878" y="213360"/>
                </a:lnTo>
                <a:lnTo>
                  <a:pt x="173497" y="213360"/>
                </a:lnTo>
                <a:lnTo>
                  <a:pt x="173116" y="213360"/>
                </a:lnTo>
                <a:lnTo>
                  <a:pt x="172735" y="213360"/>
                </a:lnTo>
                <a:lnTo>
                  <a:pt x="172354" y="213360"/>
                </a:lnTo>
                <a:lnTo>
                  <a:pt x="171973" y="213360"/>
                </a:lnTo>
                <a:lnTo>
                  <a:pt x="171592" y="213360"/>
                </a:lnTo>
                <a:lnTo>
                  <a:pt x="171211" y="213360"/>
                </a:lnTo>
                <a:lnTo>
                  <a:pt x="170830" y="213360"/>
                </a:lnTo>
                <a:lnTo>
                  <a:pt x="170449" y="213360"/>
                </a:lnTo>
                <a:lnTo>
                  <a:pt x="170068" y="213360"/>
                </a:lnTo>
                <a:cubicBezTo>
                  <a:pt x="153240" y="213360"/>
                  <a:pt x="139588" y="227012"/>
                  <a:pt x="139588" y="243840"/>
                </a:cubicBezTo>
                <a:lnTo>
                  <a:pt x="139588" y="274320"/>
                </a:lnTo>
                <a:cubicBezTo>
                  <a:pt x="139588" y="285560"/>
                  <a:pt x="130507" y="294640"/>
                  <a:pt x="119268" y="294640"/>
                </a:cubicBezTo>
                <a:cubicBezTo>
                  <a:pt x="108028" y="294640"/>
                  <a:pt x="98948" y="285560"/>
                  <a:pt x="98948" y="274320"/>
                </a:cubicBezTo>
                <a:lnTo>
                  <a:pt x="98948" y="91440"/>
                </a:lnTo>
                <a:cubicBezTo>
                  <a:pt x="98948" y="84201"/>
                  <a:pt x="97424" y="77343"/>
                  <a:pt x="94693" y="71120"/>
                </a:cubicBezTo>
                <a:lnTo>
                  <a:pt x="254015" y="71120"/>
                </a:lnTo>
                <a:cubicBezTo>
                  <a:pt x="265254" y="71120"/>
                  <a:pt x="274335" y="80201"/>
                  <a:pt x="274335" y="91440"/>
                </a:cubicBezTo>
                <a:lnTo>
                  <a:pt x="274335" y="193040"/>
                </a:lnTo>
                <a:lnTo>
                  <a:pt x="304815" y="193040"/>
                </a:lnTo>
                <a:lnTo>
                  <a:pt x="304815" y="91440"/>
                </a:lnTo>
                <a:cubicBezTo>
                  <a:pt x="304815" y="63373"/>
                  <a:pt x="282082" y="40640"/>
                  <a:pt x="254015" y="40640"/>
                </a:cubicBezTo>
                <a:lnTo>
                  <a:pt x="50815" y="40640"/>
                </a:lnTo>
                <a:cubicBezTo>
                  <a:pt x="22748" y="40640"/>
                  <a:pt x="15" y="63373"/>
                  <a:pt x="15" y="91440"/>
                </a:cubicBezTo>
                <a:lnTo>
                  <a:pt x="15" y="121920"/>
                </a:lnTo>
                <a:cubicBezTo>
                  <a:pt x="15" y="138748"/>
                  <a:pt x="13667" y="152400"/>
                  <a:pt x="30495" y="152400"/>
                </a:cubicBezTo>
                <a:lnTo>
                  <a:pt x="50815" y="152400"/>
                </a:lnTo>
                <a:lnTo>
                  <a:pt x="50815" y="121920"/>
                </a:lnTo>
                <a:lnTo>
                  <a:pt x="30495" y="121920"/>
                </a:lnTo>
                <a:lnTo>
                  <a:pt x="30480" y="91440"/>
                </a:lnTo>
                <a:moveTo>
                  <a:pt x="314960" y="294640"/>
                </a:moveTo>
                <a:lnTo>
                  <a:pt x="168466" y="294640"/>
                </a:lnTo>
                <a:cubicBezTo>
                  <a:pt x="171196" y="288417"/>
                  <a:pt x="172720" y="281559"/>
                  <a:pt x="172720" y="274320"/>
                </a:cubicBezTo>
                <a:lnTo>
                  <a:pt x="172720" y="243840"/>
                </a:lnTo>
                <a:lnTo>
                  <a:pt x="172720" y="243840"/>
                </a:lnTo>
                <a:lnTo>
                  <a:pt x="173101" y="243840"/>
                </a:lnTo>
                <a:lnTo>
                  <a:pt x="173482" y="243840"/>
                </a:lnTo>
                <a:lnTo>
                  <a:pt x="173863" y="243840"/>
                </a:lnTo>
                <a:lnTo>
                  <a:pt x="174244" y="243840"/>
                </a:lnTo>
                <a:lnTo>
                  <a:pt x="174625" y="243840"/>
                </a:lnTo>
                <a:lnTo>
                  <a:pt x="175006" y="243840"/>
                </a:lnTo>
                <a:lnTo>
                  <a:pt x="175387" y="243840"/>
                </a:lnTo>
                <a:lnTo>
                  <a:pt x="175768" y="243840"/>
                </a:lnTo>
                <a:lnTo>
                  <a:pt x="176149" y="243840"/>
                </a:lnTo>
                <a:lnTo>
                  <a:pt x="176530" y="243840"/>
                </a:lnTo>
                <a:lnTo>
                  <a:pt x="176911" y="243840"/>
                </a:lnTo>
                <a:lnTo>
                  <a:pt x="177292" y="243840"/>
                </a:lnTo>
                <a:lnTo>
                  <a:pt x="177673" y="243840"/>
                </a:lnTo>
                <a:lnTo>
                  <a:pt x="178054" y="243840"/>
                </a:lnTo>
                <a:lnTo>
                  <a:pt x="178435" y="243840"/>
                </a:lnTo>
                <a:lnTo>
                  <a:pt x="178816" y="243840"/>
                </a:lnTo>
                <a:lnTo>
                  <a:pt x="179197" y="243840"/>
                </a:lnTo>
                <a:lnTo>
                  <a:pt x="179578" y="243840"/>
                </a:lnTo>
                <a:lnTo>
                  <a:pt x="179959" y="243840"/>
                </a:lnTo>
                <a:lnTo>
                  <a:pt x="180340" y="243840"/>
                </a:lnTo>
                <a:lnTo>
                  <a:pt x="180658" y="243840"/>
                </a:lnTo>
                <a:lnTo>
                  <a:pt x="180975" y="243840"/>
                </a:lnTo>
                <a:lnTo>
                  <a:pt x="181292" y="243840"/>
                </a:lnTo>
                <a:lnTo>
                  <a:pt x="181610" y="243840"/>
                </a:lnTo>
                <a:lnTo>
                  <a:pt x="181927" y="243840"/>
                </a:lnTo>
                <a:lnTo>
                  <a:pt x="182245" y="243840"/>
                </a:lnTo>
                <a:lnTo>
                  <a:pt x="182562" y="243840"/>
                </a:lnTo>
                <a:lnTo>
                  <a:pt x="182880" y="243840"/>
                </a:lnTo>
                <a:lnTo>
                  <a:pt x="183197" y="243840"/>
                </a:lnTo>
                <a:lnTo>
                  <a:pt x="183515" y="243840"/>
                </a:lnTo>
                <a:lnTo>
                  <a:pt x="183832" y="243840"/>
                </a:lnTo>
                <a:lnTo>
                  <a:pt x="184150" y="243840"/>
                </a:lnTo>
                <a:lnTo>
                  <a:pt x="184467" y="243840"/>
                </a:lnTo>
                <a:lnTo>
                  <a:pt x="184785" y="243840"/>
                </a:lnTo>
                <a:lnTo>
                  <a:pt x="185102" y="243840"/>
                </a:lnTo>
                <a:lnTo>
                  <a:pt x="185420" y="243840"/>
                </a:lnTo>
                <a:lnTo>
                  <a:pt x="185737" y="243840"/>
                </a:lnTo>
                <a:lnTo>
                  <a:pt x="186054" y="243840"/>
                </a:lnTo>
                <a:lnTo>
                  <a:pt x="186372" y="243840"/>
                </a:lnTo>
                <a:lnTo>
                  <a:pt x="186689" y="243840"/>
                </a:lnTo>
                <a:lnTo>
                  <a:pt x="187007" y="243840"/>
                </a:lnTo>
                <a:lnTo>
                  <a:pt x="187324" y="243840"/>
                </a:lnTo>
                <a:lnTo>
                  <a:pt x="187642" y="243840"/>
                </a:lnTo>
                <a:lnTo>
                  <a:pt x="187959" y="243840"/>
                </a:lnTo>
                <a:lnTo>
                  <a:pt x="188277" y="243840"/>
                </a:lnTo>
                <a:lnTo>
                  <a:pt x="188594" y="243840"/>
                </a:lnTo>
                <a:lnTo>
                  <a:pt x="188912" y="243840"/>
                </a:lnTo>
                <a:lnTo>
                  <a:pt x="189229" y="243840"/>
                </a:lnTo>
                <a:lnTo>
                  <a:pt x="189547" y="243840"/>
                </a:lnTo>
                <a:lnTo>
                  <a:pt x="189864" y="243840"/>
                </a:lnTo>
                <a:lnTo>
                  <a:pt x="190182" y="243840"/>
                </a:lnTo>
                <a:lnTo>
                  <a:pt x="190499" y="243840"/>
                </a:lnTo>
                <a:lnTo>
                  <a:pt x="190817" y="243840"/>
                </a:lnTo>
                <a:lnTo>
                  <a:pt x="191134" y="243840"/>
                </a:lnTo>
                <a:lnTo>
                  <a:pt x="191451" y="243840"/>
                </a:lnTo>
                <a:lnTo>
                  <a:pt x="191769" y="243840"/>
                </a:lnTo>
                <a:lnTo>
                  <a:pt x="192086" y="243840"/>
                </a:lnTo>
                <a:lnTo>
                  <a:pt x="192404" y="243840"/>
                </a:lnTo>
                <a:lnTo>
                  <a:pt x="192721" y="243840"/>
                </a:lnTo>
                <a:lnTo>
                  <a:pt x="193039" y="243840"/>
                </a:lnTo>
                <a:lnTo>
                  <a:pt x="193356" y="243840"/>
                </a:lnTo>
                <a:lnTo>
                  <a:pt x="193674" y="243840"/>
                </a:lnTo>
                <a:lnTo>
                  <a:pt x="193991" y="243840"/>
                </a:lnTo>
                <a:lnTo>
                  <a:pt x="194309" y="243840"/>
                </a:lnTo>
                <a:lnTo>
                  <a:pt x="194626" y="243840"/>
                </a:lnTo>
                <a:lnTo>
                  <a:pt x="194944" y="243840"/>
                </a:lnTo>
                <a:lnTo>
                  <a:pt x="195261" y="243840"/>
                </a:lnTo>
                <a:lnTo>
                  <a:pt x="195579" y="243840"/>
                </a:lnTo>
                <a:lnTo>
                  <a:pt x="195896" y="243840"/>
                </a:lnTo>
                <a:lnTo>
                  <a:pt x="196213" y="243840"/>
                </a:lnTo>
                <a:lnTo>
                  <a:pt x="196531" y="243840"/>
                </a:lnTo>
                <a:lnTo>
                  <a:pt x="196848" y="243840"/>
                </a:lnTo>
                <a:lnTo>
                  <a:pt x="197166" y="243840"/>
                </a:lnTo>
                <a:lnTo>
                  <a:pt x="197483" y="243840"/>
                </a:lnTo>
                <a:lnTo>
                  <a:pt x="197801" y="243840"/>
                </a:lnTo>
                <a:lnTo>
                  <a:pt x="198118" y="243840"/>
                </a:lnTo>
                <a:lnTo>
                  <a:pt x="198436" y="243840"/>
                </a:lnTo>
                <a:lnTo>
                  <a:pt x="198753" y="243840"/>
                </a:lnTo>
                <a:lnTo>
                  <a:pt x="199071" y="243840"/>
                </a:lnTo>
                <a:lnTo>
                  <a:pt x="199388" y="243840"/>
                </a:lnTo>
                <a:lnTo>
                  <a:pt x="199706" y="243840"/>
                </a:lnTo>
                <a:lnTo>
                  <a:pt x="200023" y="243840"/>
                </a:lnTo>
                <a:lnTo>
                  <a:pt x="200341" y="243840"/>
                </a:lnTo>
                <a:lnTo>
                  <a:pt x="200658" y="243840"/>
                </a:lnTo>
                <a:lnTo>
                  <a:pt x="200975" y="243840"/>
                </a:lnTo>
                <a:lnTo>
                  <a:pt x="201293" y="243840"/>
                </a:lnTo>
                <a:lnTo>
                  <a:pt x="201610" y="243840"/>
                </a:lnTo>
                <a:lnTo>
                  <a:pt x="201928" y="243840"/>
                </a:lnTo>
                <a:lnTo>
                  <a:pt x="202245" y="243840"/>
                </a:lnTo>
                <a:lnTo>
                  <a:pt x="202563" y="243840"/>
                </a:lnTo>
                <a:lnTo>
                  <a:pt x="202880" y="243840"/>
                </a:lnTo>
                <a:lnTo>
                  <a:pt x="203198" y="243840"/>
                </a:lnTo>
                <a:lnTo>
                  <a:pt x="203515" y="243840"/>
                </a:lnTo>
                <a:lnTo>
                  <a:pt x="203833" y="243840"/>
                </a:lnTo>
                <a:lnTo>
                  <a:pt x="204150" y="243840"/>
                </a:lnTo>
                <a:lnTo>
                  <a:pt x="204468" y="243840"/>
                </a:lnTo>
                <a:lnTo>
                  <a:pt x="204785" y="243840"/>
                </a:lnTo>
                <a:lnTo>
                  <a:pt x="205103" y="243840"/>
                </a:lnTo>
                <a:lnTo>
                  <a:pt x="205420" y="243840"/>
                </a:lnTo>
                <a:lnTo>
                  <a:pt x="205738" y="243840"/>
                </a:lnTo>
                <a:lnTo>
                  <a:pt x="206055" y="243840"/>
                </a:lnTo>
                <a:lnTo>
                  <a:pt x="206372" y="243840"/>
                </a:lnTo>
                <a:lnTo>
                  <a:pt x="206690" y="243840"/>
                </a:lnTo>
                <a:lnTo>
                  <a:pt x="207007" y="243840"/>
                </a:lnTo>
                <a:lnTo>
                  <a:pt x="207325" y="243840"/>
                </a:lnTo>
                <a:lnTo>
                  <a:pt x="207642" y="243840"/>
                </a:lnTo>
                <a:lnTo>
                  <a:pt x="207960" y="243840"/>
                </a:lnTo>
                <a:lnTo>
                  <a:pt x="208277" y="243840"/>
                </a:lnTo>
                <a:lnTo>
                  <a:pt x="208595" y="243840"/>
                </a:lnTo>
                <a:lnTo>
                  <a:pt x="208912" y="243840"/>
                </a:lnTo>
                <a:lnTo>
                  <a:pt x="209230" y="243840"/>
                </a:lnTo>
                <a:lnTo>
                  <a:pt x="209547" y="243840"/>
                </a:lnTo>
                <a:lnTo>
                  <a:pt x="209865" y="243840"/>
                </a:lnTo>
                <a:lnTo>
                  <a:pt x="210182" y="243840"/>
                </a:lnTo>
                <a:lnTo>
                  <a:pt x="210500" y="243840"/>
                </a:lnTo>
                <a:lnTo>
                  <a:pt x="210817" y="243840"/>
                </a:lnTo>
                <a:lnTo>
                  <a:pt x="211134" y="243840"/>
                </a:lnTo>
                <a:lnTo>
                  <a:pt x="211452" y="243840"/>
                </a:lnTo>
                <a:lnTo>
                  <a:pt x="211769" y="243840"/>
                </a:lnTo>
                <a:lnTo>
                  <a:pt x="212087" y="243840"/>
                </a:lnTo>
                <a:lnTo>
                  <a:pt x="212404" y="243840"/>
                </a:lnTo>
                <a:lnTo>
                  <a:pt x="212722" y="243840"/>
                </a:lnTo>
                <a:lnTo>
                  <a:pt x="213039" y="243840"/>
                </a:lnTo>
                <a:lnTo>
                  <a:pt x="213357" y="243840"/>
                </a:lnTo>
                <a:lnTo>
                  <a:pt x="213674" y="243840"/>
                </a:lnTo>
                <a:lnTo>
                  <a:pt x="213992" y="243840"/>
                </a:lnTo>
                <a:lnTo>
                  <a:pt x="214309" y="243840"/>
                </a:lnTo>
                <a:lnTo>
                  <a:pt x="214627" y="243840"/>
                </a:lnTo>
                <a:lnTo>
                  <a:pt x="214944" y="243840"/>
                </a:lnTo>
                <a:lnTo>
                  <a:pt x="215262" y="243840"/>
                </a:lnTo>
                <a:lnTo>
                  <a:pt x="215579" y="243840"/>
                </a:lnTo>
                <a:lnTo>
                  <a:pt x="215897" y="243840"/>
                </a:lnTo>
                <a:lnTo>
                  <a:pt x="216214" y="243840"/>
                </a:lnTo>
                <a:lnTo>
                  <a:pt x="216531" y="243840"/>
                </a:lnTo>
                <a:lnTo>
                  <a:pt x="216849" y="243840"/>
                </a:lnTo>
                <a:lnTo>
                  <a:pt x="217166" y="243840"/>
                </a:lnTo>
                <a:lnTo>
                  <a:pt x="217484" y="243840"/>
                </a:lnTo>
                <a:lnTo>
                  <a:pt x="217801" y="243840"/>
                </a:lnTo>
                <a:lnTo>
                  <a:pt x="218119" y="243840"/>
                </a:lnTo>
                <a:lnTo>
                  <a:pt x="218436" y="243840"/>
                </a:lnTo>
                <a:lnTo>
                  <a:pt x="218754" y="243840"/>
                </a:lnTo>
                <a:lnTo>
                  <a:pt x="219071" y="243840"/>
                </a:lnTo>
                <a:lnTo>
                  <a:pt x="219389" y="243840"/>
                </a:lnTo>
                <a:lnTo>
                  <a:pt x="219706" y="243840"/>
                </a:lnTo>
                <a:lnTo>
                  <a:pt x="220024" y="243840"/>
                </a:lnTo>
                <a:lnTo>
                  <a:pt x="220341" y="243840"/>
                </a:lnTo>
                <a:lnTo>
                  <a:pt x="220659" y="243840"/>
                </a:lnTo>
                <a:lnTo>
                  <a:pt x="220976" y="243840"/>
                </a:lnTo>
                <a:lnTo>
                  <a:pt x="221293" y="243840"/>
                </a:lnTo>
                <a:lnTo>
                  <a:pt x="221611" y="243840"/>
                </a:lnTo>
                <a:lnTo>
                  <a:pt x="221928" y="243840"/>
                </a:lnTo>
                <a:lnTo>
                  <a:pt x="222246" y="243840"/>
                </a:lnTo>
                <a:lnTo>
                  <a:pt x="222563" y="243840"/>
                </a:lnTo>
                <a:lnTo>
                  <a:pt x="222881" y="243840"/>
                </a:lnTo>
                <a:lnTo>
                  <a:pt x="223198" y="243840"/>
                </a:lnTo>
                <a:lnTo>
                  <a:pt x="223516" y="243840"/>
                </a:lnTo>
                <a:lnTo>
                  <a:pt x="223833" y="243840"/>
                </a:lnTo>
                <a:lnTo>
                  <a:pt x="224151" y="243840"/>
                </a:lnTo>
                <a:lnTo>
                  <a:pt x="224468" y="243840"/>
                </a:lnTo>
                <a:lnTo>
                  <a:pt x="224786" y="243840"/>
                </a:lnTo>
                <a:lnTo>
                  <a:pt x="225103" y="243840"/>
                </a:lnTo>
                <a:lnTo>
                  <a:pt x="225421" y="243840"/>
                </a:lnTo>
                <a:lnTo>
                  <a:pt x="225738" y="243840"/>
                </a:lnTo>
                <a:lnTo>
                  <a:pt x="226055" y="243840"/>
                </a:lnTo>
                <a:lnTo>
                  <a:pt x="226373" y="243840"/>
                </a:lnTo>
                <a:lnTo>
                  <a:pt x="226690" y="243840"/>
                </a:lnTo>
                <a:lnTo>
                  <a:pt x="227008" y="243840"/>
                </a:lnTo>
                <a:lnTo>
                  <a:pt x="227325" y="243840"/>
                </a:lnTo>
                <a:lnTo>
                  <a:pt x="227643" y="243840"/>
                </a:lnTo>
                <a:lnTo>
                  <a:pt x="227960" y="243840"/>
                </a:lnTo>
                <a:lnTo>
                  <a:pt x="228278" y="243840"/>
                </a:lnTo>
                <a:lnTo>
                  <a:pt x="228595" y="243840"/>
                </a:lnTo>
                <a:lnTo>
                  <a:pt x="228913" y="243840"/>
                </a:lnTo>
                <a:lnTo>
                  <a:pt x="229230" y="243840"/>
                </a:lnTo>
                <a:lnTo>
                  <a:pt x="229548" y="243840"/>
                </a:lnTo>
                <a:lnTo>
                  <a:pt x="229865" y="243840"/>
                </a:lnTo>
                <a:lnTo>
                  <a:pt x="230183" y="243840"/>
                </a:lnTo>
                <a:lnTo>
                  <a:pt x="230500" y="243840"/>
                </a:lnTo>
                <a:lnTo>
                  <a:pt x="230818" y="243840"/>
                </a:lnTo>
                <a:lnTo>
                  <a:pt x="231135" y="243840"/>
                </a:lnTo>
                <a:lnTo>
                  <a:pt x="231452" y="243840"/>
                </a:lnTo>
                <a:lnTo>
                  <a:pt x="231770" y="243840"/>
                </a:lnTo>
                <a:lnTo>
                  <a:pt x="232087" y="243840"/>
                </a:lnTo>
                <a:lnTo>
                  <a:pt x="232405" y="243840"/>
                </a:lnTo>
                <a:lnTo>
                  <a:pt x="232722" y="243840"/>
                </a:lnTo>
                <a:lnTo>
                  <a:pt x="233040" y="243840"/>
                </a:lnTo>
                <a:lnTo>
                  <a:pt x="233357" y="243840"/>
                </a:lnTo>
                <a:lnTo>
                  <a:pt x="233675" y="243840"/>
                </a:lnTo>
                <a:lnTo>
                  <a:pt x="233992" y="243840"/>
                </a:lnTo>
                <a:lnTo>
                  <a:pt x="234310" y="243840"/>
                </a:lnTo>
                <a:lnTo>
                  <a:pt x="234627" y="243840"/>
                </a:lnTo>
                <a:lnTo>
                  <a:pt x="234945" y="243840"/>
                </a:lnTo>
                <a:lnTo>
                  <a:pt x="235262" y="243840"/>
                </a:lnTo>
                <a:lnTo>
                  <a:pt x="235580" y="243840"/>
                </a:lnTo>
                <a:lnTo>
                  <a:pt x="235897" y="243840"/>
                </a:lnTo>
                <a:lnTo>
                  <a:pt x="236214" y="243840"/>
                </a:lnTo>
                <a:lnTo>
                  <a:pt x="236532" y="243840"/>
                </a:lnTo>
                <a:lnTo>
                  <a:pt x="236849" y="243840"/>
                </a:lnTo>
                <a:lnTo>
                  <a:pt x="237167" y="243840"/>
                </a:lnTo>
                <a:lnTo>
                  <a:pt x="237484" y="243840"/>
                </a:lnTo>
                <a:lnTo>
                  <a:pt x="237802" y="243840"/>
                </a:lnTo>
                <a:lnTo>
                  <a:pt x="238119" y="243840"/>
                </a:lnTo>
                <a:lnTo>
                  <a:pt x="238437" y="243840"/>
                </a:lnTo>
                <a:lnTo>
                  <a:pt x="238754" y="243840"/>
                </a:lnTo>
                <a:lnTo>
                  <a:pt x="239072" y="243840"/>
                </a:lnTo>
                <a:lnTo>
                  <a:pt x="239389" y="243840"/>
                </a:lnTo>
                <a:lnTo>
                  <a:pt x="239707" y="243840"/>
                </a:lnTo>
                <a:lnTo>
                  <a:pt x="240024" y="243840"/>
                </a:lnTo>
                <a:lnTo>
                  <a:pt x="240342" y="243840"/>
                </a:lnTo>
                <a:lnTo>
                  <a:pt x="240659" y="243840"/>
                </a:lnTo>
                <a:lnTo>
                  <a:pt x="240976" y="243840"/>
                </a:lnTo>
                <a:lnTo>
                  <a:pt x="241294" y="243840"/>
                </a:lnTo>
                <a:lnTo>
                  <a:pt x="241611" y="243840"/>
                </a:lnTo>
                <a:lnTo>
                  <a:pt x="241929" y="243840"/>
                </a:lnTo>
                <a:lnTo>
                  <a:pt x="242246" y="243840"/>
                </a:lnTo>
                <a:lnTo>
                  <a:pt x="242564" y="243840"/>
                </a:lnTo>
                <a:lnTo>
                  <a:pt x="242881" y="243840"/>
                </a:lnTo>
                <a:lnTo>
                  <a:pt x="243199" y="243840"/>
                </a:lnTo>
                <a:lnTo>
                  <a:pt x="243516" y="243840"/>
                </a:lnTo>
                <a:lnTo>
                  <a:pt x="243834" y="243840"/>
                </a:lnTo>
                <a:lnTo>
                  <a:pt x="244151" y="243840"/>
                </a:lnTo>
                <a:lnTo>
                  <a:pt x="244469" y="243840"/>
                </a:lnTo>
                <a:lnTo>
                  <a:pt x="244786" y="243840"/>
                </a:lnTo>
                <a:lnTo>
                  <a:pt x="245104" y="243840"/>
                </a:lnTo>
                <a:lnTo>
                  <a:pt x="245421" y="243840"/>
                </a:lnTo>
                <a:lnTo>
                  <a:pt x="245739" y="243840"/>
                </a:lnTo>
                <a:lnTo>
                  <a:pt x="246056" y="243840"/>
                </a:lnTo>
                <a:lnTo>
                  <a:pt x="246373" y="243840"/>
                </a:lnTo>
                <a:lnTo>
                  <a:pt x="246691" y="243840"/>
                </a:lnTo>
                <a:lnTo>
                  <a:pt x="247008" y="243840"/>
                </a:lnTo>
                <a:lnTo>
                  <a:pt x="247326" y="243840"/>
                </a:lnTo>
                <a:lnTo>
                  <a:pt x="247643" y="243840"/>
                </a:lnTo>
                <a:lnTo>
                  <a:pt x="247961" y="243840"/>
                </a:lnTo>
                <a:lnTo>
                  <a:pt x="248278" y="243840"/>
                </a:lnTo>
                <a:lnTo>
                  <a:pt x="248596" y="243840"/>
                </a:lnTo>
                <a:lnTo>
                  <a:pt x="248913" y="243840"/>
                </a:lnTo>
                <a:lnTo>
                  <a:pt x="249231" y="243840"/>
                </a:lnTo>
                <a:lnTo>
                  <a:pt x="249548" y="243840"/>
                </a:lnTo>
                <a:lnTo>
                  <a:pt x="249866" y="243840"/>
                </a:lnTo>
                <a:lnTo>
                  <a:pt x="250183" y="243840"/>
                </a:lnTo>
                <a:lnTo>
                  <a:pt x="250501" y="243840"/>
                </a:lnTo>
                <a:lnTo>
                  <a:pt x="250818" y="243840"/>
                </a:lnTo>
                <a:lnTo>
                  <a:pt x="251135" y="243840"/>
                </a:lnTo>
                <a:lnTo>
                  <a:pt x="251453" y="243840"/>
                </a:lnTo>
                <a:lnTo>
                  <a:pt x="251770" y="243840"/>
                </a:lnTo>
                <a:lnTo>
                  <a:pt x="252088" y="243840"/>
                </a:lnTo>
                <a:lnTo>
                  <a:pt x="252405" y="243840"/>
                </a:lnTo>
                <a:lnTo>
                  <a:pt x="252723" y="243840"/>
                </a:lnTo>
                <a:lnTo>
                  <a:pt x="253040" y="243840"/>
                </a:lnTo>
                <a:lnTo>
                  <a:pt x="253358" y="243840"/>
                </a:lnTo>
                <a:lnTo>
                  <a:pt x="253675" y="243840"/>
                </a:lnTo>
                <a:lnTo>
                  <a:pt x="253993" y="243840"/>
                </a:lnTo>
                <a:lnTo>
                  <a:pt x="254310" y="243840"/>
                </a:lnTo>
                <a:lnTo>
                  <a:pt x="254628" y="243840"/>
                </a:lnTo>
                <a:lnTo>
                  <a:pt x="254945" y="243840"/>
                </a:lnTo>
                <a:lnTo>
                  <a:pt x="255263" y="243840"/>
                </a:lnTo>
                <a:lnTo>
                  <a:pt x="255580" y="243840"/>
                </a:lnTo>
                <a:lnTo>
                  <a:pt x="255898" y="243840"/>
                </a:lnTo>
                <a:lnTo>
                  <a:pt x="256215" y="243840"/>
                </a:lnTo>
                <a:lnTo>
                  <a:pt x="256532" y="243840"/>
                </a:lnTo>
                <a:lnTo>
                  <a:pt x="256850" y="243840"/>
                </a:lnTo>
                <a:lnTo>
                  <a:pt x="257167" y="243840"/>
                </a:lnTo>
                <a:lnTo>
                  <a:pt x="257485" y="243840"/>
                </a:lnTo>
                <a:lnTo>
                  <a:pt x="257802" y="243840"/>
                </a:lnTo>
                <a:lnTo>
                  <a:pt x="258120" y="243840"/>
                </a:lnTo>
                <a:lnTo>
                  <a:pt x="258437" y="243840"/>
                </a:lnTo>
                <a:lnTo>
                  <a:pt x="258755" y="243840"/>
                </a:lnTo>
                <a:lnTo>
                  <a:pt x="259072" y="243840"/>
                </a:lnTo>
                <a:lnTo>
                  <a:pt x="259390" y="243840"/>
                </a:lnTo>
                <a:lnTo>
                  <a:pt x="259707" y="243840"/>
                </a:lnTo>
                <a:lnTo>
                  <a:pt x="260025" y="243840"/>
                </a:lnTo>
                <a:lnTo>
                  <a:pt x="260342" y="243840"/>
                </a:lnTo>
                <a:lnTo>
                  <a:pt x="260660" y="243840"/>
                </a:lnTo>
                <a:lnTo>
                  <a:pt x="260977" y="243840"/>
                </a:lnTo>
                <a:lnTo>
                  <a:pt x="261294" y="243840"/>
                </a:lnTo>
                <a:lnTo>
                  <a:pt x="261612" y="243840"/>
                </a:lnTo>
                <a:lnTo>
                  <a:pt x="261929" y="243840"/>
                </a:lnTo>
                <a:lnTo>
                  <a:pt x="262247" y="243840"/>
                </a:lnTo>
                <a:lnTo>
                  <a:pt x="262564" y="243840"/>
                </a:lnTo>
                <a:lnTo>
                  <a:pt x="262882" y="243840"/>
                </a:lnTo>
                <a:lnTo>
                  <a:pt x="263199" y="243840"/>
                </a:lnTo>
                <a:lnTo>
                  <a:pt x="263517" y="243840"/>
                </a:lnTo>
                <a:lnTo>
                  <a:pt x="263834" y="243840"/>
                </a:lnTo>
                <a:lnTo>
                  <a:pt x="264152" y="243840"/>
                </a:lnTo>
                <a:lnTo>
                  <a:pt x="264469" y="243840"/>
                </a:lnTo>
                <a:lnTo>
                  <a:pt x="264787" y="243840"/>
                </a:lnTo>
                <a:lnTo>
                  <a:pt x="265104" y="243840"/>
                </a:lnTo>
                <a:lnTo>
                  <a:pt x="265422" y="243840"/>
                </a:lnTo>
                <a:lnTo>
                  <a:pt x="265739" y="243840"/>
                </a:lnTo>
                <a:lnTo>
                  <a:pt x="266056" y="243840"/>
                </a:lnTo>
                <a:lnTo>
                  <a:pt x="266374" y="243840"/>
                </a:lnTo>
                <a:lnTo>
                  <a:pt x="266691" y="243840"/>
                </a:lnTo>
                <a:lnTo>
                  <a:pt x="267009" y="243840"/>
                </a:lnTo>
                <a:lnTo>
                  <a:pt x="267326" y="243840"/>
                </a:lnTo>
                <a:lnTo>
                  <a:pt x="267644" y="243840"/>
                </a:lnTo>
                <a:lnTo>
                  <a:pt x="267961" y="243840"/>
                </a:lnTo>
                <a:lnTo>
                  <a:pt x="268279" y="243840"/>
                </a:lnTo>
                <a:lnTo>
                  <a:pt x="268596" y="243840"/>
                </a:lnTo>
                <a:lnTo>
                  <a:pt x="268914" y="243840"/>
                </a:lnTo>
                <a:lnTo>
                  <a:pt x="269231" y="243840"/>
                </a:lnTo>
                <a:lnTo>
                  <a:pt x="269549" y="243840"/>
                </a:lnTo>
                <a:lnTo>
                  <a:pt x="269866" y="243840"/>
                </a:lnTo>
                <a:lnTo>
                  <a:pt x="270184" y="243840"/>
                </a:lnTo>
                <a:lnTo>
                  <a:pt x="270501" y="243840"/>
                </a:lnTo>
                <a:lnTo>
                  <a:pt x="270819" y="243840"/>
                </a:lnTo>
                <a:lnTo>
                  <a:pt x="271136" y="243840"/>
                </a:lnTo>
                <a:lnTo>
                  <a:pt x="271453" y="243840"/>
                </a:lnTo>
                <a:lnTo>
                  <a:pt x="271771" y="243840"/>
                </a:lnTo>
                <a:lnTo>
                  <a:pt x="272088" y="243840"/>
                </a:lnTo>
                <a:lnTo>
                  <a:pt x="272406" y="243840"/>
                </a:lnTo>
                <a:lnTo>
                  <a:pt x="272723" y="243840"/>
                </a:lnTo>
                <a:lnTo>
                  <a:pt x="273041" y="243840"/>
                </a:lnTo>
                <a:lnTo>
                  <a:pt x="273358" y="243840"/>
                </a:lnTo>
                <a:lnTo>
                  <a:pt x="273676" y="243840"/>
                </a:lnTo>
                <a:lnTo>
                  <a:pt x="273993" y="243840"/>
                </a:lnTo>
                <a:lnTo>
                  <a:pt x="274311" y="243840"/>
                </a:lnTo>
                <a:lnTo>
                  <a:pt x="274628" y="243840"/>
                </a:lnTo>
                <a:lnTo>
                  <a:pt x="274946" y="243840"/>
                </a:lnTo>
                <a:lnTo>
                  <a:pt x="275263" y="243840"/>
                </a:lnTo>
                <a:lnTo>
                  <a:pt x="275581" y="243840"/>
                </a:lnTo>
                <a:lnTo>
                  <a:pt x="275898" y="243840"/>
                </a:lnTo>
                <a:lnTo>
                  <a:pt x="276215" y="243840"/>
                </a:lnTo>
                <a:lnTo>
                  <a:pt x="276533" y="243840"/>
                </a:lnTo>
                <a:lnTo>
                  <a:pt x="276850" y="243840"/>
                </a:lnTo>
                <a:lnTo>
                  <a:pt x="277168" y="243840"/>
                </a:lnTo>
                <a:lnTo>
                  <a:pt x="277485" y="243840"/>
                </a:lnTo>
                <a:lnTo>
                  <a:pt x="277803" y="243840"/>
                </a:lnTo>
                <a:lnTo>
                  <a:pt x="278120" y="243840"/>
                </a:lnTo>
                <a:lnTo>
                  <a:pt x="278438" y="243840"/>
                </a:lnTo>
                <a:lnTo>
                  <a:pt x="278755" y="243840"/>
                </a:lnTo>
                <a:lnTo>
                  <a:pt x="279073" y="243840"/>
                </a:lnTo>
                <a:lnTo>
                  <a:pt x="279390" y="243840"/>
                </a:lnTo>
                <a:lnTo>
                  <a:pt x="279708" y="243840"/>
                </a:lnTo>
                <a:lnTo>
                  <a:pt x="280025" y="243840"/>
                </a:lnTo>
                <a:lnTo>
                  <a:pt x="280343" y="243840"/>
                </a:lnTo>
                <a:lnTo>
                  <a:pt x="280660" y="243840"/>
                </a:lnTo>
                <a:lnTo>
                  <a:pt x="280977" y="243840"/>
                </a:lnTo>
                <a:lnTo>
                  <a:pt x="281295" y="243840"/>
                </a:lnTo>
                <a:lnTo>
                  <a:pt x="281612" y="243840"/>
                </a:lnTo>
                <a:lnTo>
                  <a:pt x="281930" y="243840"/>
                </a:lnTo>
                <a:lnTo>
                  <a:pt x="282247" y="243840"/>
                </a:lnTo>
                <a:lnTo>
                  <a:pt x="282565" y="243840"/>
                </a:lnTo>
                <a:lnTo>
                  <a:pt x="282882" y="243840"/>
                </a:lnTo>
                <a:lnTo>
                  <a:pt x="283200" y="243840"/>
                </a:lnTo>
                <a:lnTo>
                  <a:pt x="283517" y="243840"/>
                </a:lnTo>
                <a:lnTo>
                  <a:pt x="283835" y="243840"/>
                </a:lnTo>
                <a:lnTo>
                  <a:pt x="284152" y="243840"/>
                </a:lnTo>
                <a:lnTo>
                  <a:pt x="284470" y="243840"/>
                </a:lnTo>
                <a:lnTo>
                  <a:pt x="284787" y="243840"/>
                </a:lnTo>
                <a:lnTo>
                  <a:pt x="285105" y="243840"/>
                </a:lnTo>
                <a:lnTo>
                  <a:pt x="285422" y="243840"/>
                </a:lnTo>
                <a:lnTo>
                  <a:pt x="285740" y="243840"/>
                </a:lnTo>
                <a:lnTo>
                  <a:pt x="286057" y="243840"/>
                </a:lnTo>
                <a:lnTo>
                  <a:pt x="286374" y="243840"/>
                </a:lnTo>
                <a:lnTo>
                  <a:pt x="286692" y="243840"/>
                </a:lnTo>
                <a:lnTo>
                  <a:pt x="287009" y="243840"/>
                </a:lnTo>
                <a:lnTo>
                  <a:pt x="287327" y="243840"/>
                </a:lnTo>
                <a:lnTo>
                  <a:pt x="287644" y="243840"/>
                </a:lnTo>
                <a:lnTo>
                  <a:pt x="287962" y="243840"/>
                </a:lnTo>
                <a:lnTo>
                  <a:pt x="288279" y="243840"/>
                </a:lnTo>
                <a:lnTo>
                  <a:pt x="288597" y="243840"/>
                </a:lnTo>
                <a:lnTo>
                  <a:pt x="288914" y="243840"/>
                </a:lnTo>
                <a:lnTo>
                  <a:pt x="289232" y="243840"/>
                </a:lnTo>
                <a:lnTo>
                  <a:pt x="289549" y="243840"/>
                </a:lnTo>
                <a:lnTo>
                  <a:pt x="289867" y="243840"/>
                </a:lnTo>
                <a:lnTo>
                  <a:pt x="290184" y="243840"/>
                </a:lnTo>
                <a:lnTo>
                  <a:pt x="290502" y="243840"/>
                </a:lnTo>
                <a:lnTo>
                  <a:pt x="290819" y="243840"/>
                </a:lnTo>
                <a:lnTo>
                  <a:pt x="291136" y="243840"/>
                </a:lnTo>
                <a:lnTo>
                  <a:pt x="291454" y="243840"/>
                </a:lnTo>
                <a:lnTo>
                  <a:pt x="291771" y="243840"/>
                </a:lnTo>
                <a:lnTo>
                  <a:pt x="292089" y="243840"/>
                </a:lnTo>
                <a:lnTo>
                  <a:pt x="292406" y="243840"/>
                </a:lnTo>
                <a:lnTo>
                  <a:pt x="292724" y="243840"/>
                </a:lnTo>
                <a:lnTo>
                  <a:pt x="293041" y="243840"/>
                </a:lnTo>
                <a:lnTo>
                  <a:pt x="293359" y="243840"/>
                </a:lnTo>
                <a:lnTo>
                  <a:pt x="293676" y="243840"/>
                </a:lnTo>
                <a:lnTo>
                  <a:pt x="293994" y="243840"/>
                </a:lnTo>
                <a:lnTo>
                  <a:pt x="294311" y="243840"/>
                </a:lnTo>
                <a:lnTo>
                  <a:pt x="294629" y="243840"/>
                </a:lnTo>
                <a:lnTo>
                  <a:pt x="294946" y="243840"/>
                </a:lnTo>
                <a:lnTo>
                  <a:pt x="295264" y="243840"/>
                </a:lnTo>
                <a:lnTo>
                  <a:pt x="295581" y="243840"/>
                </a:lnTo>
                <a:lnTo>
                  <a:pt x="295899" y="243840"/>
                </a:lnTo>
                <a:lnTo>
                  <a:pt x="296216" y="243840"/>
                </a:lnTo>
                <a:lnTo>
                  <a:pt x="296533" y="243840"/>
                </a:lnTo>
                <a:lnTo>
                  <a:pt x="296851" y="243840"/>
                </a:lnTo>
                <a:lnTo>
                  <a:pt x="297168" y="243840"/>
                </a:lnTo>
                <a:lnTo>
                  <a:pt x="297486" y="243840"/>
                </a:lnTo>
                <a:lnTo>
                  <a:pt x="297803" y="243840"/>
                </a:lnTo>
                <a:lnTo>
                  <a:pt x="298121" y="243840"/>
                </a:lnTo>
                <a:lnTo>
                  <a:pt x="298438" y="243840"/>
                </a:lnTo>
                <a:lnTo>
                  <a:pt x="298756" y="243840"/>
                </a:lnTo>
                <a:lnTo>
                  <a:pt x="299073" y="243840"/>
                </a:lnTo>
                <a:lnTo>
                  <a:pt x="299391" y="243840"/>
                </a:lnTo>
                <a:lnTo>
                  <a:pt x="299708" y="243840"/>
                </a:lnTo>
                <a:lnTo>
                  <a:pt x="300026" y="243840"/>
                </a:lnTo>
                <a:lnTo>
                  <a:pt x="300343" y="243840"/>
                </a:lnTo>
                <a:lnTo>
                  <a:pt x="300661" y="243840"/>
                </a:lnTo>
                <a:lnTo>
                  <a:pt x="300978" y="243840"/>
                </a:lnTo>
                <a:lnTo>
                  <a:pt x="301295" y="243840"/>
                </a:lnTo>
                <a:lnTo>
                  <a:pt x="301613" y="243840"/>
                </a:lnTo>
                <a:lnTo>
                  <a:pt x="301930" y="243840"/>
                </a:lnTo>
                <a:lnTo>
                  <a:pt x="302248" y="243840"/>
                </a:lnTo>
                <a:lnTo>
                  <a:pt x="302565" y="243840"/>
                </a:lnTo>
                <a:lnTo>
                  <a:pt x="302883" y="243840"/>
                </a:lnTo>
                <a:lnTo>
                  <a:pt x="303200" y="243840"/>
                </a:lnTo>
                <a:lnTo>
                  <a:pt x="303518" y="243840"/>
                </a:lnTo>
                <a:lnTo>
                  <a:pt x="303835" y="243840"/>
                </a:lnTo>
                <a:lnTo>
                  <a:pt x="304153" y="243840"/>
                </a:lnTo>
                <a:lnTo>
                  <a:pt x="304470" y="243840"/>
                </a:lnTo>
                <a:lnTo>
                  <a:pt x="304788" y="243840"/>
                </a:lnTo>
                <a:lnTo>
                  <a:pt x="305105" y="243840"/>
                </a:lnTo>
                <a:lnTo>
                  <a:pt x="305423" y="243840"/>
                </a:lnTo>
                <a:lnTo>
                  <a:pt x="305740" y="243840"/>
                </a:lnTo>
                <a:lnTo>
                  <a:pt x="306057" y="243840"/>
                </a:lnTo>
                <a:lnTo>
                  <a:pt x="306375" y="243840"/>
                </a:lnTo>
                <a:lnTo>
                  <a:pt x="306692" y="243840"/>
                </a:lnTo>
                <a:lnTo>
                  <a:pt x="307010" y="243840"/>
                </a:lnTo>
                <a:lnTo>
                  <a:pt x="307327" y="243840"/>
                </a:lnTo>
                <a:lnTo>
                  <a:pt x="307645" y="243840"/>
                </a:lnTo>
                <a:lnTo>
                  <a:pt x="307962" y="243840"/>
                </a:lnTo>
                <a:lnTo>
                  <a:pt x="308280" y="243840"/>
                </a:lnTo>
                <a:lnTo>
                  <a:pt x="308597" y="243840"/>
                </a:lnTo>
                <a:lnTo>
                  <a:pt x="308915" y="243840"/>
                </a:lnTo>
                <a:lnTo>
                  <a:pt x="309232" y="243840"/>
                </a:lnTo>
                <a:lnTo>
                  <a:pt x="309550" y="243840"/>
                </a:lnTo>
                <a:lnTo>
                  <a:pt x="309867" y="243840"/>
                </a:lnTo>
                <a:lnTo>
                  <a:pt x="310185" y="243840"/>
                </a:lnTo>
                <a:lnTo>
                  <a:pt x="310502" y="243840"/>
                </a:lnTo>
                <a:lnTo>
                  <a:pt x="310820" y="243840"/>
                </a:lnTo>
                <a:lnTo>
                  <a:pt x="311137" y="243840"/>
                </a:lnTo>
                <a:lnTo>
                  <a:pt x="311454" y="243840"/>
                </a:lnTo>
                <a:lnTo>
                  <a:pt x="311772" y="243840"/>
                </a:lnTo>
                <a:lnTo>
                  <a:pt x="312089" y="243840"/>
                </a:lnTo>
                <a:lnTo>
                  <a:pt x="312407" y="243840"/>
                </a:lnTo>
                <a:lnTo>
                  <a:pt x="312724" y="243840"/>
                </a:lnTo>
                <a:lnTo>
                  <a:pt x="313042" y="243840"/>
                </a:lnTo>
                <a:lnTo>
                  <a:pt x="313359" y="243840"/>
                </a:lnTo>
                <a:lnTo>
                  <a:pt x="313677" y="243840"/>
                </a:lnTo>
                <a:lnTo>
                  <a:pt x="313994" y="243840"/>
                </a:lnTo>
                <a:lnTo>
                  <a:pt x="314312" y="243840"/>
                </a:lnTo>
                <a:lnTo>
                  <a:pt x="314629" y="243840"/>
                </a:lnTo>
                <a:lnTo>
                  <a:pt x="314947" y="243840"/>
                </a:lnTo>
                <a:lnTo>
                  <a:pt x="315264" y="243840"/>
                </a:lnTo>
                <a:lnTo>
                  <a:pt x="315582" y="243840"/>
                </a:lnTo>
                <a:lnTo>
                  <a:pt x="315899" y="243840"/>
                </a:lnTo>
                <a:lnTo>
                  <a:pt x="316216" y="243840"/>
                </a:lnTo>
                <a:lnTo>
                  <a:pt x="316534" y="243840"/>
                </a:lnTo>
                <a:lnTo>
                  <a:pt x="316851" y="243840"/>
                </a:lnTo>
                <a:lnTo>
                  <a:pt x="317169" y="243840"/>
                </a:lnTo>
                <a:lnTo>
                  <a:pt x="317486" y="243840"/>
                </a:lnTo>
                <a:lnTo>
                  <a:pt x="317804" y="243840"/>
                </a:lnTo>
                <a:lnTo>
                  <a:pt x="318121" y="243840"/>
                </a:lnTo>
                <a:lnTo>
                  <a:pt x="318439" y="243840"/>
                </a:lnTo>
                <a:lnTo>
                  <a:pt x="318756" y="243840"/>
                </a:lnTo>
                <a:lnTo>
                  <a:pt x="319074" y="243840"/>
                </a:lnTo>
                <a:lnTo>
                  <a:pt x="319391" y="243840"/>
                </a:lnTo>
                <a:lnTo>
                  <a:pt x="319709" y="243840"/>
                </a:lnTo>
                <a:lnTo>
                  <a:pt x="320026" y="243840"/>
                </a:lnTo>
                <a:lnTo>
                  <a:pt x="320344" y="243840"/>
                </a:lnTo>
                <a:lnTo>
                  <a:pt x="320661" y="243840"/>
                </a:lnTo>
                <a:lnTo>
                  <a:pt x="320978" y="243840"/>
                </a:lnTo>
                <a:lnTo>
                  <a:pt x="321296" y="243840"/>
                </a:lnTo>
                <a:lnTo>
                  <a:pt x="321613" y="243840"/>
                </a:lnTo>
                <a:lnTo>
                  <a:pt x="321931" y="243840"/>
                </a:lnTo>
                <a:lnTo>
                  <a:pt x="322248" y="243840"/>
                </a:lnTo>
                <a:lnTo>
                  <a:pt x="322566" y="243840"/>
                </a:lnTo>
                <a:lnTo>
                  <a:pt x="322883" y="243840"/>
                </a:lnTo>
                <a:lnTo>
                  <a:pt x="323201" y="243840"/>
                </a:lnTo>
                <a:lnTo>
                  <a:pt x="323518" y="243840"/>
                </a:lnTo>
                <a:lnTo>
                  <a:pt x="323836" y="243840"/>
                </a:lnTo>
                <a:lnTo>
                  <a:pt x="324153" y="243840"/>
                </a:lnTo>
                <a:lnTo>
                  <a:pt x="324471" y="243840"/>
                </a:lnTo>
                <a:lnTo>
                  <a:pt x="324788" y="243840"/>
                </a:lnTo>
                <a:lnTo>
                  <a:pt x="325106" y="243840"/>
                </a:lnTo>
                <a:lnTo>
                  <a:pt x="325423" y="243840"/>
                </a:lnTo>
                <a:lnTo>
                  <a:pt x="325741" y="243840"/>
                </a:lnTo>
                <a:lnTo>
                  <a:pt x="326058" y="243840"/>
                </a:lnTo>
                <a:lnTo>
                  <a:pt x="326375" y="243840"/>
                </a:lnTo>
                <a:lnTo>
                  <a:pt x="326693" y="243840"/>
                </a:lnTo>
                <a:lnTo>
                  <a:pt x="327010" y="243840"/>
                </a:lnTo>
                <a:lnTo>
                  <a:pt x="327328" y="243840"/>
                </a:lnTo>
                <a:lnTo>
                  <a:pt x="327645" y="243840"/>
                </a:lnTo>
                <a:lnTo>
                  <a:pt x="327963" y="243840"/>
                </a:lnTo>
                <a:lnTo>
                  <a:pt x="328280" y="243840"/>
                </a:lnTo>
                <a:lnTo>
                  <a:pt x="328598" y="243840"/>
                </a:lnTo>
                <a:lnTo>
                  <a:pt x="328915" y="243840"/>
                </a:lnTo>
                <a:lnTo>
                  <a:pt x="329296" y="243840"/>
                </a:lnTo>
                <a:lnTo>
                  <a:pt x="329614" y="243840"/>
                </a:lnTo>
                <a:lnTo>
                  <a:pt x="329995" y="243840"/>
                </a:lnTo>
                <a:lnTo>
                  <a:pt x="330312" y="243840"/>
                </a:lnTo>
                <a:lnTo>
                  <a:pt x="330693" y="243840"/>
                </a:lnTo>
                <a:lnTo>
                  <a:pt x="331074" y="243840"/>
                </a:lnTo>
                <a:lnTo>
                  <a:pt x="331455" y="243840"/>
                </a:lnTo>
                <a:lnTo>
                  <a:pt x="331836" y="243840"/>
                </a:lnTo>
                <a:lnTo>
                  <a:pt x="332217" y="243840"/>
                </a:lnTo>
                <a:lnTo>
                  <a:pt x="332598" y="243840"/>
                </a:lnTo>
                <a:lnTo>
                  <a:pt x="332979" y="243840"/>
                </a:lnTo>
                <a:lnTo>
                  <a:pt x="333360" y="243840"/>
                </a:lnTo>
                <a:lnTo>
                  <a:pt x="333741" y="243840"/>
                </a:lnTo>
                <a:lnTo>
                  <a:pt x="334122" y="243840"/>
                </a:lnTo>
                <a:lnTo>
                  <a:pt x="334503" y="243840"/>
                </a:lnTo>
                <a:lnTo>
                  <a:pt x="334884" y="243840"/>
                </a:lnTo>
                <a:lnTo>
                  <a:pt x="335265" y="243840"/>
                </a:lnTo>
                <a:lnTo>
                  <a:pt x="335646" y="243840"/>
                </a:lnTo>
                <a:lnTo>
                  <a:pt x="336027" y="243840"/>
                </a:lnTo>
                <a:lnTo>
                  <a:pt x="336408" y="243840"/>
                </a:lnTo>
                <a:lnTo>
                  <a:pt x="336789" y="243840"/>
                </a:lnTo>
                <a:lnTo>
                  <a:pt x="337170" y="243840"/>
                </a:lnTo>
                <a:lnTo>
                  <a:pt x="337551" y="243840"/>
                </a:lnTo>
                <a:lnTo>
                  <a:pt x="337932" y="243840"/>
                </a:lnTo>
                <a:lnTo>
                  <a:pt x="337932" y="243840"/>
                </a:lnTo>
                <a:lnTo>
                  <a:pt x="337932" y="274320"/>
                </a:lnTo>
                <a:cubicBezTo>
                  <a:pt x="337932" y="285560"/>
                  <a:pt x="328852" y="294640"/>
                  <a:pt x="317612" y="294640"/>
                </a:cubicBezTo>
                <a:lnTo>
                  <a:pt x="314960" y="2946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English: A Journey Through Etymology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Guide parents in helping their child maintain a journal of word origins.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deepens their understanding of language and its history.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Origin Journal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Invite parents to engage in a weekly word origin activity with their child.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enhances vocabulary and encourages meaningful discussions at home.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Weekly Word Activity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3156" y="45720"/>
                </a:moveTo>
                <a:cubicBezTo>
                  <a:pt x="133156" y="20470"/>
                  <a:pt x="112687" y="0"/>
                  <a:pt x="87436" y="0"/>
                </a:cubicBezTo>
                <a:cubicBezTo>
                  <a:pt x="62186" y="0"/>
                  <a:pt x="41716" y="20470"/>
                  <a:pt x="41716" y="45720"/>
                </a:cubicBezTo>
                <a:cubicBezTo>
                  <a:pt x="41716" y="70970"/>
                  <a:pt x="62186" y="91440"/>
                  <a:pt x="87436" y="91440"/>
                </a:cubicBezTo>
                <a:cubicBezTo>
                  <a:pt x="112687" y="91440"/>
                  <a:pt x="133156" y="70970"/>
                  <a:pt x="133156" y="45720"/>
                </a:cubicBezTo>
                <a:lnTo>
                  <a:pt x="133156" y="45720"/>
                </a:lnTo>
                <a:moveTo>
                  <a:pt x="71434" y="148590"/>
                </a:moveTo>
                <a:lnTo>
                  <a:pt x="87436" y="148590"/>
                </a:lnTo>
                <a:lnTo>
                  <a:pt x="103438" y="148590"/>
                </a:lnTo>
                <a:lnTo>
                  <a:pt x="126513" y="148590"/>
                </a:lnTo>
                <a:cubicBezTo>
                  <a:pt x="123441" y="141589"/>
                  <a:pt x="121726" y="133874"/>
                  <a:pt x="121726" y="125730"/>
                </a:cubicBezTo>
                <a:cubicBezTo>
                  <a:pt x="121726" y="122944"/>
                  <a:pt x="121941" y="120158"/>
                  <a:pt x="122298" y="117515"/>
                </a:cubicBezTo>
                <a:cubicBezTo>
                  <a:pt x="116369" y="115443"/>
                  <a:pt x="110011" y="114300"/>
                  <a:pt x="103438" y="114300"/>
                </a:cubicBezTo>
                <a:lnTo>
                  <a:pt x="71434" y="114300"/>
                </a:lnTo>
                <a:cubicBezTo>
                  <a:pt x="41716" y="114300"/>
                  <a:pt x="16928" y="137089"/>
                  <a:pt x="14499" y="166735"/>
                </a:cubicBezTo>
                <a:lnTo>
                  <a:pt x="11570" y="201954"/>
                </a:lnTo>
                <a:cubicBezTo>
                  <a:pt x="9784" y="223242"/>
                  <a:pt x="22785" y="242030"/>
                  <a:pt x="41716" y="248817"/>
                </a:cubicBezTo>
                <a:lnTo>
                  <a:pt x="41716" y="348615"/>
                </a:lnTo>
                <a:cubicBezTo>
                  <a:pt x="41716" y="358116"/>
                  <a:pt x="49360" y="365760"/>
                  <a:pt x="58861" y="365760"/>
                </a:cubicBezTo>
                <a:cubicBezTo>
                  <a:pt x="68363" y="365760"/>
                  <a:pt x="76006" y="358116"/>
                  <a:pt x="76006" y="348615"/>
                </a:cubicBezTo>
                <a:lnTo>
                  <a:pt x="76006" y="251460"/>
                </a:lnTo>
                <a:lnTo>
                  <a:pt x="98866" y="251460"/>
                </a:lnTo>
                <a:lnTo>
                  <a:pt x="98866" y="240030"/>
                </a:lnTo>
                <a:cubicBezTo>
                  <a:pt x="98866" y="232100"/>
                  <a:pt x="100009" y="224385"/>
                  <a:pt x="102152" y="217170"/>
                </a:cubicBezTo>
                <a:lnTo>
                  <a:pt x="58861" y="217170"/>
                </a:lnTo>
                <a:lnTo>
                  <a:pt x="57147" y="217170"/>
                </a:lnTo>
                <a:cubicBezTo>
                  <a:pt x="50432" y="217170"/>
                  <a:pt x="45217" y="211455"/>
                  <a:pt x="45788" y="204811"/>
                </a:cubicBezTo>
                <a:lnTo>
                  <a:pt x="48717" y="169593"/>
                </a:lnTo>
                <a:cubicBezTo>
                  <a:pt x="49646" y="157734"/>
                  <a:pt x="59576" y="148590"/>
                  <a:pt x="71434" y="148590"/>
                </a:cubicBezTo>
                <a:lnTo>
                  <a:pt x="71434" y="148590"/>
                </a:lnTo>
                <a:moveTo>
                  <a:pt x="236026" y="125730"/>
                </a:moveTo>
                <a:cubicBezTo>
                  <a:pt x="236026" y="133874"/>
                  <a:pt x="234312" y="141589"/>
                  <a:pt x="231240" y="148590"/>
                </a:cubicBezTo>
                <a:lnTo>
                  <a:pt x="259029" y="148590"/>
                </a:lnTo>
                <a:lnTo>
                  <a:pt x="270245" y="148590"/>
                </a:lnTo>
                <a:lnTo>
                  <a:pt x="281461" y="148590"/>
                </a:lnTo>
                <a:cubicBezTo>
                  <a:pt x="286533" y="148590"/>
                  <a:pt x="291033" y="151948"/>
                  <a:pt x="292462" y="156877"/>
                </a:cubicBezTo>
                <a:lnTo>
                  <a:pt x="316322" y="240030"/>
                </a:lnTo>
                <a:lnTo>
                  <a:pt x="258886" y="240030"/>
                </a:lnTo>
                <a:lnTo>
                  <a:pt x="258886" y="251460"/>
                </a:lnTo>
                <a:cubicBezTo>
                  <a:pt x="258886" y="259461"/>
                  <a:pt x="257529" y="267176"/>
                  <a:pt x="254957" y="274320"/>
                </a:cubicBezTo>
                <a:lnTo>
                  <a:pt x="281746" y="274320"/>
                </a:lnTo>
                <a:lnTo>
                  <a:pt x="281746" y="348615"/>
                </a:lnTo>
                <a:cubicBezTo>
                  <a:pt x="281746" y="358116"/>
                  <a:pt x="289390" y="365760"/>
                  <a:pt x="298891" y="365760"/>
                </a:cubicBezTo>
                <a:cubicBezTo>
                  <a:pt x="308393" y="365760"/>
                  <a:pt x="316036" y="358116"/>
                  <a:pt x="316036" y="348615"/>
                </a:cubicBezTo>
                <a:lnTo>
                  <a:pt x="316036" y="274320"/>
                </a:lnTo>
                <a:lnTo>
                  <a:pt x="331467" y="274320"/>
                </a:lnTo>
                <a:cubicBezTo>
                  <a:pt x="346683" y="274320"/>
                  <a:pt x="357613" y="259818"/>
                  <a:pt x="353470" y="245173"/>
                </a:cubicBezTo>
                <a:lnTo>
                  <a:pt x="325538" y="147447"/>
                </a:lnTo>
                <a:cubicBezTo>
                  <a:pt x="319965" y="127802"/>
                  <a:pt x="301963" y="114300"/>
                  <a:pt x="281603" y="114300"/>
                </a:cubicBezTo>
                <a:lnTo>
                  <a:pt x="259172" y="114300"/>
                </a:lnTo>
                <a:cubicBezTo>
                  <a:pt x="250742" y="114300"/>
                  <a:pt x="242741" y="116586"/>
                  <a:pt x="235883" y="120658"/>
                </a:cubicBezTo>
                <a:cubicBezTo>
                  <a:pt x="236026" y="122301"/>
                  <a:pt x="236098" y="124015"/>
                  <a:pt x="236098" y="125730"/>
                </a:cubicBezTo>
                <a:lnTo>
                  <a:pt x="236026" y="125730"/>
                </a:lnTo>
                <a:moveTo>
                  <a:pt x="316036" y="45720"/>
                </a:moveTo>
                <a:cubicBezTo>
                  <a:pt x="316036" y="20470"/>
                  <a:pt x="295567" y="0"/>
                  <a:pt x="270316" y="0"/>
                </a:cubicBezTo>
                <a:cubicBezTo>
                  <a:pt x="245066" y="0"/>
                  <a:pt x="224596" y="20470"/>
                  <a:pt x="224596" y="45720"/>
                </a:cubicBezTo>
                <a:cubicBezTo>
                  <a:pt x="224596" y="70970"/>
                  <a:pt x="245066" y="91440"/>
                  <a:pt x="270316" y="91440"/>
                </a:cubicBezTo>
                <a:cubicBezTo>
                  <a:pt x="295567" y="91440"/>
                  <a:pt x="316036" y="70970"/>
                  <a:pt x="316036" y="45720"/>
                </a:cubicBezTo>
                <a:moveTo>
                  <a:pt x="178876" y="160020"/>
                </a:moveTo>
                <a:cubicBezTo>
                  <a:pt x="197814" y="160020"/>
                  <a:pt x="213166" y="144668"/>
                  <a:pt x="213166" y="125730"/>
                </a:cubicBezTo>
                <a:cubicBezTo>
                  <a:pt x="213166" y="106792"/>
                  <a:pt x="197814" y="91440"/>
                  <a:pt x="178876" y="91440"/>
                </a:cubicBezTo>
                <a:cubicBezTo>
                  <a:pt x="159938" y="91440"/>
                  <a:pt x="144586" y="106792"/>
                  <a:pt x="144586" y="125730"/>
                </a:cubicBezTo>
                <a:cubicBezTo>
                  <a:pt x="144586" y="144668"/>
                  <a:pt x="159938" y="160020"/>
                  <a:pt x="178876" y="160020"/>
                </a:cubicBezTo>
                <a:moveTo>
                  <a:pt x="201736" y="240030"/>
                </a:moveTo>
                <a:lnTo>
                  <a:pt x="201736" y="251460"/>
                </a:lnTo>
                <a:cubicBezTo>
                  <a:pt x="201736" y="257747"/>
                  <a:pt x="196593" y="262890"/>
                  <a:pt x="190306" y="262890"/>
                </a:cubicBezTo>
                <a:lnTo>
                  <a:pt x="178876" y="262890"/>
                </a:lnTo>
                <a:lnTo>
                  <a:pt x="167446" y="262890"/>
                </a:lnTo>
                <a:cubicBezTo>
                  <a:pt x="161160" y="262890"/>
                  <a:pt x="156016" y="257747"/>
                  <a:pt x="156016" y="251460"/>
                </a:cubicBezTo>
                <a:lnTo>
                  <a:pt x="156016" y="240030"/>
                </a:lnTo>
                <a:cubicBezTo>
                  <a:pt x="156016" y="227386"/>
                  <a:pt x="166232" y="217170"/>
                  <a:pt x="178876" y="217170"/>
                </a:cubicBezTo>
                <a:cubicBezTo>
                  <a:pt x="191521" y="217170"/>
                  <a:pt x="201736" y="227386"/>
                  <a:pt x="201736" y="240030"/>
                </a:cubicBezTo>
                <a:moveTo>
                  <a:pt x="236026" y="251460"/>
                </a:moveTo>
                <a:lnTo>
                  <a:pt x="236026" y="240030"/>
                </a:lnTo>
                <a:cubicBezTo>
                  <a:pt x="236026" y="208455"/>
                  <a:pt x="210452" y="182880"/>
                  <a:pt x="178876" y="182880"/>
                </a:cubicBezTo>
                <a:cubicBezTo>
                  <a:pt x="147301" y="182880"/>
                  <a:pt x="121726" y="208455"/>
                  <a:pt x="121726" y="240030"/>
                </a:cubicBezTo>
                <a:lnTo>
                  <a:pt x="121726" y="251460"/>
                </a:lnTo>
                <a:cubicBezTo>
                  <a:pt x="121726" y="268605"/>
                  <a:pt x="131156" y="283535"/>
                  <a:pt x="145086" y="291322"/>
                </a:cubicBezTo>
                <a:cubicBezTo>
                  <a:pt x="144729" y="293251"/>
                  <a:pt x="144586" y="295180"/>
                  <a:pt x="144586" y="297180"/>
                </a:cubicBezTo>
                <a:lnTo>
                  <a:pt x="144586" y="342900"/>
                </a:lnTo>
                <a:cubicBezTo>
                  <a:pt x="144586" y="355544"/>
                  <a:pt x="154802" y="365760"/>
                  <a:pt x="167446" y="365760"/>
                </a:cubicBezTo>
                <a:lnTo>
                  <a:pt x="190306" y="365760"/>
                </a:lnTo>
                <a:cubicBezTo>
                  <a:pt x="202951" y="365760"/>
                  <a:pt x="213166" y="355544"/>
                  <a:pt x="213166" y="342900"/>
                </a:cubicBezTo>
                <a:lnTo>
                  <a:pt x="213166" y="297180"/>
                </a:lnTo>
                <a:cubicBezTo>
                  <a:pt x="213166" y="295180"/>
                  <a:pt x="213023" y="293251"/>
                  <a:pt x="212666" y="291322"/>
                </a:cubicBezTo>
                <a:cubicBezTo>
                  <a:pt x="226597" y="283535"/>
                  <a:pt x="236026" y="268605"/>
                  <a:pt x="236026" y="251460"/>
                </a:cubicBezTo>
                <a:lnTo>
                  <a:pt x="236026" y="2514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Organize an event for parents and students to explore word origins together.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fosters community involvement and a love for language.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Etymology Night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Etymology deepens students' understanding of the English language.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reveals the historical complexities behind words and their meanings.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Etymology is the study of word origins.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Knowing word origins enhances vocabulary and comprehension.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 of Key Points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English: A Journey Through Etymology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English: A Journey Through Etymology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criteria focus on the accuracy and thoroughness of student responses.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Clarity in explanations and the ability to demonstrate critical thinking are vital for success.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Evaluation Standards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Written tests feature a mix of multiple-choice and essay questions to gauge understanding.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Project-based assessments and presentations showcase students' application of knowledge.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Methods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Quizzes and class discussions are essential for tracking student progress.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Worksheets offer targeted practice and immediate feedback.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Tools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English: A Journey Through Etymology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and Strategies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Adapt lessons to meet diverse student needs.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Customizing instruction ensures all learners can succeed.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Instruction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students with interactive games and activities.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approach fosters teamwork and enhances knowledge retention.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diagrams and charts to clarify etymology concepts.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tools help simplify complex ideas.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2316" y="50292"/>
                </a:moveTo>
                <a:cubicBezTo>
                  <a:pt x="242316" y="42691"/>
                  <a:pt x="236201" y="36576"/>
                  <a:pt x="228600" y="36576"/>
                </a:cubicBezTo>
                <a:cubicBezTo>
                  <a:pt x="220999" y="36576"/>
                  <a:pt x="214884" y="42691"/>
                  <a:pt x="214884" y="50292"/>
                </a:cubicBezTo>
                <a:lnTo>
                  <a:pt x="214884" y="96012"/>
                </a:lnTo>
                <a:cubicBezTo>
                  <a:pt x="214884" y="103613"/>
                  <a:pt x="220999" y="109728"/>
                  <a:pt x="228600" y="109728"/>
                </a:cubicBezTo>
                <a:cubicBezTo>
                  <a:pt x="236201" y="109728"/>
                  <a:pt x="242316" y="103613"/>
                  <a:pt x="242316" y="96012"/>
                </a:cubicBezTo>
                <a:lnTo>
                  <a:pt x="242316" y="50292"/>
                </a:lnTo>
                <a:moveTo>
                  <a:pt x="151448" y="58865"/>
                </a:moveTo>
                <a:cubicBezTo>
                  <a:pt x="146075" y="53492"/>
                  <a:pt x="137389" y="53492"/>
                  <a:pt x="132074" y="58865"/>
                </a:cubicBezTo>
                <a:cubicBezTo>
                  <a:pt x="126759" y="64237"/>
                  <a:pt x="126702" y="72923"/>
                  <a:pt x="132074" y="78238"/>
                </a:cubicBezTo>
                <a:lnTo>
                  <a:pt x="164078" y="110242"/>
                </a:lnTo>
                <a:cubicBezTo>
                  <a:pt x="169450" y="115614"/>
                  <a:pt x="178137" y="115614"/>
                  <a:pt x="183451" y="110242"/>
                </a:cubicBezTo>
                <a:cubicBezTo>
                  <a:pt x="188766" y="104870"/>
                  <a:pt x="188824" y="96183"/>
                  <a:pt x="183451" y="90868"/>
                </a:cubicBezTo>
                <a:lnTo>
                  <a:pt x="151448" y="58865"/>
                </a:lnTo>
                <a:moveTo>
                  <a:pt x="325184" y="78296"/>
                </a:moveTo>
                <a:cubicBezTo>
                  <a:pt x="330556" y="72923"/>
                  <a:pt x="330556" y="64237"/>
                  <a:pt x="325184" y="58922"/>
                </a:cubicBezTo>
                <a:cubicBezTo>
                  <a:pt x="319811" y="53607"/>
                  <a:pt x="311125" y="53550"/>
                  <a:pt x="305810" y="58922"/>
                </a:cubicBezTo>
                <a:lnTo>
                  <a:pt x="273749" y="90869"/>
                </a:lnTo>
                <a:cubicBezTo>
                  <a:pt x="268376" y="96241"/>
                  <a:pt x="268376" y="104927"/>
                  <a:pt x="273749" y="110242"/>
                </a:cubicBezTo>
                <a:cubicBezTo>
                  <a:pt x="279121" y="115557"/>
                  <a:pt x="287807" y="115614"/>
                  <a:pt x="293122" y="110242"/>
                </a:cubicBezTo>
                <a:lnTo>
                  <a:pt x="325126" y="78238"/>
                </a:lnTo>
                <a:lnTo>
                  <a:pt x="325184" y="78296"/>
                </a:lnTo>
                <a:moveTo>
                  <a:pt x="164592" y="219456"/>
                </a:moveTo>
                <a:cubicBezTo>
                  <a:pt x="164592" y="184105"/>
                  <a:pt x="193249" y="155448"/>
                  <a:pt x="228600" y="155448"/>
                </a:cubicBezTo>
                <a:cubicBezTo>
                  <a:pt x="263951" y="155448"/>
                  <a:pt x="292608" y="184105"/>
                  <a:pt x="292608" y="219456"/>
                </a:cubicBezTo>
                <a:cubicBezTo>
                  <a:pt x="292608" y="254807"/>
                  <a:pt x="263951" y="283464"/>
                  <a:pt x="228600" y="283464"/>
                </a:cubicBezTo>
                <a:cubicBezTo>
                  <a:pt x="193249" y="283464"/>
                  <a:pt x="164592" y="254807"/>
                  <a:pt x="164592" y="219456"/>
                </a:cubicBezTo>
                <a:moveTo>
                  <a:pt x="320040" y="219456"/>
                </a:moveTo>
                <a:cubicBezTo>
                  <a:pt x="320040" y="202825"/>
                  <a:pt x="315582" y="187166"/>
                  <a:pt x="307810" y="173736"/>
                </a:cubicBezTo>
                <a:lnTo>
                  <a:pt x="329184" y="173736"/>
                </a:lnTo>
                <a:cubicBezTo>
                  <a:pt x="334213" y="173736"/>
                  <a:pt x="338328" y="177851"/>
                  <a:pt x="338328" y="182880"/>
                </a:cubicBezTo>
                <a:lnTo>
                  <a:pt x="338328" y="256032"/>
                </a:lnTo>
                <a:cubicBezTo>
                  <a:pt x="338328" y="261061"/>
                  <a:pt x="334213" y="265176"/>
                  <a:pt x="329184" y="265176"/>
                </a:cubicBezTo>
                <a:lnTo>
                  <a:pt x="307810" y="265176"/>
                </a:lnTo>
                <a:cubicBezTo>
                  <a:pt x="315582" y="251746"/>
                  <a:pt x="320040" y="236087"/>
                  <a:pt x="320040" y="219456"/>
                </a:cubicBezTo>
                <a:moveTo>
                  <a:pt x="228600" y="310896"/>
                </a:moveTo>
                <a:cubicBezTo>
                  <a:pt x="249174" y="310896"/>
                  <a:pt x="268205" y="304095"/>
                  <a:pt x="283464" y="292608"/>
                </a:cubicBezTo>
                <a:lnTo>
                  <a:pt x="292608" y="292608"/>
                </a:lnTo>
                <a:lnTo>
                  <a:pt x="292608" y="315468"/>
                </a:lnTo>
                <a:cubicBezTo>
                  <a:pt x="292608" y="323069"/>
                  <a:pt x="298723" y="329184"/>
                  <a:pt x="306324" y="329184"/>
                </a:cubicBezTo>
                <a:cubicBezTo>
                  <a:pt x="313925" y="329184"/>
                  <a:pt x="320040" y="323069"/>
                  <a:pt x="320040" y="315468"/>
                </a:cubicBezTo>
                <a:lnTo>
                  <a:pt x="320040" y="292608"/>
                </a:lnTo>
                <a:lnTo>
                  <a:pt x="329184" y="292608"/>
                </a:lnTo>
                <a:cubicBezTo>
                  <a:pt x="349358" y="292608"/>
                  <a:pt x="365760" y="276206"/>
                  <a:pt x="365760" y="256032"/>
                </a:cubicBezTo>
                <a:lnTo>
                  <a:pt x="365760" y="182880"/>
                </a:lnTo>
                <a:cubicBezTo>
                  <a:pt x="365760" y="162706"/>
                  <a:pt x="349358" y="146304"/>
                  <a:pt x="329184" y="146304"/>
                </a:cubicBezTo>
                <a:lnTo>
                  <a:pt x="283464" y="146304"/>
                </a:lnTo>
                <a:cubicBezTo>
                  <a:pt x="268205" y="134817"/>
                  <a:pt x="249174" y="128016"/>
                  <a:pt x="228600" y="128016"/>
                </a:cubicBezTo>
                <a:cubicBezTo>
                  <a:pt x="208026" y="128016"/>
                  <a:pt x="188995" y="134817"/>
                  <a:pt x="173736" y="146304"/>
                </a:cubicBezTo>
                <a:lnTo>
                  <a:pt x="36576" y="146304"/>
                </a:lnTo>
                <a:cubicBezTo>
                  <a:pt x="16402" y="146304"/>
                  <a:pt x="0" y="162706"/>
                  <a:pt x="0" y="182880"/>
                </a:cubicBezTo>
                <a:lnTo>
                  <a:pt x="0" y="256032"/>
                </a:lnTo>
                <a:cubicBezTo>
                  <a:pt x="0" y="276206"/>
                  <a:pt x="16402" y="292608"/>
                  <a:pt x="36576" y="292608"/>
                </a:cubicBezTo>
                <a:lnTo>
                  <a:pt x="45720" y="292608"/>
                </a:lnTo>
                <a:lnTo>
                  <a:pt x="45720" y="315468"/>
                </a:lnTo>
                <a:cubicBezTo>
                  <a:pt x="45720" y="323069"/>
                  <a:pt x="51835" y="329184"/>
                  <a:pt x="59436" y="329184"/>
                </a:cubicBezTo>
                <a:cubicBezTo>
                  <a:pt x="67037" y="329184"/>
                  <a:pt x="73152" y="323069"/>
                  <a:pt x="73152" y="315468"/>
                </a:cubicBezTo>
                <a:lnTo>
                  <a:pt x="73152" y="292608"/>
                </a:lnTo>
                <a:lnTo>
                  <a:pt x="173736" y="292608"/>
                </a:lnTo>
                <a:cubicBezTo>
                  <a:pt x="188995" y="304095"/>
                  <a:pt x="208026" y="310896"/>
                  <a:pt x="228600" y="310896"/>
                </a:cubicBezTo>
                <a:lnTo>
                  <a:pt x="228600" y="310896"/>
                </a:lnTo>
                <a:moveTo>
                  <a:pt x="137160" y="219456"/>
                </a:moveTo>
                <a:cubicBezTo>
                  <a:pt x="137160" y="236087"/>
                  <a:pt x="141618" y="251746"/>
                  <a:pt x="149390" y="265176"/>
                </a:cubicBezTo>
                <a:lnTo>
                  <a:pt x="36576" y="265176"/>
                </a:lnTo>
                <a:cubicBezTo>
                  <a:pt x="31547" y="265176"/>
                  <a:pt x="27432" y="261061"/>
                  <a:pt x="27432" y="256032"/>
                </a:cubicBezTo>
                <a:lnTo>
                  <a:pt x="27432" y="182880"/>
                </a:lnTo>
                <a:cubicBezTo>
                  <a:pt x="27432" y="177851"/>
                  <a:pt x="31547" y="173736"/>
                  <a:pt x="36576" y="173736"/>
                </a:cubicBezTo>
                <a:lnTo>
                  <a:pt x="149390" y="173736"/>
                </a:lnTo>
                <a:cubicBezTo>
                  <a:pt x="141618" y="187166"/>
                  <a:pt x="137160" y="202825"/>
                  <a:pt x="137160" y="219456"/>
                </a:cubicBezTo>
                <a:moveTo>
                  <a:pt x="73152" y="219456"/>
                </a:moveTo>
                <a:cubicBezTo>
                  <a:pt x="73152" y="211881"/>
                  <a:pt x="67011" y="205740"/>
                  <a:pt x="59436" y="205740"/>
                </a:cubicBezTo>
                <a:cubicBezTo>
                  <a:pt x="51861" y="205740"/>
                  <a:pt x="45720" y="211881"/>
                  <a:pt x="45720" y="219456"/>
                </a:cubicBezTo>
                <a:cubicBezTo>
                  <a:pt x="45720" y="227031"/>
                  <a:pt x="51861" y="233172"/>
                  <a:pt x="59436" y="233172"/>
                </a:cubicBezTo>
                <a:cubicBezTo>
                  <a:pt x="67011" y="233172"/>
                  <a:pt x="73152" y="227031"/>
                  <a:pt x="73152" y="219456"/>
                </a:cubicBezTo>
                <a:moveTo>
                  <a:pt x="105156" y="233172"/>
                </a:moveTo>
                <a:cubicBezTo>
                  <a:pt x="112731" y="233172"/>
                  <a:pt x="118872" y="227031"/>
                  <a:pt x="118872" y="219456"/>
                </a:cubicBezTo>
                <a:cubicBezTo>
                  <a:pt x="118872" y="211881"/>
                  <a:pt x="112731" y="205740"/>
                  <a:pt x="105156" y="205740"/>
                </a:cubicBezTo>
                <a:cubicBezTo>
                  <a:pt x="97581" y="205740"/>
                  <a:pt x="91440" y="211881"/>
                  <a:pt x="91440" y="219456"/>
                </a:cubicBezTo>
                <a:cubicBezTo>
                  <a:pt x="91440" y="227031"/>
                  <a:pt x="97581" y="233172"/>
                  <a:pt x="105156" y="233172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0" r="30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Research specific examples of etymology in various fields, such as literature or science.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Collaborate to create a class dictionary of word origins.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what ways can we use etymology in everyday life?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word origins can enhance our communication skills.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4336" y="114264"/>
                </a:moveTo>
                <a:cubicBezTo>
                  <a:pt x="114336" y="82689"/>
                  <a:pt x="139910" y="57114"/>
                  <a:pt x="171486" y="57114"/>
                </a:cubicBezTo>
                <a:lnTo>
                  <a:pt x="194346" y="57114"/>
                </a:lnTo>
                <a:cubicBezTo>
                  <a:pt x="225921" y="57114"/>
                  <a:pt x="251496" y="82689"/>
                  <a:pt x="251496" y="114264"/>
                </a:cubicBezTo>
                <a:lnTo>
                  <a:pt x="251496" y="117550"/>
                </a:lnTo>
                <a:cubicBezTo>
                  <a:pt x="251496" y="134767"/>
                  <a:pt x="242923" y="150840"/>
                  <a:pt x="228564" y="160341"/>
                </a:cubicBezTo>
                <a:lnTo>
                  <a:pt x="191202" y="185273"/>
                </a:lnTo>
                <a:cubicBezTo>
                  <a:pt x="175343" y="195846"/>
                  <a:pt x="165771" y="213705"/>
                  <a:pt x="165771" y="232851"/>
                </a:cubicBezTo>
                <a:lnTo>
                  <a:pt x="165771" y="234279"/>
                </a:lnTo>
                <a:cubicBezTo>
                  <a:pt x="165771" y="243780"/>
                  <a:pt x="173415" y="251424"/>
                  <a:pt x="182916" y="251424"/>
                </a:cubicBezTo>
                <a:cubicBezTo>
                  <a:pt x="192417" y="251424"/>
                  <a:pt x="200061" y="243780"/>
                  <a:pt x="200061" y="234279"/>
                </a:cubicBezTo>
                <a:lnTo>
                  <a:pt x="200061" y="232851"/>
                </a:lnTo>
                <a:cubicBezTo>
                  <a:pt x="200061" y="225207"/>
                  <a:pt x="203847" y="218063"/>
                  <a:pt x="210205" y="213848"/>
                </a:cubicBezTo>
                <a:lnTo>
                  <a:pt x="247567" y="188916"/>
                </a:lnTo>
                <a:cubicBezTo>
                  <a:pt x="271427" y="172986"/>
                  <a:pt x="285714" y="146268"/>
                  <a:pt x="285714" y="117622"/>
                </a:cubicBezTo>
                <a:lnTo>
                  <a:pt x="285714" y="114336"/>
                </a:lnTo>
                <a:cubicBezTo>
                  <a:pt x="285714" y="63829"/>
                  <a:pt x="244781" y="22896"/>
                  <a:pt x="194274" y="22896"/>
                </a:cubicBezTo>
                <a:lnTo>
                  <a:pt x="171414" y="22896"/>
                </a:lnTo>
                <a:cubicBezTo>
                  <a:pt x="120979" y="22824"/>
                  <a:pt x="80046" y="63758"/>
                  <a:pt x="80046" y="114264"/>
                </a:cubicBezTo>
                <a:cubicBezTo>
                  <a:pt x="80046" y="123765"/>
                  <a:pt x="87690" y="131409"/>
                  <a:pt x="97191" y="131409"/>
                </a:cubicBezTo>
                <a:cubicBezTo>
                  <a:pt x="106692" y="131409"/>
                  <a:pt x="114336" y="123765"/>
                  <a:pt x="114336" y="114264"/>
                </a:cubicBezTo>
                <a:lnTo>
                  <a:pt x="114336" y="114264"/>
                </a:lnTo>
                <a:moveTo>
                  <a:pt x="182916" y="342864"/>
                </a:moveTo>
                <a:cubicBezTo>
                  <a:pt x="195541" y="342864"/>
                  <a:pt x="205776" y="332629"/>
                  <a:pt x="205776" y="320004"/>
                </a:cubicBezTo>
                <a:cubicBezTo>
                  <a:pt x="205776" y="307379"/>
                  <a:pt x="195541" y="297144"/>
                  <a:pt x="182916" y="297144"/>
                </a:cubicBezTo>
                <a:cubicBezTo>
                  <a:pt x="170291" y="297144"/>
                  <a:pt x="160056" y="307379"/>
                  <a:pt x="160056" y="320004"/>
                </a:cubicBezTo>
                <a:cubicBezTo>
                  <a:pt x="160056" y="332629"/>
                  <a:pt x="170291" y="342864"/>
                  <a:pt x="182916" y="34286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Next Steps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3219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English: A Journey Through Etymology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162800" y="626364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English: A Journey Through Etymology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Worksheets and Resources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Etymology Online and the Oxford English Dictionary are excellent for research.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Language learning apps also support understanding of word origins.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303294" y="166375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Resources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0267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project encourages research into the history of specific words.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fosters critical thinking and enhances language comprehension.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40267" y="166375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Etymology Research Project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77240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worksheet focuses on matching words with their origins.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enhance their vocabulary and learn about word roots.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166375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Origin Matching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English: A Journey Through Etymology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and Differentiation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an Etymology Podcast to explore word origins in depth.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allows students to engage with language in an auditory format.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Etymology Podcast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modified worksheets to cater to diverse learning needs.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ensures all students can engage effectively with the material.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Modified Worksheets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Establish a Word Museum to highlight unique words and their origins.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encourages creative exploration of language.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Museum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73" y="4586440"/>
                  <a:pt x="0" y="4510567"/>
                  <a:pt x="0" y="4416972"/>
                </a:cubicBezTo>
                <a:lnTo>
                  <a:pt x="0" y="169468"/>
                </a:lnTo>
                <a:cubicBezTo>
                  <a:pt x="0" y="75873"/>
                  <a:pt x="75873" y="0"/>
                  <a:pt x="169468" y="0"/>
                </a:cubicBezTo>
                <a:lnTo>
                  <a:pt x="3139154" y="0"/>
                </a:lnTo>
                <a:cubicBezTo>
                  <a:pt x="3232749" y="0"/>
                  <a:pt x="3308622" y="75873"/>
                  <a:pt x="3308622" y="169468"/>
                </a:cubicBezTo>
                <a:lnTo>
                  <a:pt x="3308622" y="4416972"/>
                </a:lnTo>
                <a:cubicBezTo>
                  <a:pt x="3308622" y="4510567"/>
                  <a:pt x="3232749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 l="25991" r="2599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are encouraged to investigate etymology further to discover the stories words tell.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Applying this knowledge in conversations can make language more vibrant and engaging.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Encouragement to Explore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Etymology reveals the fascinating history behind words, helping students grasp the richness of the English language.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word origins can spark curiosity and deepen vocabulary.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Etymology Insights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94720" cy="696501"/>
          </a:xfrm>
          <a:custGeom>
            <a:avLst/>
            <a:gdLst/>
            <a:ahLst/>
            <a:cxnLst/>
            <a:rect l="l" t="t" r="r" b="b"/>
            <a:pathLst>
              <a:path w="11094720" h="696501">
                <a:moveTo>
                  <a:pt x="0" y="696501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2197" y="6350002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English: A Journey Through Etymology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000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2025-03-15T05:02:27Z</dcterms:created>
  <dcterms:modified xsi:type="dcterms:W3CDTF">2025-03-15T05:02:27Z</dcterms:modified>
</cp:coreProperties>
</file>