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94b627dd71e7251e3950e2e1b8fdeeaf3ce2ed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93114bebf93f46641cac4f943507c4da872595b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d880927eed2045437e3df04cd710d679551859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8c88f9329264f73985179d90dc88832cc167efa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6542474dd197cab088b4842ecf8cb73aebcea62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4cbd4663659579d93adb5b94686b5c01e6e798f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cdd0e92380322c0821a1df2b13d08dc9153e555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66866d0556fdfdbe32397a58d6dd831fc345693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ecbe81d4929f5a98f7d3bea3ffcd3268200927e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7bfa030d49bf7684ed920cd8ea0f7e8ceac8a65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bd16e8e68a8dbd97ff290581d0f8713a851ff1d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106250" r="-10625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41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Geographic Coordinates: Navigating and Understanding Our World</a:t>
            </a:r>
            <a:endParaRPr lang="en-US" sz="4841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Comprehensive Guide to Latitude, Longitude, Map Reading, and Real-World Applications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Geographic Coordinates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Geographic Coordinates?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Importance of Geographic Coordinates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Latitude and Longitude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Reading Maps with Geographic Coordinates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Calculating Distances and Directions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Applications of Geographic Coordinates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Technology in Geographic Coordinates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Practical Activities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Group Project: Mapping Our Community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 and Evaluation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Future Learning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and Feedback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Final Thoughts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Appendix: Glossary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Welcome to the world of geographic coordinates!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this lesson, we will explore what geographic coordinates are and how they are used to locate places on the Earth's surface.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Geographic Coordinates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the end of this lesson, you will be able to read and use maps with precision.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Calculate distances and directions using geographic coordinates.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Map Reading and Precision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Apply this knowledge in real-life situations.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Enhance your ability to navigate and understand the Earth's geography.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Knowledge in Real-Life Situations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9"/>
              </a:spcBef>
              <a:buNone/>
            </a:pPr>
            <a:r>
              <a:rPr lang="en-US" sz="3524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Geographic Coordinates</a:t>
            </a:r>
            <a:endParaRPr lang="en-US" sz="3524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70588" r="-17058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73288" r="-7328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52"/>
              </a:spcBef>
              <a:buNone/>
            </a:pPr>
            <a:r>
              <a:rPr lang="en-US" sz="3426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are Geographic Coordinates?</a:t>
            </a:r>
            <a:endParaRPr lang="en-US" sz="3426" dirty="0"/>
          </a:p>
        </p:txBody>
      </p:sp>
      <p:sp>
        <p:nvSpPr>
          <p:cNvPr id="7" name="Text 5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Longitude determines the distance of a location east or west of the prime meridian.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Like latitude, it is measured in degrees, creating a grid system for precise location mapping.</a:t>
            </a:r>
            <a:endParaRPr lang="en-US" sz="982" dirty="0"/>
          </a:p>
        </p:txBody>
      </p:sp>
      <p:sp>
        <p:nvSpPr>
          <p:cNvPr id="8" name="Text 6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Longitude: Measuring East and West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Latitude measures how far a location is from the equator, either north or south.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expressed in degrees, ranging from 0° at the equator to 90° at the poles.</a:t>
            </a:r>
            <a:endParaRPr lang="en-US" sz="984" dirty="0"/>
          </a:p>
        </p:txBody>
      </p:sp>
      <p:sp>
        <p:nvSpPr>
          <p:cNvPr id="10" name="Text 8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Latitude: Measuring North and South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Geographic coordinates are a system used to pinpoint locations on Earth's surface.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rely on latitude and longitude to provide a unique address for any location.</a:t>
            </a:r>
            <a:endParaRPr lang="en-US" sz="984" dirty="0"/>
          </a:p>
        </p:txBody>
      </p:sp>
      <p:sp>
        <p:nvSpPr>
          <p:cNvPr id="12" name="Text 10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Understanding Geographic Coordinates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Geographic coordinates are crucial in various fields such as geology, meteorology, and urban planning.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fields rely on accurate location data for analysis and decision-making.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in Specialized Fields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Geographic coordinates help us understand the relationship between different places on the Earth's surface.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enable the study of spatial patterns and connections globally.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Earth's Spatial Relationships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Geographic coordinates are essential for navigation, whether it's on land, sea, or air.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precise locations that guide travelers and explorers.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Navigation Across Different Mediums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Geographic Coordinates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latitude and longitude is key to using geographic coordinates effectively.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coordinates help in pinpointing exact locations on Earth.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Geographic Coordinates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Longitude is also measured in degrees, minutes, and seconds, with 0° being the prime meridian.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increases to 180° east and west.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Longitude Basics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Latitude is measured in degrees, minutes, and seconds, with 0° being the equator.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increases to 90° at the poles.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Latitude Basics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Latitude and Longitude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grid system, based on latitude and longitude, allows you to pinpoint exact locations.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divides the map into coordinates for precise navigation.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the Grid System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legend explains the symbols and colors used on the map.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essential for interpreting the meaning of various map elements.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Deciphering Map Legends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scale helps you determine distances on a map.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a ratio that translates map measurements to real-world distances.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Map Scale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58"/>
              </a:spcBef>
              <a:buNone/>
            </a:pPr>
            <a:r>
              <a:rPr lang="en-US" sz="308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Maps with Geographic Coordinates</a:t>
            </a:r>
            <a:endParaRPr lang="en-US" sz="30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To calculate distances, you can use the formula: distance = speed × time, or use a map scale to estimate distances.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method is essential for determining how far you need to travel.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Formula for Calculating Distance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 directions, you can use a compass or determine the bearing between two points using their geographic coordinates.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help in identifying the correct path to follow.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Tools for Direction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how to calculate distances and directions is vital for navigation and planning routes.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knowledge ensures efficient and accurate travel planning.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Distance and Direction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82901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97059" r="-9705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Calculating Distances and Directions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110" b="-611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Urban planners use geographic coordinates to design cities and manage resources.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also plan infrastructure to meet the needs of growing populations.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Urban Planning and Development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geology, geographic coordinates help locate mineral deposits and track earthquakes.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also essential for studying the Earth's structure.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Geological Applications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Geographic coordinates are used in aviation and maritime navigation to chart courses.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also determine precise positions for safe and efficient travel.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Navigation and Positioning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Geographic Coordinates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197216" y="3139054"/>
            <a:ext cx="308610" cy="548640"/>
          </a:xfrm>
          <a:custGeom>
            <a:avLst/>
            <a:gdLst/>
            <a:ahLst/>
            <a:cxnLst/>
            <a:rect l="l" t="t" r="r" b="b"/>
            <a:pathLst>
              <a:path w="308610" h="548640">
                <a:moveTo>
                  <a:pt x="51436" y="154305"/>
                </a:moveTo>
                <a:cubicBezTo>
                  <a:pt x="51436" y="97493"/>
                  <a:pt x="97493" y="51435"/>
                  <a:pt x="154305" y="51435"/>
                </a:cubicBezTo>
                <a:cubicBezTo>
                  <a:pt x="211117" y="51435"/>
                  <a:pt x="257174" y="97493"/>
                  <a:pt x="257174" y="154305"/>
                </a:cubicBezTo>
                <a:cubicBezTo>
                  <a:pt x="257174" y="211117"/>
                  <a:pt x="211117" y="257175"/>
                  <a:pt x="154305" y="257175"/>
                </a:cubicBezTo>
                <a:cubicBezTo>
                  <a:pt x="97493" y="257175"/>
                  <a:pt x="51436" y="211117"/>
                  <a:pt x="51436" y="154305"/>
                </a:cubicBezTo>
                <a:lnTo>
                  <a:pt x="51436" y="154305"/>
                </a:lnTo>
                <a:moveTo>
                  <a:pt x="180021" y="306465"/>
                </a:moveTo>
                <a:cubicBezTo>
                  <a:pt x="252995" y="294247"/>
                  <a:pt x="308610" y="230703"/>
                  <a:pt x="308610" y="154305"/>
                </a:cubicBezTo>
                <a:cubicBezTo>
                  <a:pt x="308610" y="69118"/>
                  <a:pt x="239494" y="0"/>
                  <a:pt x="154305" y="0"/>
                </a:cubicBezTo>
                <a:cubicBezTo>
                  <a:pt x="69116" y="0"/>
                  <a:pt x="0" y="69118"/>
                  <a:pt x="0" y="154305"/>
                </a:cubicBezTo>
                <a:cubicBezTo>
                  <a:pt x="0" y="230813"/>
                  <a:pt x="55615" y="294252"/>
                  <a:pt x="128589" y="306465"/>
                </a:cubicBezTo>
                <a:lnTo>
                  <a:pt x="128589" y="522920"/>
                </a:lnTo>
                <a:cubicBezTo>
                  <a:pt x="128589" y="537173"/>
                  <a:pt x="140053" y="548640"/>
                  <a:pt x="154305" y="548640"/>
                </a:cubicBezTo>
                <a:cubicBezTo>
                  <a:pt x="168557" y="548640"/>
                  <a:pt x="180021" y="537173"/>
                  <a:pt x="180021" y="522925"/>
                </a:cubicBezTo>
                <a:lnTo>
                  <a:pt x="180021" y="30646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74320" y="497205"/>
                </a:moveTo>
                <a:cubicBezTo>
                  <a:pt x="282248" y="497205"/>
                  <a:pt x="303250" y="489491"/>
                  <a:pt x="325327" y="445342"/>
                </a:cubicBezTo>
                <a:cubicBezTo>
                  <a:pt x="334758" y="426376"/>
                  <a:pt x="342900" y="403338"/>
                  <a:pt x="348902" y="377190"/>
                </a:cubicBezTo>
                <a:lnTo>
                  <a:pt x="199743" y="377190"/>
                </a:lnTo>
                <a:cubicBezTo>
                  <a:pt x="205745" y="403338"/>
                  <a:pt x="213887" y="426376"/>
                  <a:pt x="223318" y="445342"/>
                </a:cubicBezTo>
                <a:cubicBezTo>
                  <a:pt x="245390" y="489491"/>
                  <a:pt x="266398" y="497205"/>
                  <a:pt x="274325" y="497205"/>
                </a:cubicBezTo>
                <a:lnTo>
                  <a:pt x="274320" y="497205"/>
                </a:lnTo>
                <a:moveTo>
                  <a:pt x="191272" y="325755"/>
                </a:moveTo>
                <a:lnTo>
                  <a:pt x="357362" y="325755"/>
                </a:lnTo>
                <a:cubicBezTo>
                  <a:pt x="359079" y="309362"/>
                  <a:pt x="360040" y="292107"/>
                  <a:pt x="360040" y="274320"/>
                </a:cubicBezTo>
                <a:cubicBezTo>
                  <a:pt x="360040" y="256533"/>
                  <a:pt x="359074" y="239278"/>
                  <a:pt x="357362" y="222885"/>
                </a:cubicBezTo>
                <a:lnTo>
                  <a:pt x="191272" y="222885"/>
                </a:lnTo>
                <a:cubicBezTo>
                  <a:pt x="189561" y="239278"/>
                  <a:pt x="188595" y="256533"/>
                  <a:pt x="188595" y="274320"/>
                </a:cubicBezTo>
                <a:cubicBezTo>
                  <a:pt x="188595" y="292107"/>
                  <a:pt x="189561" y="309362"/>
                  <a:pt x="191272" y="325755"/>
                </a:cubicBezTo>
                <a:lnTo>
                  <a:pt x="191272" y="325755"/>
                </a:lnTo>
                <a:moveTo>
                  <a:pt x="199738" y="171450"/>
                </a:moveTo>
                <a:lnTo>
                  <a:pt x="348902" y="171450"/>
                </a:lnTo>
                <a:cubicBezTo>
                  <a:pt x="342900" y="145302"/>
                  <a:pt x="334758" y="122264"/>
                  <a:pt x="325327" y="103298"/>
                </a:cubicBezTo>
                <a:cubicBezTo>
                  <a:pt x="303255" y="59149"/>
                  <a:pt x="282248" y="51435"/>
                  <a:pt x="274320" y="51435"/>
                </a:cubicBezTo>
                <a:cubicBezTo>
                  <a:pt x="266392" y="51435"/>
                  <a:pt x="245390" y="59149"/>
                  <a:pt x="223313" y="103298"/>
                </a:cubicBezTo>
                <a:cubicBezTo>
                  <a:pt x="213882" y="122264"/>
                  <a:pt x="205740" y="145302"/>
                  <a:pt x="199738" y="171450"/>
                </a:cubicBezTo>
                <a:lnTo>
                  <a:pt x="199738" y="171450"/>
                </a:lnTo>
                <a:moveTo>
                  <a:pt x="409017" y="222885"/>
                </a:moveTo>
                <a:cubicBezTo>
                  <a:pt x="410624" y="239492"/>
                  <a:pt x="411376" y="256747"/>
                  <a:pt x="411376" y="274320"/>
                </a:cubicBezTo>
                <a:cubicBezTo>
                  <a:pt x="411376" y="291893"/>
                  <a:pt x="410520" y="309148"/>
                  <a:pt x="409017" y="325755"/>
                </a:cubicBezTo>
                <a:lnTo>
                  <a:pt x="491203" y="325755"/>
                </a:lnTo>
                <a:cubicBezTo>
                  <a:pt x="495060" y="309252"/>
                  <a:pt x="497205" y="292003"/>
                  <a:pt x="497205" y="274320"/>
                </a:cubicBezTo>
                <a:cubicBezTo>
                  <a:pt x="497205" y="256637"/>
                  <a:pt x="495170" y="239388"/>
                  <a:pt x="491203" y="222885"/>
                </a:cubicBezTo>
                <a:lnTo>
                  <a:pt x="409017" y="222885"/>
                </a:lnTo>
                <a:moveTo>
                  <a:pt x="472022" y="171450"/>
                </a:moveTo>
                <a:cubicBezTo>
                  <a:pt x="449089" y="127411"/>
                  <a:pt x="411908" y="92045"/>
                  <a:pt x="366579" y="71367"/>
                </a:cubicBezTo>
                <a:cubicBezTo>
                  <a:pt x="381689" y="98799"/>
                  <a:pt x="393688" y="132979"/>
                  <a:pt x="401511" y="171450"/>
                </a:cubicBezTo>
                <a:lnTo>
                  <a:pt x="472127" y="171450"/>
                </a:lnTo>
                <a:lnTo>
                  <a:pt x="472022" y="171450"/>
                </a:lnTo>
                <a:moveTo>
                  <a:pt x="147019" y="171450"/>
                </a:moveTo>
                <a:cubicBezTo>
                  <a:pt x="154843" y="132979"/>
                  <a:pt x="166841" y="98903"/>
                  <a:pt x="181951" y="71367"/>
                </a:cubicBezTo>
                <a:cubicBezTo>
                  <a:pt x="136622" y="92051"/>
                  <a:pt x="99441" y="127411"/>
                  <a:pt x="76508" y="171450"/>
                </a:cubicBezTo>
                <a:lnTo>
                  <a:pt x="147123" y="171450"/>
                </a:lnTo>
                <a:lnTo>
                  <a:pt x="147019" y="171450"/>
                </a:lnTo>
                <a:moveTo>
                  <a:pt x="57437" y="222885"/>
                </a:moveTo>
                <a:cubicBezTo>
                  <a:pt x="53580" y="239388"/>
                  <a:pt x="51435" y="256637"/>
                  <a:pt x="51435" y="274320"/>
                </a:cubicBezTo>
                <a:cubicBezTo>
                  <a:pt x="51435" y="292003"/>
                  <a:pt x="53470" y="309252"/>
                  <a:pt x="57437" y="325755"/>
                </a:cubicBezTo>
                <a:lnTo>
                  <a:pt x="139623" y="325755"/>
                </a:lnTo>
                <a:cubicBezTo>
                  <a:pt x="138016" y="309148"/>
                  <a:pt x="137264" y="291893"/>
                  <a:pt x="137264" y="274320"/>
                </a:cubicBezTo>
                <a:cubicBezTo>
                  <a:pt x="137264" y="256747"/>
                  <a:pt x="138120" y="239492"/>
                  <a:pt x="139623" y="222885"/>
                </a:cubicBezTo>
                <a:lnTo>
                  <a:pt x="57437" y="222885"/>
                </a:lnTo>
                <a:moveTo>
                  <a:pt x="366579" y="477273"/>
                </a:moveTo>
                <a:cubicBezTo>
                  <a:pt x="411908" y="456589"/>
                  <a:pt x="449089" y="421229"/>
                  <a:pt x="472022" y="377190"/>
                </a:cubicBezTo>
                <a:lnTo>
                  <a:pt x="401407" y="377190"/>
                </a:lnTo>
                <a:cubicBezTo>
                  <a:pt x="393583" y="415661"/>
                  <a:pt x="381585" y="449737"/>
                  <a:pt x="366475" y="477273"/>
                </a:cubicBezTo>
                <a:lnTo>
                  <a:pt x="366579" y="477273"/>
                </a:lnTo>
                <a:moveTo>
                  <a:pt x="182061" y="477273"/>
                </a:moveTo>
                <a:cubicBezTo>
                  <a:pt x="166951" y="449841"/>
                  <a:pt x="154952" y="415661"/>
                  <a:pt x="147129" y="377190"/>
                </a:cubicBezTo>
                <a:lnTo>
                  <a:pt x="76513" y="377190"/>
                </a:lnTo>
                <a:cubicBezTo>
                  <a:pt x="99446" y="421229"/>
                  <a:pt x="136628" y="456595"/>
                  <a:pt x="181956" y="477273"/>
                </a:cubicBezTo>
                <a:lnTo>
                  <a:pt x="182061" y="477273"/>
                </a:lnTo>
                <a:moveTo>
                  <a:pt x="274320" y="548640"/>
                </a:moveTo>
                <a:cubicBezTo>
                  <a:pt x="122819" y="548640"/>
                  <a:pt x="0" y="425821"/>
                  <a:pt x="0" y="274320"/>
                </a:cubicBez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97205" y="274320"/>
                </a:moveTo>
                <a:cubicBezTo>
                  <a:pt x="497205" y="151222"/>
                  <a:pt x="397418" y="51435"/>
                  <a:pt x="274320" y="51435"/>
                </a:cubicBezTo>
                <a:cubicBezTo>
                  <a:pt x="151222" y="51435"/>
                  <a:pt x="51435" y="151222"/>
                  <a:pt x="51435" y="274320"/>
                </a:cubicBezTo>
                <a:cubicBezTo>
                  <a:pt x="51435" y="397418"/>
                  <a:pt x="151222" y="497205"/>
                  <a:pt x="274320" y="497205"/>
                </a:cubicBezTo>
                <a:cubicBezTo>
                  <a:pt x="397418" y="497205"/>
                  <a:pt x="497205" y="397418"/>
                  <a:pt x="497205" y="274320"/>
                </a:cubicBezTo>
                <a:lnTo>
                  <a:pt x="497205" y="274320"/>
                </a:lnTo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moveTo>
                  <a:pt x="328646" y="348364"/>
                </a:moveTo>
                <a:lnTo>
                  <a:pt x="174018" y="407837"/>
                </a:lnTo>
                <a:cubicBezTo>
                  <a:pt x="153230" y="415875"/>
                  <a:pt x="132760" y="395405"/>
                  <a:pt x="140798" y="374617"/>
                </a:cubicBezTo>
                <a:lnTo>
                  <a:pt x="200270" y="219988"/>
                </a:lnTo>
                <a:cubicBezTo>
                  <a:pt x="203809" y="210881"/>
                  <a:pt x="210881" y="203809"/>
                  <a:pt x="219988" y="200270"/>
                </a:cubicBezTo>
                <a:lnTo>
                  <a:pt x="374617" y="140798"/>
                </a:lnTo>
                <a:cubicBezTo>
                  <a:pt x="395405" y="132760"/>
                  <a:pt x="415875" y="153230"/>
                  <a:pt x="407837" y="174018"/>
                </a:cubicBezTo>
                <a:lnTo>
                  <a:pt x="348364" y="328646"/>
                </a:lnTo>
                <a:cubicBezTo>
                  <a:pt x="344935" y="337754"/>
                  <a:pt x="337754" y="344826"/>
                  <a:pt x="328646" y="348364"/>
                </a:cubicBezTo>
                <a:lnTo>
                  <a:pt x="328646" y="348364"/>
                </a:lnTo>
                <a:moveTo>
                  <a:pt x="308610" y="274320"/>
                </a:moveTo>
                <a:cubicBezTo>
                  <a:pt x="308610" y="255381"/>
                  <a:pt x="293259" y="240030"/>
                  <a:pt x="274320" y="240030"/>
                </a:cubicBezTo>
                <a:cubicBezTo>
                  <a:pt x="255381" y="240030"/>
                  <a:pt x="240030" y="255381"/>
                  <a:pt x="240030" y="274320"/>
                </a:cubicBezTo>
                <a:cubicBezTo>
                  <a:pt x="240030" y="293259"/>
                  <a:pt x="255381" y="308610"/>
                  <a:pt x="274320" y="308610"/>
                </a:cubicBezTo>
                <a:cubicBezTo>
                  <a:pt x="293259" y="308610"/>
                  <a:pt x="308610" y="293259"/>
                  <a:pt x="308610" y="274320"/>
                </a:cubicBezTo>
                <a:lnTo>
                  <a:pt x="308610" y="2743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699" r="-8869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58"/>
              </a:spcBef>
              <a:buNone/>
            </a:pPr>
            <a:r>
              <a:rPr lang="en-US" sz="308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Technology in Geographic Coordinates</a:t>
            </a:r>
            <a:endParaRPr lang="en-US" sz="3088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47"/>
              </a:spcBef>
              <a:buNone/>
            </a:pPr>
            <a:r>
              <a:rPr lang="en-US" sz="96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Online mapping services like Google Maps use geographic coordinates to provide directions and location-based information.</a:t>
            </a:r>
            <a:endParaRPr lang="en-US" sz="968" dirty="0"/>
          </a:p>
          <a:p>
            <a:pPr algn="l" marL="0" indent="0">
              <a:lnSpc>
                <a:spcPct val="110000"/>
              </a:lnSpc>
              <a:spcBef>
                <a:spcPts val="847"/>
              </a:spcBef>
              <a:buNone/>
            </a:pPr>
            <a:r>
              <a:rPr lang="en-US" sz="968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services are essential for everyday navigation and finding points of interest.</a:t>
            </a:r>
            <a:endParaRPr lang="en-US" sz="968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Online Mapping Services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784"/>
              </a:spcBef>
              <a:buNone/>
            </a:pPr>
            <a:r>
              <a:rPr lang="en-US" sz="89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GIS (Geographic Information System) technology uses geographic coordinates to analyze and present geographically referenced data.</a:t>
            </a:r>
            <a:endParaRPr lang="en-US" sz="896" dirty="0"/>
          </a:p>
          <a:p>
            <a:pPr algn="l" marL="0" indent="0">
              <a:lnSpc>
                <a:spcPct val="110000"/>
              </a:lnSpc>
              <a:spcBef>
                <a:spcPts val="784"/>
              </a:spcBef>
              <a:buNone/>
            </a:pPr>
            <a:r>
              <a:rPr lang="en-US" sz="89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enables better decision-making and visualization of spatial information.</a:t>
            </a:r>
            <a:endParaRPr lang="en-US" sz="896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GIS and Data Analysis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GPS (Global Positioning System) relies on geographic coordinates to provide location information.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widely used technology for navigation and tracking.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GPS and Geographic Coordinates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a GPS device or a mapping app to navigate to a nearby landmark.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practical activity develops navigation and technology usage skills.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Activity 3: GPS Navigation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Calculate the distance between two cities using their geographic coordinates.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task enhances skills in applying mathematical formulas to real-world geography.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Activity 2: Distance Calculation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 and label the latitude and longitude of major cities on a world map.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helps in understanding the geographic positioning of cities globally.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Activity 1: Latitude and Longitude Identification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Practical Activities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145247" y="2196125"/>
            <a:ext cx="412548" cy="548640"/>
          </a:xfrm>
          <a:custGeom>
            <a:avLst/>
            <a:gdLst/>
            <a:ahLst/>
            <a:cxnLst/>
            <a:rect l="l" t="t" r="r" b="b"/>
            <a:pathLst>
              <a:path w="412548" h="548640">
                <a:moveTo>
                  <a:pt x="360979" y="206272"/>
                </a:moveTo>
                <a:cubicBezTo>
                  <a:pt x="360979" y="120860"/>
                  <a:pt x="291684" y="51567"/>
                  <a:pt x="206274" y="51567"/>
                </a:cubicBezTo>
                <a:cubicBezTo>
                  <a:pt x="120864" y="51567"/>
                  <a:pt x="51569" y="120860"/>
                  <a:pt x="51569" y="206272"/>
                </a:cubicBezTo>
                <a:cubicBezTo>
                  <a:pt x="51569" y="219593"/>
                  <a:pt x="56404" y="240222"/>
                  <a:pt x="68004" y="267725"/>
                </a:cubicBezTo>
                <a:cubicBezTo>
                  <a:pt x="79283" y="294367"/>
                  <a:pt x="95294" y="323807"/>
                  <a:pt x="113665" y="353566"/>
                </a:cubicBezTo>
                <a:cubicBezTo>
                  <a:pt x="144284" y="403201"/>
                  <a:pt x="179739" y="451114"/>
                  <a:pt x="206274" y="485278"/>
                </a:cubicBezTo>
                <a:cubicBezTo>
                  <a:pt x="232916" y="451114"/>
                  <a:pt x="268371" y="403196"/>
                  <a:pt x="298883" y="353566"/>
                </a:cubicBezTo>
                <a:cubicBezTo>
                  <a:pt x="317253" y="323807"/>
                  <a:pt x="333260" y="294367"/>
                  <a:pt x="344543" y="267725"/>
                </a:cubicBezTo>
                <a:cubicBezTo>
                  <a:pt x="356148" y="240222"/>
                  <a:pt x="360979" y="219593"/>
                  <a:pt x="360979" y="206272"/>
                </a:cubicBezTo>
                <a:lnTo>
                  <a:pt x="360979" y="206272"/>
                </a:lnTo>
                <a:moveTo>
                  <a:pt x="412548" y="206272"/>
                </a:moveTo>
                <a:cubicBezTo>
                  <a:pt x="412548" y="300172"/>
                  <a:pt x="286849" y="467337"/>
                  <a:pt x="231736" y="536312"/>
                </a:cubicBezTo>
                <a:cubicBezTo>
                  <a:pt x="218522" y="552749"/>
                  <a:pt x="194025" y="552749"/>
                  <a:pt x="180811" y="536312"/>
                </a:cubicBezTo>
                <a:cubicBezTo>
                  <a:pt x="125699" y="467337"/>
                  <a:pt x="0" y="300172"/>
                  <a:pt x="0" y="206272"/>
                </a:cubicBezTo>
                <a:cubicBezTo>
                  <a:pt x="0" y="92391"/>
                  <a:pt x="92394" y="0"/>
                  <a:pt x="206274" y="0"/>
                </a:cubicBezTo>
                <a:cubicBezTo>
                  <a:pt x="320154" y="0"/>
                  <a:pt x="412548" y="92391"/>
                  <a:pt x="412548" y="206272"/>
                </a:cubicBezTo>
                <a:moveTo>
                  <a:pt x="240651" y="206272"/>
                </a:moveTo>
                <a:cubicBezTo>
                  <a:pt x="240651" y="187284"/>
                  <a:pt x="225259" y="171894"/>
                  <a:pt x="206274" y="171894"/>
                </a:cubicBezTo>
                <a:cubicBezTo>
                  <a:pt x="187288" y="171894"/>
                  <a:pt x="171896" y="187284"/>
                  <a:pt x="171896" y="206272"/>
                </a:cubicBezTo>
                <a:cubicBezTo>
                  <a:pt x="171896" y="225261"/>
                  <a:pt x="187288" y="240650"/>
                  <a:pt x="206274" y="240650"/>
                </a:cubicBezTo>
                <a:cubicBezTo>
                  <a:pt x="225259" y="240650"/>
                  <a:pt x="240651" y="225261"/>
                  <a:pt x="240651" y="206272"/>
                </a:cubicBezTo>
                <a:moveTo>
                  <a:pt x="120328" y="206272"/>
                </a:moveTo>
                <a:cubicBezTo>
                  <a:pt x="120328" y="158804"/>
                  <a:pt x="158806" y="120322"/>
                  <a:pt x="206274" y="120322"/>
                </a:cubicBezTo>
                <a:cubicBezTo>
                  <a:pt x="253742" y="120322"/>
                  <a:pt x="292220" y="158804"/>
                  <a:pt x="292220" y="206272"/>
                </a:cubicBezTo>
                <a:cubicBezTo>
                  <a:pt x="292220" y="253740"/>
                  <a:pt x="253742" y="292222"/>
                  <a:pt x="206274" y="292222"/>
                </a:cubicBezTo>
                <a:cubicBezTo>
                  <a:pt x="158806" y="292222"/>
                  <a:pt x="120328" y="253741"/>
                  <a:pt x="120328" y="206272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04361" y="21961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8842" y="412122"/>
                </a:moveTo>
                <a:cubicBezTo>
                  <a:pt x="51912" y="405193"/>
                  <a:pt x="51912" y="393792"/>
                  <a:pt x="58842" y="386863"/>
                </a:cubicBezTo>
                <a:lnTo>
                  <a:pt x="102876" y="342829"/>
                </a:lnTo>
                <a:lnTo>
                  <a:pt x="136518" y="376471"/>
                </a:lnTo>
                <a:cubicBezTo>
                  <a:pt x="143447" y="383401"/>
                  <a:pt x="154848" y="383401"/>
                  <a:pt x="161777" y="376471"/>
                </a:cubicBezTo>
                <a:cubicBezTo>
                  <a:pt x="168707" y="369542"/>
                  <a:pt x="168707" y="358141"/>
                  <a:pt x="161777" y="351212"/>
                </a:cubicBezTo>
                <a:lnTo>
                  <a:pt x="128135" y="317569"/>
                </a:lnTo>
                <a:lnTo>
                  <a:pt x="174402" y="271302"/>
                </a:lnTo>
                <a:lnTo>
                  <a:pt x="208044" y="304945"/>
                </a:lnTo>
                <a:cubicBezTo>
                  <a:pt x="214974" y="311874"/>
                  <a:pt x="226374" y="311874"/>
                  <a:pt x="233304" y="304945"/>
                </a:cubicBezTo>
                <a:cubicBezTo>
                  <a:pt x="240233" y="298016"/>
                  <a:pt x="240233" y="286615"/>
                  <a:pt x="233304" y="279686"/>
                </a:cubicBezTo>
                <a:lnTo>
                  <a:pt x="199661" y="246043"/>
                </a:lnTo>
                <a:lnTo>
                  <a:pt x="245928" y="199776"/>
                </a:lnTo>
                <a:lnTo>
                  <a:pt x="279570" y="233419"/>
                </a:lnTo>
                <a:cubicBezTo>
                  <a:pt x="286500" y="240348"/>
                  <a:pt x="297901" y="240348"/>
                  <a:pt x="304830" y="233419"/>
                </a:cubicBezTo>
                <a:cubicBezTo>
                  <a:pt x="311759" y="226490"/>
                  <a:pt x="311759" y="215089"/>
                  <a:pt x="304830" y="208160"/>
                </a:cubicBezTo>
                <a:lnTo>
                  <a:pt x="271187" y="174517"/>
                </a:lnTo>
                <a:lnTo>
                  <a:pt x="317454" y="128250"/>
                </a:lnTo>
                <a:lnTo>
                  <a:pt x="351097" y="161893"/>
                </a:lnTo>
                <a:cubicBezTo>
                  <a:pt x="358026" y="168822"/>
                  <a:pt x="369427" y="168822"/>
                  <a:pt x="376356" y="161893"/>
                </a:cubicBezTo>
                <a:cubicBezTo>
                  <a:pt x="383285" y="154963"/>
                  <a:pt x="383285" y="143563"/>
                  <a:pt x="376356" y="136633"/>
                </a:cubicBezTo>
                <a:lnTo>
                  <a:pt x="342713" y="102991"/>
                </a:lnTo>
                <a:lnTo>
                  <a:pt x="386747" y="58957"/>
                </a:lnTo>
                <a:cubicBezTo>
                  <a:pt x="393677" y="52028"/>
                  <a:pt x="405077" y="52028"/>
                  <a:pt x="412007" y="58957"/>
                </a:cubicBezTo>
                <a:lnTo>
                  <a:pt x="489683" y="136633"/>
                </a:lnTo>
                <a:cubicBezTo>
                  <a:pt x="496612" y="143563"/>
                  <a:pt x="496612" y="154963"/>
                  <a:pt x="489683" y="161893"/>
                </a:cubicBezTo>
                <a:lnTo>
                  <a:pt x="161772" y="489804"/>
                </a:lnTo>
                <a:cubicBezTo>
                  <a:pt x="154843" y="496733"/>
                  <a:pt x="143442" y="496733"/>
                  <a:pt x="136513" y="489804"/>
                </a:cubicBezTo>
                <a:lnTo>
                  <a:pt x="58842" y="412122"/>
                </a:lnTo>
                <a:moveTo>
                  <a:pt x="98519" y="527682"/>
                </a:moveTo>
                <a:cubicBezTo>
                  <a:pt x="126462" y="555624"/>
                  <a:pt x="171724" y="555624"/>
                  <a:pt x="199667" y="527682"/>
                </a:cubicBezTo>
                <a:lnTo>
                  <a:pt x="527687" y="199771"/>
                </a:lnTo>
                <a:cubicBezTo>
                  <a:pt x="555630" y="171829"/>
                  <a:pt x="555630" y="126566"/>
                  <a:pt x="527687" y="98623"/>
                </a:cubicBezTo>
                <a:lnTo>
                  <a:pt x="450126" y="20947"/>
                </a:lnTo>
                <a:cubicBezTo>
                  <a:pt x="422184" y="-6995"/>
                  <a:pt x="376921" y="-6995"/>
                  <a:pt x="348979" y="20947"/>
                </a:cubicBezTo>
                <a:lnTo>
                  <a:pt x="20958" y="348858"/>
                </a:lnTo>
                <a:cubicBezTo>
                  <a:pt x="-6984" y="376800"/>
                  <a:pt x="-6984" y="422063"/>
                  <a:pt x="20958" y="450005"/>
                </a:cubicBezTo>
                <a:lnTo>
                  <a:pt x="98635" y="527682"/>
                </a:lnTo>
                <a:lnTo>
                  <a:pt x="98519" y="52768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1961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74320" y="497205"/>
                </a:moveTo>
                <a:cubicBezTo>
                  <a:pt x="282248" y="497205"/>
                  <a:pt x="303250" y="489491"/>
                  <a:pt x="325327" y="445342"/>
                </a:cubicBezTo>
                <a:cubicBezTo>
                  <a:pt x="334758" y="426376"/>
                  <a:pt x="342900" y="403338"/>
                  <a:pt x="348902" y="377190"/>
                </a:cubicBezTo>
                <a:lnTo>
                  <a:pt x="199743" y="377190"/>
                </a:lnTo>
                <a:cubicBezTo>
                  <a:pt x="205745" y="403338"/>
                  <a:pt x="213887" y="426376"/>
                  <a:pt x="223318" y="445342"/>
                </a:cubicBezTo>
                <a:cubicBezTo>
                  <a:pt x="245390" y="489491"/>
                  <a:pt x="266398" y="497205"/>
                  <a:pt x="274325" y="497205"/>
                </a:cubicBezTo>
                <a:lnTo>
                  <a:pt x="274320" y="497205"/>
                </a:lnTo>
                <a:moveTo>
                  <a:pt x="191272" y="325755"/>
                </a:moveTo>
                <a:lnTo>
                  <a:pt x="357362" y="325755"/>
                </a:lnTo>
                <a:cubicBezTo>
                  <a:pt x="359079" y="309362"/>
                  <a:pt x="360040" y="292107"/>
                  <a:pt x="360040" y="274320"/>
                </a:cubicBezTo>
                <a:cubicBezTo>
                  <a:pt x="360040" y="256533"/>
                  <a:pt x="359074" y="239278"/>
                  <a:pt x="357362" y="222885"/>
                </a:cubicBezTo>
                <a:lnTo>
                  <a:pt x="191272" y="222885"/>
                </a:lnTo>
                <a:cubicBezTo>
                  <a:pt x="189561" y="239278"/>
                  <a:pt x="188595" y="256533"/>
                  <a:pt x="188595" y="274320"/>
                </a:cubicBezTo>
                <a:cubicBezTo>
                  <a:pt x="188595" y="292107"/>
                  <a:pt x="189561" y="309362"/>
                  <a:pt x="191272" y="325755"/>
                </a:cubicBezTo>
                <a:lnTo>
                  <a:pt x="191272" y="325755"/>
                </a:lnTo>
                <a:moveTo>
                  <a:pt x="199738" y="171450"/>
                </a:moveTo>
                <a:lnTo>
                  <a:pt x="348902" y="171450"/>
                </a:lnTo>
                <a:cubicBezTo>
                  <a:pt x="342900" y="145302"/>
                  <a:pt x="334758" y="122264"/>
                  <a:pt x="325327" y="103298"/>
                </a:cubicBezTo>
                <a:cubicBezTo>
                  <a:pt x="303255" y="59149"/>
                  <a:pt x="282248" y="51435"/>
                  <a:pt x="274320" y="51435"/>
                </a:cubicBezTo>
                <a:cubicBezTo>
                  <a:pt x="266392" y="51435"/>
                  <a:pt x="245390" y="59149"/>
                  <a:pt x="223313" y="103298"/>
                </a:cubicBezTo>
                <a:cubicBezTo>
                  <a:pt x="213882" y="122264"/>
                  <a:pt x="205740" y="145302"/>
                  <a:pt x="199738" y="171450"/>
                </a:cubicBezTo>
                <a:lnTo>
                  <a:pt x="199738" y="171450"/>
                </a:lnTo>
                <a:moveTo>
                  <a:pt x="409017" y="222885"/>
                </a:moveTo>
                <a:cubicBezTo>
                  <a:pt x="410624" y="239492"/>
                  <a:pt x="411376" y="256747"/>
                  <a:pt x="411376" y="274320"/>
                </a:cubicBezTo>
                <a:cubicBezTo>
                  <a:pt x="411376" y="291893"/>
                  <a:pt x="410520" y="309148"/>
                  <a:pt x="409017" y="325755"/>
                </a:cubicBezTo>
                <a:lnTo>
                  <a:pt x="491203" y="325755"/>
                </a:lnTo>
                <a:cubicBezTo>
                  <a:pt x="495060" y="309252"/>
                  <a:pt x="497205" y="292003"/>
                  <a:pt x="497205" y="274320"/>
                </a:cubicBezTo>
                <a:cubicBezTo>
                  <a:pt x="497205" y="256637"/>
                  <a:pt x="495170" y="239388"/>
                  <a:pt x="491203" y="222885"/>
                </a:cubicBezTo>
                <a:lnTo>
                  <a:pt x="409017" y="222885"/>
                </a:lnTo>
                <a:moveTo>
                  <a:pt x="472022" y="171450"/>
                </a:moveTo>
                <a:cubicBezTo>
                  <a:pt x="449089" y="127411"/>
                  <a:pt x="411908" y="92045"/>
                  <a:pt x="366579" y="71367"/>
                </a:cubicBezTo>
                <a:cubicBezTo>
                  <a:pt x="381689" y="98799"/>
                  <a:pt x="393688" y="132979"/>
                  <a:pt x="401511" y="171450"/>
                </a:cubicBezTo>
                <a:lnTo>
                  <a:pt x="472127" y="171450"/>
                </a:lnTo>
                <a:lnTo>
                  <a:pt x="472022" y="171450"/>
                </a:lnTo>
                <a:moveTo>
                  <a:pt x="147019" y="171450"/>
                </a:moveTo>
                <a:cubicBezTo>
                  <a:pt x="154843" y="132979"/>
                  <a:pt x="166841" y="98903"/>
                  <a:pt x="181951" y="71367"/>
                </a:cubicBezTo>
                <a:cubicBezTo>
                  <a:pt x="136622" y="92051"/>
                  <a:pt x="99441" y="127411"/>
                  <a:pt x="76508" y="171450"/>
                </a:cubicBezTo>
                <a:lnTo>
                  <a:pt x="147123" y="171450"/>
                </a:lnTo>
                <a:lnTo>
                  <a:pt x="147019" y="171450"/>
                </a:lnTo>
                <a:moveTo>
                  <a:pt x="57437" y="222885"/>
                </a:moveTo>
                <a:cubicBezTo>
                  <a:pt x="53580" y="239388"/>
                  <a:pt x="51435" y="256637"/>
                  <a:pt x="51435" y="274320"/>
                </a:cubicBezTo>
                <a:cubicBezTo>
                  <a:pt x="51435" y="292003"/>
                  <a:pt x="53470" y="309252"/>
                  <a:pt x="57437" y="325755"/>
                </a:cubicBezTo>
                <a:lnTo>
                  <a:pt x="139623" y="325755"/>
                </a:lnTo>
                <a:cubicBezTo>
                  <a:pt x="138016" y="309148"/>
                  <a:pt x="137264" y="291893"/>
                  <a:pt x="137264" y="274320"/>
                </a:cubicBezTo>
                <a:cubicBezTo>
                  <a:pt x="137264" y="256747"/>
                  <a:pt x="138120" y="239492"/>
                  <a:pt x="139623" y="222885"/>
                </a:cubicBezTo>
                <a:lnTo>
                  <a:pt x="57437" y="222885"/>
                </a:lnTo>
                <a:moveTo>
                  <a:pt x="366579" y="477273"/>
                </a:moveTo>
                <a:cubicBezTo>
                  <a:pt x="411908" y="456589"/>
                  <a:pt x="449089" y="421229"/>
                  <a:pt x="472022" y="377190"/>
                </a:cubicBezTo>
                <a:lnTo>
                  <a:pt x="401407" y="377190"/>
                </a:lnTo>
                <a:cubicBezTo>
                  <a:pt x="393583" y="415661"/>
                  <a:pt x="381585" y="449737"/>
                  <a:pt x="366475" y="477273"/>
                </a:cubicBezTo>
                <a:lnTo>
                  <a:pt x="366579" y="477273"/>
                </a:lnTo>
                <a:moveTo>
                  <a:pt x="182061" y="477273"/>
                </a:moveTo>
                <a:cubicBezTo>
                  <a:pt x="166951" y="449841"/>
                  <a:pt x="154952" y="415661"/>
                  <a:pt x="147129" y="377190"/>
                </a:cubicBezTo>
                <a:lnTo>
                  <a:pt x="76513" y="377190"/>
                </a:lnTo>
                <a:cubicBezTo>
                  <a:pt x="99446" y="421229"/>
                  <a:pt x="136628" y="456595"/>
                  <a:pt x="181956" y="477273"/>
                </a:cubicBezTo>
                <a:lnTo>
                  <a:pt x="182061" y="477273"/>
                </a:lnTo>
                <a:moveTo>
                  <a:pt x="274320" y="548640"/>
                </a:moveTo>
                <a:cubicBezTo>
                  <a:pt x="122819" y="548640"/>
                  <a:pt x="0" y="425821"/>
                  <a:pt x="0" y="274320"/>
                </a:cubicBez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Present your map to the class, explaining the significance of the locations you've chosen.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Highlight why these locations are important to your community.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 Presentation and Significance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geographic coordinates to mark important locations such as schools, parks, and shops.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accuracy and relevance in your community map.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Mapping Key Locations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Divide into groups and choose a local area to map.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help you focus on specific community aspects.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Group Formation and Area Selection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89955" y="2379200"/>
            <a:ext cx="257175" cy="457200"/>
          </a:xfrm>
          <a:custGeom>
            <a:avLst/>
            <a:gdLst/>
            <a:ahLst/>
            <a:cxnLst/>
            <a:rect l="l" t="t" r="r" b="b"/>
            <a:pathLst>
              <a:path w="257175" h="457200">
                <a:moveTo>
                  <a:pt x="42863" y="128588"/>
                </a:moveTo>
                <a:cubicBezTo>
                  <a:pt x="42863" y="81244"/>
                  <a:pt x="81244" y="42863"/>
                  <a:pt x="128588" y="42863"/>
                </a:cubicBezTo>
                <a:cubicBezTo>
                  <a:pt x="175931" y="42863"/>
                  <a:pt x="214312" y="81244"/>
                  <a:pt x="214312" y="128588"/>
                </a:cubicBezTo>
                <a:cubicBezTo>
                  <a:pt x="214312" y="175931"/>
                  <a:pt x="175931" y="214313"/>
                  <a:pt x="128588" y="214313"/>
                </a:cubicBezTo>
                <a:cubicBezTo>
                  <a:pt x="81244" y="214313"/>
                  <a:pt x="42863" y="175931"/>
                  <a:pt x="42863" y="128588"/>
                </a:cubicBezTo>
                <a:moveTo>
                  <a:pt x="150018" y="255387"/>
                </a:moveTo>
                <a:cubicBezTo>
                  <a:pt x="210829" y="245206"/>
                  <a:pt x="257175" y="192253"/>
                  <a:pt x="257175" y="128588"/>
                </a:cubicBezTo>
                <a:cubicBezTo>
                  <a:pt x="257175" y="57598"/>
                  <a:pt x="199578" y="0"/>
                  <a:pt x="128588" y="0"/>
                </a:cubicBezTo>
                <a:cubicBezTo>
                  <a:pt x="57597" y="0"/>
                  <a:pt x="0" y="57598"/>
                  <a:pt x="0" y="128588"/>
                </a:cubicBezTo>
                <a:cubicBezTo>
                  <a:pt x="0" y="192344"/>
                  <a:pt x="46346" y="245210"/>
                  <a:pt x="107157" y="255387"/>
                </a:cubicBezTo>
                <a:lnTo>
                  <a:pt x="107157" y="435766"/>
                </a:lnTo>
                <a:cubicBezTo>
                  <a:pt x="107157" y="447645"/>
                  <a:pt x="116711" y="457200"/>
                  <a:pt x="128588" y="457200"/>
                </a:cubicBezTo>
                <a:cubicBezTo>
                  <a:pt x="140464" y="457200"/>
                  <a:pt x="150018" y="447645"/>
                  <a:pt x="150018" y="435771"/>
                </a:cubicBezTo>
                <a:lnTo>
                  <a:pt x="150018" y="25538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24902"/>
            <a:ext cx="457200" cy="365796"/>
          </a:xfrm>
          <a:custGeom>
            <a:avLst/>
            <a:gdLst/>
            <a:ahLst/>
            <a:cxnLst/>
            <a:rect l="l" t="t" r="r" b="b"/>
            <a:pathLst>
              <a:path w="457200" h="365796">
                <a:moveTo>
                  <a:pt x="219099" y="2893"/>
                </a:moveTo>
                <a:cubicBezTo>
                  <a:pt x="224888" y="-966"/>
                  <a:pt x="232386" y="-966"/>
                  <a:pt x="238101" y="2893"/>
                </a:cubicBezTo>
                <a:lnTo>
                  <a:pt x="336682" y="68616"/>
                </a:lnTo>
                <a:lnTo>
                  <a:pt x="405760" y="68616"/>
                </a:lnTo>
                <a:cubicBezTo>
                  <a:pt x="434194" y="68616"/>
                  <a:pt x="457195" y="91617"/>
                  <a:pt x="457195" y="120050"/>
                </a:cubicBezTo>
                <a:lnTo>
                  <a:pt x="457195" y="314361"/>
                </a:lnTo>
                <a:cubicBezTo>
                  <a:pt x="457195" y="342794"/>
                  <a:pt x="434194" y="365796"/>
                  <a:pt x="405760" y="365796"/>
                </a:cubicBezTo>
                <a:lnTo>
                  <a:pt x="274315" y="365796"/>
                </a:lnTo>
                <a:lnTo>
                  <a:pt x="182875" y="365796"/>
                </a:lnTo>
                <a:lnTo>
                  <a:pt x="51430" y="365796"/>
                </a:lnTo>
                <a:cubicBezTo>
                  <a:pt x="22997" y="365796"/>
                  <a:pt x="-5" y="342794"/>
                  <a:pt x="-5" y="314361"/>
                </a:cubicBezTo>
                <a:lnTo>
                  <a:pt x="-5" y="120050"/>
                </a:lnTo>
                <a:cubicBezTo>
                  <a:pt x="-5" y="91617"/>
                  <a:pt x="22997" y="68616"/>
                  <a:pt x="51430" y="68616"/>
                </a:cubicBezTo>
                <a:lnTo>
                  <a:pt x="120509" y="68616"/>
                </a:lnTo>
                <a:lnTo>
                  <a:pt x="219099" y="2893"/>
                </a:lnTo>
                <a:moveTo>
                  <a:pt x="405765" y="331506"/>
                </a:moveTo>
                <a:cubicBezTo>
                  <a:pt x="415266" y="331506"/>
                  <a:pt x="422910" y="323861"/>
                  <a:pt x="422910" y="314361"/>
                </a:cubicBezTo>
                <a:lnTo>
                  <a:pt x="422910" y="120051"/>
                </a:lnTo>
                <a:cubicBezTo>
                  <a:pt x="422910" y="110551"/>
                  <a:pt x="415266" y="102906"/>
                  <a:pt x="405765" y="102906"/>
                </a:cubicBezTo>
                <a:lnTo>
                  <a:pt x="331470" y="102906"/>
                </a:lnTo>
                <a:cubicBezTo>
                  <a:pt x="328114" y="102906"/>
                  <a:pt x="324754" y="101907"/>
                  <a:pt x="321969" y="100049"/>
                </a:cubicBezTo>
                <a:lnTo>
                  <a:pt x="228600" y="37754"/>
                </a:lnTo>
                <a:lnTo>
                  <a:pt x="135231" y="100049"/>
                </a:lnTo>
                <a:cubicBezTo>
                  <a:pt x="132446" y="101907"/>
                  <a:pt x="129086" y="102906"/>
                  <a:pt x="125730" y="102906"/>
                </a:cubicBezTo>
                <a:lnTo>
                  <a:pt x="51435" y="102906"/>
                </a:lnTo>
                <a:cubicBezTo>
                  <a:pt x="41934" y="102906"/>
                  <a:pt x="34290" y="110551"/>
                  <a:pt x="34290" y="120051"/>
                </a:cubicBezTo>
                <a:lnTo>
                  <a:pt x="34290" y="314361"/>
                </a:lnTo>
                <a:cubicBezTo>
                  <a:pt x="34290" y="323861"/>
                  <a:pt x="41934" y="331506"/>
                  <a:pt x="51435" y="331506"/>
                </a:cubicBezTo>
                <a:lnTo>
                  <a:pt x="182880" y="331506"/>
                </a:lnTo>
                <a:lnTo>
                  <a:pt x="182880" y="274358"/>
                </a:lnTo>
                <a:cubicBezTo>
                  <a:pt x="182880" y="249140"/>
                  <a:pt x="203381" y="228637"/>
                  <a:pt x="228600" y="228637"/>
                </a:cubicBezTo>
                <a:cubicBezTo>
                  <a:pt x="253819" y="228637"/>
                  <a:pt x="274320" y="249140"/>
                  <a:pt x="274320" y="274358"/>
                </a:cubicBezTo>
                <a:lnTo>
                  <a:pt x="274320" y="331506"/>
                </a:lnTo>
                <a:lnTo>
                  <a:pt x="405765" y="331506"/>
                </a:lnTo>
                <a:moveTo>
                  <a:pt x="80010" y="137195"/>
                </a:moveTo>
                <a:lnTo>
                  <a:pt x="102870" y="137195"/>
                </a:lnTo>
                <a:cubicBezTo>
                  <a:pt x="109157" y="137195"/>
                  <a:pt x="114300" y="142338"/>
                  <a:pt x="114300" y="148626"/>
                </a:cubicBezTo>
                <a:lnTo>
                  <a:pt x="114300" y="194347"/>
                </a:lnTo>
                <a:cubicBezTo>
                  <a:pt x="114300" y="200635"/>
                  <a:pt x="109157" y="205778"/>
                  <a:pt x="102870" y="205778"/>
                </a:cubicBezTo>
                <a:lnTo>
                  <a:pt x="80010" y="205778"/>
                </a:lnTo>
                <a:cubicBezTo>
                  <a:pt x="73724" y="205778"/>
                  <a:pt x="68580" y="200635"/>
                  <a:pt x="68580" y="194347"/>
                </a:cubicBezTo>
                <a:lnTo>
                  <a:pt x="68580" y="148626"/>
                </a:lnTo>
                <a:cubicBezTo>
                  <a:pt x="68580" y="142338"/>
                  <a:pt x="73724" y="137195"/>
                  <a:pt x="80010" y="137195"/>
                </a:cubicBezTo>
                <a:lnTo>
                  <a:pt x="80010" y="137195"/>
                </a:lnTo>
                <a:moveTo>
                  <a:pt x="342900" y="148626"/>
                </a:moveTo>
                <a:cubicBezTo>
                  <a:pt x="342900" y="142338"/>
                  <a:pt x="348044" y="137195"/>
                  <a:pt x="354330" y="137195"/>
                </a:cubicBezTo>
                <a:lnTo>
                  <a:pt x="377190" y="137195"/>
                </a:lnTo>
                <a:cubicBezTo>
                  <a:pt x="383477" y="137195"/>
                  <a:pt x="388620" y="142338"/>
                  <a:pt x="388620" y="148626"/>
                </a:cubicBezTo>
                <a:lnTo>
                  <a:pt x="388620" y="194347"/>
                </a:lnTo>
                <a:cubicBezTo>
                  <a:pt x="388620" y="200635"/>
                  <a:pt x="383477" y="205778"/>
                  <a:pt x="377190" y="205778"/>
                </a:cubicBezTo>
                <a:lnTo>
                  <a:pt x="354330" y="205778"/>
                </a:lnTo>
                <a:cubicBezTo>
                  <a:pt x="348044" y="205778"/>
                  <a:pt x="342900" y="200635"/>
                  <a:pt x="342900" y="194347"/>
                </a:cubicBezTo>
                <a:lnTo>
                  <a:pt x="342900" y="148626"/>
                </a:lnTo>
                <a:moveTo>
                  <a:pt x="80010" y="228637"/>
                </a:moveTo>
                <a:lnTo>
                  <a:pt x="102870" y="228637"/>
                </a:lnTo>
                <a:cubicBezTo>
                  <a:pt x="109157" y="228637"/>
                  <a:pt x="114300" y="233780"/>
                  <a:pt x="114300" y="240068"/>
                </a:cubicBezTo>
                <a:lnTo>
                  <a:pt x="114300" y="285789"/>
                </a:lnTo>
                <a:cubicBezTo>
                  <a:pt x="114300" y="292077"/>
                  <a:pt x="109157" y="297220"/>
                  <a:pt x="102870" y="297220"/>
                </a:cubicBezTo>
                <a:lnTo>
                  <a:pt x="80010" y="297220"/>
                </a:lnTo>
                <a:cubicBezTo>
                  <a:pt x="73724" y="297220"/>
                  <a:pt x="68580" y="292077"/>
                  <a:pt x="68580" y="285789"/>
                </a:cubicBezTo>
                <a:lnTo>
                  <a:pt x="68580" y="240068"/>
                </a:lnTo>
                <a:cubicBezTo>
                  <a:pt x="68580" y="233780"/>
                  <a:pt x="73724" y="228637"/>
                  <a:pt x="80010" y="228637"/>
                </a:cubicBezTo>
                <a:lnTo>
                  <a:pt x="80010" y="228637"/>
                </a:lnTo>
                <a:moveTo>
                  <a:pt x="342900" y="240064"/>
                </a:moveTo>
                <a:cubicBezTo>
                  <a:pt x="342900" y="233776"/>
                  <a:pt x="348044" y="228633"/>
                  <a:pt x="354330" y="228633"/>
                </a:cubicBezTo>
                <a:lnTo>
                  <a:pt x="377190" y="228633"/>
                </a:lnTo>
                <a:cubicBezTo>
                  <a:pt x="383477" y="228633"/>
                  <a:pt x="388620" y="233776"/>
                  <a:pt x="388620" y="240064"/>
                </a:cubicBezTo>
                <a:lnTo>
                  <a:pt x="388620" y="285785"/>
                </a:lnTo>
                <a:cubicBezTo>
                  <a:pt x="388620" y="292073"/>
                  <a:pt x="383477" y="297216"/>
                  <a:pt x="377190" y="297216"/>
                </a:cubicBezTo>
                <a:lnTo>
                  <a:pt x="354330" y="297216"/>
                </a:lnTo>
                <a:cubicBezTo>
                  <a:pt x="348044" y="297216"/>
                  <a:pt x="342900" y="292073"/>
                  <a:pt x="342900" y="285785"/>
                </a:cubicBezTo>
                <a:lnTo>
                  <a:pt x="342900" y="240064"/>
                </a:lnTo>
                <a:moveTo>
                  <a:pt x="171450" y="137195"/>
                </a:moveTo>
                <a:cubicBezTo>
                  <a:pt x="171450" y="105631"/>
                  <a:pt x="197035" y="80047"/>
                  <a:pt x="228600" y="80047"/>
                </a:cubicBezTo>
                <a:cubicBezTo>
                  <a:pt x="260165" y="80047"/>
                  <a:pt x="285750" y="105634"/>
                  <a:pt x="285750" y="137195"/>
                </a:cubicBezTo>
                <a:cubicBezTo>
                  <a:pt x="285750" y="168760"/>
                  <a:pt x="260165" y="194344"/>
                  <a:pt x="228600" y="194344"/>
                </a:cubicBezTo>
                <a:cubicBezTo>
                  <a:pt x="197035" y="194344"/>
                  <a:pt x="171450" y="168756"/>
                  <a:pt x="171450" y="137195"/>
                </a:cubicBezTo>
                <a:moveTo>
                  <a:pt x="228600" y="102906"/>
                </a:moveTo>
                <a:cubicBezTo>
                  <a:pt x="222314" y="102906"/>
                  <a:pt x="217170" y="108049"/>
                  <a:pt x="217170" y="114337"/>
                </a:cubicBezTo>
                <a:lnTo>
                  <a:pt x="217170" y="137195"/>
                </a:lnTo>
                <a:cubicBezTo>
                  <a:pt x="217170" y="143483"/>
                  <a:pt x="222314" y="148626"/>
                  <a:pt x="228600" y="148626"/>
                </a:cubicBezTo>
                <a:lnTo>
                  <a:pt x="245745" y="148626"/>
                </a:lnTo>
                <a:cubicBezTo>
                  <a:pt x="252032" y="148626"/>
                  <a:pt x="257175" y="143483"/>
                  <a:pt x="257175" y="137195"/>
                </a:cubicBezTo>
                <a:cubicBezTo>
                  <a:pt x="257175" y="130907"/>
                  <a:pt x="252032" y="125764"/>
                  <a:pt x="245745" y="125764"/>
                </a:cubicBezTo>
                <a:lnTo>
                  <a:pt x="240030" y="125764"/>
                </a:lnTo>
                <a:lnTo>
                  <a:pt x="240030" y="114333"/>
                </a:lnTo>
                <a:cubicBezTo>
                  <a:pt x="240030" y="108045"/>
                  <a:pt x="234887" y="102902"/>
                  <a:pt x="228600" y="102902"/>
                </a:cubicBezTo>
                <a:lnTo>
                  <a:pt x="228600" y="10290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37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273872" y="290304"/>
                </a:moveTo>
                <a:lnTo>
                  <a:pt x="145015" y="339864"/>
                </a:lnTo>
                <a:cubicBezTo>
                  <a:pt x="127691" y="346562"/>
                  <a:pt x="110633" y="329504"/>
                  <a:pt x="117331" y="312181"/>
                </a:cubicBezTo>
                <a:lnTo>
                  <a:pt x="166892" y="183323"/>
                </a:lnTo>
                <a:cubicBezTo>
                  <a:pt x="169841" y="175734"/>
                  <a:pt x="175734" y="169841"/>
                  <a:pt x="183323" y="166892"/>
                </a:cubicBezTo>
                <a:lnTo>
                  <a:pt x="312181" y="117331"/>
                </a:lnTo>
                <a:cubicBezTo>
                  <a:pt x="329504" y="110633"/>
                  <a:pt x="346562" y="127691"/>
                  <a:pt x="339864" y="145015"/>
                </a:cubicBezTo>
                <a:lnTo>
                  <a:pt x="290304" y="273872"/>
                </a:lnTo>
                <a:cubicBezTo>
                  <a:pt x="287446" y="281461"/>
                  <a:pt x="281461" y="287355"/>
                  <a:pt x="273872" y="290304"/>
                </a:cubicBezTo>
                <a:lnTo>
                  <a:pt x="273872" y="290304"/>
                </a:lnTo>
                <a:moveTo>
                  <a:pt x="257175" y="228600"/>
                </a:moveTo>
                <a:cubicBezTo>
                  <a:pt x="257175" y="212817"/>
                  <a:pt x="244383" y="200025"/>
                  <a:pt x="228600" y="200025"/>
                </a:cubicBezTo>
                <a:cubicBezTo>
                  <a:pt x="212817" y="200025"/>
                  <a:pt x="200025" y="212817"/>
                  <a:pt x="200025" y="228600"/>
                </a:cubicBezTo>
                <a:cubicBezTo>
                  <a:pt x="200025" y="244383"/>
                  <a:pt x="212817" y="257175"/>
                  <a:pt x="228600" y="257175"/>
                </a:cubicBezTo>
                <a:cubicBezTo>
                  <a:pt x="244383" y="257175"/>
                  <a:pt x="257175" y="244383"/>
                  <a:pt x="257175" y="2286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3"/>
              </a:spcBef>
              <a:buNone/>
            </a:pPr>
            <a:r>
              <a:rPr lang="en-US" sz="336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Group Project: Mapping Our Community</a:t>
            </a:r>
            <a:endParaRPr lang="en-US" sz="33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Geographic coordinates are not just numbers; they represent real places and possibilities.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inspire us to explore and connect with the world around us.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 Places, Real Possibilities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Latitude and longitude are key to unlocking the mysteries of our planet.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allow us to pinpoint locations and explore the interconnectedness of places.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97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Significance of Latitude and Longitude</a:t>
            </a:r>
            <a:endParaRPr lang="en-US" sz="1797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Geographic coordinates are a powerful tool for understanding and navigating our world.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mastering latitude and longitude, you can unlock a deeper appreciation for geography and its applications.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03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Geographic Coordinates</a:t>
            </a:r>
            <a:endParaRPr lang="en-US" sz="1703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Test your understanding of geographic coordinates and their applications.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helps in assessing theoretical knowledge and practical comprehension.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Quiz Evaluation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 your ability to apply geographic coordinates in a real-world context.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task evaluates creativity and problem-solving skills in practical scenarios.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Project Presentation Assessment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Evaluate your engagement and contribution to class discussions and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measure reflects your collaborative and communicative abilities.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 Participation Evaluation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312" r="-11531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57360" y="2229787"/>
            <a:ext cx="457200" cy="400038"/>
          </a:xfrm>
          <a:custGeom>
            <a:avLst/>
            <a:gdLst/>
            <a:ahLst/>
            <a:cxnLst/>
            <a:rect l="l" t="t" r="r" b="b"/>
            <a:pathLst>
              <a:path w="457200" h="400038">
                <a:moveTo>
                  <a:pt x="110460" y="320762"/>
                </a:moveTo>
                <a:cubicBezTo>
                  <a:pt x="121976" y="312370"/>
                  <a:pt x="136886" y="310229"/>
                  <a:pt x="150277" y="315050"/>
                </a:cubicBezTo>
                <a:cubicBezTo>
                  <a:pt x="173933" y="323619"/>
                  <a:pt x="200450" y="328531"/>
                  <a:pt x="228659" y="328531"/>
                </a:cubicBezTo>
                <a:cubicBezTo>
                  <a:pt x="339983" y="328531"/>
                  <a:pt x="414351" y="256664"/>
                  <a:pt x="414351" y="185694"/>
                </a:cubicBezTo>
                <a:cubicBezTo>
                  <a:pt x="414351" y="114719"/>
                  <a:pt x="339988" y="42856"/>
                  <a:pt x="228659" y="42856"/>
                </a:cubicBezTo>
                <a:cubicBezTo>
                  <a:pt x="117336" y="42856"/>
                  <a:pt x="42968" y="114723"/>
                  <a:pt x="42968" y="185694"/>
                </a:cubicBezTo>
                <a:cubicBezTo>
                  <a:pt x="42968" y="214260"/>
                  <a:pt x="54036" y="241759"/>
                  <a:pt x="74839" y="265325"/>
                </a:cubicBezTo>
                <a:cubicBezTo>
                  <a:pt x="82515" y="273986"/>
                  <a:pt x="86264" y="285411"/>
                  <a:pt x="85373" y="297016"/>
                </a:cubicBezTo>
                <a:cubicBezTo>
                  <a:pt x="84125" y="313174"/>
                  <a:pt x="80284" y="327995"/>
                  <a:pt x="75287" y="341116"/>
                </a:cubicBezTo>
                <a:cubicBezTo>
                  <a:pt x="90462" y="334064"/>
                  <a:pt x="103053" y="326207"/>
                  <a:pt x="110460" y="320850"/>
                </a:cubicBezTo>
                <a:lnTo>
                  <a:pt x="110460" y="320762"/>
                </a:lnTo>
                <a:moveTo>
                  <a:pt x="19042" y="357006"/>
                </a:moveTo>
                <a:cubicBezTo>
                  <a:pt x="20647" y="354594"/>
                  <a:pt x="22165" y="352186"/>
                  <a:pt x="23596" y="349773"/>
                </a:cubicBezTo>
                <a:cubicBezTo>
                  <a:pt x="32525" y="334952"/>
                  <a:pt x="41006" y="315490"/>
                  <a:pt x="42702" y="293620"/>
                </a:cubicBezTo>
                <a:cubicBezTo>
                  <a:pt x="15920" y="263177"/>
                  <a:pt x="119" y="225949"/>
                  <a:pt x="119" y="185686"/>
                </a:cubicBezTo>
                <a:cubicBezTo>
                  <a:pt x="119" y="83108"/>
                  <a:pt x="102427" y="-4"/>
                  <a:pt x="228659" y="-4"/>
                </a:cubicBezTo>
                <a:cubicBezTo>
                  <a:pt x="354892" y="-4"/>
                  <a:pt x="457200" y="83112"/>
                  <a:pt x="457200" y="185686"/>
                </a:cubicBezTo>
                <a:cubicBezTo>
                  <a:pt x="457200" y="288263"/>
                  <a:pt x="354892" y="371375"/>
                  <a:pt x="228659" y="371375"/>
                </a:cubicBezTo>
                <a:cubicBezTo>
                  <a:pt x="195540" y="371375"/>
                  <a:pt x="164112" y="365663"/>
                  <a:pt x="135724" y="355394"/>
                </a:cubicBezTo>
                <a:cubicBezTo>
                  <a:pt x="125099" y="363163"/>
                  <a:pt x="107780" y="373783"/>
                  <a:pt x="87247" y="382712"/>
                </a:cubicBezTo>
                <a:cubicBezTo>
                  <a:pt x="73769" y="388605"/>
                  <a:pt x="58412" y="393961"/>
                  <a:pt x="42520" y="397086"/>
                </a:cubicBezTo>
                <a:cubicBezTo>
                  <a:pt x="41806" y="397266"/>
                  <a:pt x="41093" y="397354"/>
                  <a:pt x="40375" y="397534"/>
                </a:cubicBezTo>
                <a:cubicBezTo>
                  <a:pt x="36448" y="398250"/>
                  <a:pt x="32608" y="398874"/>
                  <a:pt x="28593" y="399230"/>
                </a:cubicBezTo>
                <a:cubicBezTo>
                  <a:pt x="28415" y="399230"/>
                  <a:pt x="28145" y="399318"/>
                  <a:pt x="27967" y="399318"/>
                </a:cubicBezTo>
                <a:cubicBezTo>
                  <a:pt x="23413" y="399766"/>
                  <a:pt x="18860" y="400034"/>
                  <a:pt x="14306" y="400034"/>
                </a:cubicBezTo>
                <a:cubicBezTo>
                  <a:pt x="8504" y="400034"/>
                  <a:pt x="3324" y="396554"/>
                  <a:pt x="1093" y="391197"/>
                </a:cubicBezTo>
                <a:cubicBezTo>
                  <a:pt x="-1138" y="385841"/>
                  <a:pt x="110" y="379768"/>
                  <a:pt x="4129" y="375664"/>
                </a:cubicBezTo>
                <a:cubicBezTo>
                  <a:pt x="7791" y="371915"/>
                  <a:pt x="11092" y="367895"/>
                  <a:pt x="14214" y="363610"/>
                </a:cubicBezTo>
                <a:cubicBezTo>
                  <a:pt x="15732" y="361558"/>
                  <a:pt x="17159" y="359502"/>
                  <a:pt x="18498" y="357450"/>
                </a:cubicBezTo>
                <a:lnTo>
                  <a:pt x="18768" y="357002"/>
                </a:lnTo>
                <a:lnTo>
                  <a:pt x="19042" y="35700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631060" y="2201206"/>
            <a:ext cx="257175" cy="457200"/>
          </a:xfrm>
          <a:custGeom>
            <a:avLst/>
            <a:gdLst/>
            <a:ahLst/>
            <a:cxnLst/>
            <a:rect l="l" t="t" r="r" b="b"/>
            <a:pathLst>
              <a:path w="257175" h="457200">
                <a:moveTo>
                  <a:pt x="42863" y="128588"/>
                </a:moveTo>
                <a:cubicBezTo>
                  <a:pt x="42863" y="81244"/>
                  <a:pt x="81244" y="42863"/>
                  <a:pt x="128588" y="42863"/>
                </a:cubicBezTo>
                <a:cubicBezTo>
                  <a:pt x="175931" y="42863"/>
                  <a:pt x="214312" y="81244"/>
                  <a:pt x="214312" y="128588"/>
                </a:cubicBezTo>
                <a:cubicBezTo>
                  <a:pt x="214312" y="175931"/>
                  <a:pt x="175931" y="214313"/>
                  <a:pt x="128588" y="214313"/>
                </a:cubicBezTo>
                <a:cubicBezTo>
                  <a:pt x="81244" y="214313"/>
                  <a:pt x="42863" y="175931"/>
                  <a:pt x="42863" y="128588"/>
                </a:cubicBezTo>
                <a:moveTo>
                  <a:pt x="150018" y="255387"/>
                </a:moveTo>
                <a:cubicBezTo>
                  <a:pt x="210829" y="245206"/>
                  <a:pt x="257175" y="192253"/>
                  <a:pt x="257175" y="128588"/>
                </a:cubicBezTo>
                <a:cubicBezTo>
                  <a:pt x="257175" y="57598"/>
                  <a:pt x="199578" y="0"/>
                  <a:pt x="128588" y="0"/>
                </a:cubicBezTo>
                <a:cubicBezTo>
                  <a:pt x="57597" y="0"/>
                  <a:pt x="0" y="57598"/>
                  <a:pt x="0" y="128588"/>
                </a:cubicBezTo>
                <a:cubicBezTo>
                  <a:pt x="0" y="192344"/>
                  <a:pt x="46346" y="245210"/>
                  <a:pt x="107157" y="255387"/>
                </a:cubicBezTo>
                <a:lnTo>
                  <a:pt x="107157" y="435766"/>
                </a:lnTo>
                <a:cubicBezTo>
                  <a:pt x="107157" y="447645"/>
                  <a:pt x="116711" y="457200"/>
                  <a:pt x="128588" y="457200"/>
                </a:cubicBezTo>
                <a:cubicBezTo>
                  <a:pt x="140464" y="457200"/>
                  <a:pt x="150018" y="447645"/>
                  <a:pt x="150018" y="435771"/>
                </a:cubicBezTo>
                <a:lnTo>
                  <a:pt x="150018" y="25538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61884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 to analyze and interpret geospatial data.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 the applications of GIS in various fields.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69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Advanced Geographic Information Systems (GIS)</a:t>
            </a:r>
            <a:endParaRPr lang="en-US" sz="1569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Apply geographic coordinates in outdoor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Enhance skills in map reading and compass usage.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Navigation and Orienteering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Investigate and present on topics like climate change, urbanization, or natural resource management.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Develop critical thinking and research skills through geographic studies.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Geographic Research Projects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Future Learning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46078" r="-14607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Geographic coordinates are widely used in various professions and industries.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play a crucial role in navigation, urban planning, and environmental studies.</a:t>
            </a:r>
            <a:endParaRPr lang="en-US" sz="1019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Real-world Applications of Geographic Coordinates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tools like Google Earth, ArcGIS, and GPS devices.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are instrumental in understanding and visualizing geographic data.</a:t>
            </a:r>
            <a:endParaRPr lang="en-US" sz="1020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Real-world Applications of Geographic Coordinates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Textbooks and online resources are essential for further learning.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foundational knowledge and advanced insights into geographic concepts.</a:t>
            </a:r>
            <a:endParaRPr lang="en-US" sz="1020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Mapping Tools and Applications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31531" y="5258435"/>
            <a:ext cx="257175" cy="457200"/>
          </a:xfrm>
          <a:custGeom>
            <a:avLst/>
            <a:gdLst/>
            <a:ahLst/>
            <a:cxnLst/>
            <a:rect l="l" t="t" r="r" b="b"/>
            <a:pathLst>
              <a:path w="257175" h="457200">
                <a:moveTo>
                  <a:pt x="42863" y="128588"/>
                </a:moveTo>
                <a:cubicBezTo>
                  <a:pt x="42863" y="81244"/>
                  <a:pt x="81244" y="42863"/>
                  <a:pt x="128588" y="42863"/>
                </a:cubicBezTo>
                <a:cubicBezTo>
                  <a:pt x="175931" y="42863"/>
                  <a:pt x="214312" y="81244"/>
                  <a:pt x="214312" y="128588"/>
                </a:cubicBezTo>
                <a:cubicBezTo>
                  <a:pt x="214312" y="175931"/>
                  <a:pt x="175931" y="214313"/>
                  <a:pt x="128588" y="214313"/>
                </a:cubicBezTo>
                <a:cubicBezTo>
                  <a:pt x="81244" y="214313"/>
                  <a:pt x="42863" y="175931"/>
                  <a:pt x="42863" y="128588"/>
                </a:cubicBezTo>
                <a:moveTo>
                  <a:pt x="150018" y="255387"/>
                </a:moveTo>
                <a:cubicBezTo>
                  <a:pt x="210829" y="245206"/>
                  <a:pt x="257175" y="192253"/>
                  <a:pt x="257175" y="128588"/>
                </a:cubicBezTo>
                <a:cubicBezTo>
                  <a:pt x="257175" y="57598"/>
                  <a:pt x="199578" y="0"/>
                  <a:pt x="128588" y="0"/>
                </a:cubicBezTo>
                <a:cubicBezTo>
                  <a:pt x="57597" y="0"/>
                  <a:pt x="0" y="57598"/>
                  <a:pt x="0" y="128588"/>
                </a:cubicBezTo>
                <a:cubicBezTo>
                  <a:pt x="0" y="192344"/>
                  <a:pt x="46346" y="245210"/>
                  <a:pt x="107157" y="255387"/>
                </a:cubicBezTo>
                <a:lnTo>
                  <a:pt x="107157" y="435766"/>
                </a:lnTo>
                <a:cubicBezTo>
                  <a:pt x="107157" y="447645"/>
                  <a:pt x="116711" y="457200"/>
                  <a:pt x="128588" y="457200"/>
                </a:cubicBezTo>
                <a:cubicBezTo>
                  <a:pt x="140464" y="457200"/>
                  <a:pt x="150018" y="447645"/>
                  <a:pt x="150018" y="435771"/>
                </a:cubicBezTo>
                <a:lnTo>
                  <a:pt x="150018" y="25538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372087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5806" y="2201206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440" b="-644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Consider how geographic coordinates can be used to solve real-world problems and contribute to your community.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Think about specific examples where this knowledge can make a positive impact.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Geographic Knowledge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feedback on the lesson to help improve future learning experiences.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 on the strengths and areas for improvement in the lesson.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Providing Constructive Feedback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 on what you've learned and how you can apply it.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Consider how geographic coordinates can be used to solve real-world problems and contribute to your community.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Reflecting on Learning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and Feedback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97205" y="274320"/>
                </a:moveTo>
                <a:cubicBezTo>
                  <a:pt x="497205" y="151222"/>
                  <a:pt x="397418" y="51435"/>
                  <a:pt x="274320" y="51435"/>
                </a:cubicBezTo>
                <a:cubicBezTo>
                  <a:pt x="151222" y="51435"/>
                  <a:pt x="51435" y="151222"/>
                  <a:pt x="51435" y="274320"/>
                </a:cubicBezTo>
                <a:cubicBezTo>
                  <a:pt x="51435" y="397418"/>
                  <a:pt x="151222" y="497205"/>
                  <a:pt x="274320" y="497205"/>
                </a:cubicBezTo>
                <a:cubicBezTo>
                  <a:pt x="397418" y="497205"/>
                  <a:pt x="497205" y="397418"/>
                  <a:pt x="497205" y="274320"/>
                </a:cubicBezTo>
                <a:lnTo>
                  <a:pt x="497205" y="274320"/>
                </a:lnTo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moveTo>
                  <a:pt x="328646" y="348364"/>
                </a:moveTo>
                <a:lnTo>
                  <a:pt x="174018" y="407837"/>
                </a:lnTo>
                <a:cubicBezTo>
                  <a:pt x="153230" y="415875"/>
                  <a:pt x="132760" y="395405"/>
                  <a:pt x="140798" y="374617"/>
                </a:cubicBezTo>
                <a:lnTo>
                  <a:pt x="200270" y="219988"/>
                </a:lnTo>
                <a:cubicBezTo>
                  <a:pt x="203809" y="210881"/>
                  <a:pt x="210881" y="203809"/>
                  <a:pt x="219988" y="200270"/>
                </a:cubicBezTo>
                <a:lnTo>
                  <a:pt x="374617" y="140798"/>
                </a:lnTo>
                <a:cubicBezTo>
                  <a:pt x="395405" y="132760"/>
                  <a:pt x="415875" y="153230"/>
                  <a:pt x="407837" y="174018"/>
                </a:cubicBezTo>
                <a:lnTo>
                  <a:pt x="348364" y="328646"/>
                </a:lnTo>
                <a:cubicBezTo>
                  <a:pt x="344935" y="337754"/>
                  <a:pt x="337754" y="344826"/>
                  <a:pt x="328646" y="348364"/>
                </a:cubicBezTo>
                <a:lnTo>
                  <a:pt x="328646" y="348364"/>
                </a:lnTo>
                <a:moveTo>
                  <a:pt x="308610" y="274320"/>
                </a:moveTo>
                <a:cubicBezTo>
                  <a:pt x="308610" y="255381"/>
                  <a:pt x="293259" y="240030"/>
                  <a:pt x="274320" y="240030"/>
                </a:cubicBezTo>
                <a:cubicBezTo>
                  <a:pt x="255381" y="240030"/>
                  <a:pt x="240030" y="255381"/>
                  <a:pt x="240030" y="274320"/>
                </a:cubicBezTo>
                <a:cubicBezTo>
                  <a:pt x="240030" y="293259"/>
                  <a:pt x="255381" y="308610"/>
                  <a:pt x="274320" y="308610"/>
                </a:cubicBezTo>
                <a:cubicBezTo>
                  <a:pt x="293259" y="308610"/>
                  <a:pt x="308610" y="293259"/>
                  <a:pt x="308610" y="274320"/>
                </a:cubicBezTo>
                <a:lnTo>
                  <a:pt x="308610" y="2743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73351"/>
            <a:ext cx="548640" cy="480046"/>
          </a:xfrm>
          <a:custGeom>
            <a:avLst/>
            <a:gdLst/>
            <a:ahLst/>
            <a:cxnLst/>
            <a:rect l="l" t="t" r="r" b="b"/>
            <a:pathLst>
              <a:path w="548640" h="480046">
                <a:moveTo>
                  <a:pt x="132551" y="384915"/>
                </a:moveTo>
                <a:cubicBezTo>
                  <a:pt x="146372" y="374844"/>
                  <a:pt x="164263" y="372275"/>
                  <a:pt x="180332" y="378060"/>
                </a:cubicBezTo>
                <a:cubicBezTo>
                  <a:pt x="208719" y="388343"/>
                  <a:pt x="240540" y="394237"/>
                  <a:pt x="274391" y="394237"/>
                </a:cubicBezTo>
                <a:cubicBezTo>
                  <a:pt x="407980" y="394237"/>
                  <a:pt x="497221" y="307997"/>
                  <a:pt x="497221" y="222832"/>
                </a:cubicBezTo>
                <a:cubicBezTo>
                  <a:pt x="497221" y="137663"/>
                  <a:pt x="407985" y="51427"/>
                  <a:pt x="274391" y="51427"/>
                </a:cubicBezTo>
                <a:cubicBezTo>
                  <a:pt x="140803" y="51427"/>
                  <a:pt x="51561" y="137668"/>
                  <a:pt x="51561" y="222832"/>
                </a:cubicBezTo>
                <a:cubicBezTo>
                  <a:pt x="51561" y="257113"/>
                  <a:pt x="64844" y="290111"/>
                  <a:pt x="89807" y="318390"/>
                </a:cubicBezTo>
                <a:cubicBezTo>
                  <a:pt x="99018" y="328783"/>
                  <a:pt x="103517" y="342493"/>
                  <a:pt x="102447" y="356419"/>
                </a:cubicBezTo>
                <a:cubicBezTo>
                  <a:pt x="100950" y="375808"/>
                  <a:pt x="96341" y="393594"/>
                  <a:pt x="90344" y="409340"/>
                </a:cubicBezTo>
                <a:cubicBezTo>
                  <a:pt x="108554" y="400876"/>
                  <a:pt x="123663" y="391448"/>
                  <a:pt x="132551" y="385021"/>
                </a:cubicBezTo>
                <a:lnTo>
                  <a:pt x="132551" y="384915"/>
                </a:lnTo>
                <a:moveTo>
                  <a:pt x="22851" y="428407"/>
                </a:moveTo>
                <a:cubicBezTo>
                  <a:pt x="24777" y="425512"/>
                  <a:pt x="26598" y="422623"/>
                  <a:pt x="28315" y="419728"/>
                </a:cubicBezTo>
                <a:cubicBezTo>
                  <a:pt x="39030" y="401942"/>
                  <a:pt x="49208" y="378588"/>
                  <a:pt x="51243" y="352344"/>
                </a:cubicBezTo>
                <a:cubicBezTo>
                  <a:pt x="19104" y="315812"/>
                  <a:pt x="143" y="271139"/>
                  <a:pt x="143" y="222823"/>
                </a:cubicBezTo>
                <a:cubicBezTo>
                  <a:pt x="143" y="99729"/>
                  <a:pt x="122912" y="-5"/>
                  <a:pt x="274391" y="-5"/>
                </a:cubicBezTo>
                <a:cubicBezTo>
                  <a:pt x="425871" y="-5"/>
                  <a:pt x="548640" y="99734"/>
                  <a:pt x="548640" y="222823"/>
                </a:cubicBezTo>
                <a:cubicBezTo>
                  <a:pt x="548640" y="345916"/>
                  <a:pt x="425871" y="445650"/>
                  <a:pt x="274391" y="445650"/>
                </a:cubicBezTo>
                <a:cubicBezTo>
                  <a:pt x="234648" y="445650"/>
                  <a:pt x="196934" y="438795"/>
                  <a:pt x="162869" y="426472"/>
                </a:cubicBezTo>
                <a:cubicBezTo>
                  <a:pt x="150119" y="435795"/>
                  <a:pt x="129336" y="448540"/>
                  <a:pt x="104697" y="459255"/>
                </a:cubicBezTo>
                <a:cubicBezTo>
                  <a:pt x="88523" y="466326"/>
                  <a:pt x="70094" y="472754"/>
                  <a:pt x="51024" y="476503"/>
                </a:cubicBezTo>
                <a:cubicBezTo>
                  <a:pt x="50168" y="476719"/>
                  <a:pt x="49312" y="476824"/>
                  <a:pt x="48450" y="477040"/>
                </a:cubicBezTo>
                <a:cubicBezTo>
                  <a:pt x="43738" y="477900"/>
                  <a:pt x="39129" y="478649"/>
                  <a:pt x="34312" y="479076"/>
                </a:cubicBezTo>
                <a:cubicBezTo>
                  <a:pt x="34098" y="479076"/>
                  <a:pt x="33774" y="479182"/>
                  <a:pt x="33560" y="479182"/>
                </a:cubicBezTo>
                <a:cubicBezTo>
                  <a:pt x="28096" y="479719"/>
                  <a:pt x="22631" y="480041"/>
                  <a:pt x="17167" y="480041"/>
                </a:cubicBezTo>
                <a:cubicBezTo>
                  <a:pt x="10205" y="480041"/>
                  <a:pt x="3989" y="475864"/>
                  <a:pt x="1311" y="469437"/>
                </a:cubicBezTo>
                <a:cubicBezTo>
                  <a:pt x="-1366" y="463009"/>
                  <a:pt x="132" y="455722"/>
                  <a:pt x="4954" y="450796"/>
                </a:cubicBezTo>
                <a:cubicBezTo>
                  <a:pt x="9349" y="446298"/>
                  <a:pt x="13310" y="441474"/>
                  <a:pt x="17057" y="436333"/>
                </a:cubicBezTo>
                <a:cubicBezTo>
                  <a:pt x="18879" y="433870"/>
                  <a:pt x="20590" y="431403"/>
                  <a:pt x="22198" y="428940"/>
                </a:cubicBezTo>
                <a:lnTo>
                  <a:pt x="22522" y="428402"/>
                </a:lnTo>
                <a:lnTo>
                  <a:pt x="22851" y="4284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48663" y="3139054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Apply what you've learned to make a positive impact and contribute to a better understanding of our planet.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Your knowledge can help address global challenges and foster a sustainable future.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Making a Positive Impact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Remember that learning is a continuous process; there's always more to discover about geographic coordinates and their applications.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Staying curious and open to new knowledge can deepen your understanding of this vital subject.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Journey of Continuous Learning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Geographic coordinates are a fundamental concept in geography, essential for navigation, research, and understanding our world.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a framework for pinpointing locations and exploring the Earth's surface.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Geographic Coordinates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Thoughts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pair of numbers (latitude and longitude) that uniquely identify a point on the Earth's surface.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coordinates are used in mapping and navigation systems worldwide.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Geographic Coordinates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distance east or west of the prime meridian, measured in degrees, minutes, and seconds.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essential for pinpointing locations in combination with latitude.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Longitude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distance north or south of the equator, measured in degrees, minutes, and seconds.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in determining the position of a location on Earth's surface.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Latitude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Geographic Coordinates: Navigating and Understanding Our World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Appendix: Glossary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2025-08-30T02:16:38Z</dcterms:created>
  <dcterms:modified xsi:type="dcterms:W3CDTF">2025-08-30T02:16:38Z</dcterms:modified>
</cp:coreProperties>
</file>