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f6abbf94e5e48197fb4aa16560ab508092c0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1944260e13588e031ea177b27840536d1c88e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6375aac937db214897a94a1144bae3485bfa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ed72481a497efda1610f50f78c1ada9223d4f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2d9d1eb6c2ed4c39fb7812efe8feb7d1458822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eb9360a86ff05a65d6efc2add261765640bdf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a006bb95493493d211dc918b86f7c93168020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e15ceefee8c1ac803c5f1ca380856fad8df5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6e049519285eeea4fed78afbde6e24a6536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34df30932bf05eb3015ab7074bdf8e553fcd5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02da19a42810f3e01f3e8267dd0603f6d1e19a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7fcd266a7c151537077dd7c58a922780109a6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3b539e1bfdf33be59f19a6e07c0816ef83794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df20847c02e77c6dbd2e61edb0b97f26a2a5e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04ce70f8f5e30feb441324e8c9be12988c162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119d3d8aec8dd58185b644305a4407c6d61e23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77" r="319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 for Effective and Impactful Communication in Various Contexts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Professional Communication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Professional Communication Mastery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Overview: Elevate Communication Strategies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Context Framework: Communication is More Than…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Modalities: Types of Professional Communicati…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Meeting Communication Strategies: Effective Meeting Communi…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 Communication Masterclass: Email Best Practices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Interdepartmental Communication: Navigating Complex Communi…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Communication Errors: Top Communication Mistakes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 Communication: Digital Communication Ecosystem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Intelligence: Role in Professional Communication</a:t>
            </a:r>
            <a:endParaRPr lang="en-US" sz="1630" dirty="0"/>
          </a:p>
          <a:p>
            <a:pPr algn="l" marL="0" indent="0">
              <a:lnSpc>
                <a:spcPct val="130000"/>
              </a:lnSpc>
              <a:spcBef>
                <a:spcPts val="906"/>
              </a:spcBef>
              <a:buNone/>
            </a:pPr>
            <a:r>
              <a:rPr lang="en-US" sz="163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Communication: Global Communication Strategi…</a:t>
            </a:r>
            <a:endParaRPr lang="en-US" sz="163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Skill Development: Continuous Improvement Fra…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Communication Brand: Building Your Unique Communic…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Action Planning: Personal Communication Development Roadmap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Takeaways: Critical Communication Insights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Questions: Personal Development Prompts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Steps: Recommended Follow-Up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Final Message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Contact: Open Discussion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787" r="317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Communication Techniques for Mid-Career Professionals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Professional Communication Mastery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technology for effective communication strategies.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communication between different departments within an organization.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Interdepartmental Communication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Crafting messages with specific goals and outcomes in mind.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Messaging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Communication Adaptation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different communication styles based on the context.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Overview: Elevate Communication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21" r="315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trust and rapport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Managing conflicts and resolving misunderstandings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Interpersonal Relationships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communication tools effectively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to digital platforms for diverse audiences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Interfaces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Considering company culture and values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hierarchies and power dynamics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Organizational Ecosystem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Dynamics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individual perceptions and emotions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cognitive biases in communication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Context Framework: Communication is More Than Information Transfer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41041" r="41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language, gestures, and facial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Conveys emotions, attitudes, and intentions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Non-Verbal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Instant messaging, video conferencing, and social media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meetings and online collaboration platforms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Emails, reports, memos, and letters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Formal documentation and written records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Communication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Spoken words, tone, and pitch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Face-to-face conversations, phone calls, and presentations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Modalities: Types of Professional Communication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Active Listening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Participation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Language Awareness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Presentation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Meeting Communication Techniques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Meeting Communication Strategies: Effective Meeting Communication Techniques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991" r="319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your emails to suit the recipient and the purpose of the communication.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Appropriateness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your emails with clear headings, bullet points, and paragraphs for easy readability.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Structured Communication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professional and respectful tone in all email communications.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Tone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and Concise Language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simple and direct language to convey your message effectively.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Email Communication Masterclass: Email Best Practices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423" r="304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clear and consistent messaging strategies.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alignment of communication goals with organizational objectives.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Messaging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address common communication obstacles.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technology to facilitate better communication channels.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Breaking Communication Barriers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teamwork and collective problem-solving.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regular interdepartmental meetings and workshops.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Approach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Cross-Functional Understanding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mutual respect and knowledge sharing between departments.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team members to learn about other departments' roles and challenges.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Interdepartmental Communication: Navigating Complex Communication Landscapes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422" r="274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Responding impulsively without considering the impact of your words can lead to miscommunication and conflict.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Reactive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Ignoring non-verbal cues such as body language and facial expressions can hinder effective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Neglecting Non-Verbal Signals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Fluctuating tones in communication can lead to misunderstandings and confusion.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Inconsistent Tone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Over-Formalization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overly formal language can create barriers to effective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Communication Errors: Top Communication Mistakes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Coursera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edX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Learning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Hemingway Editor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ProWritingAid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Ginger Software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Communication Analysis Tools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Slack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Microsoft Teams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Trello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Asana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Workspaces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Conferencing Platforms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Zoom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Microsoft Teams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Google Meet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Skype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 Communication: Digital Communication Ecosystem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Managing emotions effectively to maintain professionalism and positive interactions.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Regulation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Being flexible in communication styles to suit different situations and individuals.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Adaptability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to understand and share the feelings of others, enhancing interpersonal connections.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Empathy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Self-Awareness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one's emotions and how they affect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Emotional Intelligence: Role in Professional Communication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Awareness of appropriate behaviors and customs in international business settings.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Professional Etiquette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Flexibility in adjusting communication styles to suit different cultural contexts.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Communication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linguistic differences and adapting communication accordingly.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Nuances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Sensitivity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and respecting diverse cultural norms and values.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Cross-Cultural Communication: Global Communication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98" r="338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online resources and tools for continuous skill development.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workshops to enhance specific communication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Workshops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constructive feedback from colleagues for diverse perspectives.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Feedback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Self-Assessment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communication strengths and areas for growth.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Skill Development: Continuous Improvement Framework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your communication style to different situations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Adaptation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your core values into your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Values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Maintaining a uniform approach in how you communicate.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Consistency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Authenticity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Being true to yourself in your communication style.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 Communication Brand: Building Your Unique Communication Style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 plan for ongoing practice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and refine communication abilities continuously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Refinement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and select appropriate resources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Enroll in courses or workshops to develop targeted communication skills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Strategies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Pinpoint specific areas where enhancement is needed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areas such as public speaking or written communication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Gap Identification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current communication skills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strengths and areas for improvement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Self-Assessment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Action Planning: Personal Communication Development Roadmap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Crafting messages with specific goals and outcomes in mind.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Aligning communication strategies with organizational objectives for maximum impact.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a growth mindset to continually improve communication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Seeking feedback and opportunities for skill development to enhance communication effectiveness.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self-awareness and empathy in communication interactions.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Managing emotions to enhance professional relationships and communication outcomes.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Intelligence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Adaptability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importance of adapting communication style based on the situation.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impact of context on effective communication strategies.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Takeaways: Critical Communication Insights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for growth in your communication abilities and develop a plan to enhance them.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I improve my communication skills?</a:t>
            </a:r>
            <a:endParaRPr lang="en-US" sz="115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your ability to understand and manage emotions, both yours and others', in professional interactions.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my emotional intelligence level?</a:t>
            </a:r>
            <a:endParaRPr lang="en-US" sz="121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I currently adapt my communication?</a:t>
            </a:r>
            <a:endParaRPr lang="en-US" sz="115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strategies you use to tailor your communication style to different audiences and situations.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Questions: Personal Development Prompts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081" r="320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innovative strategies for leveraging digital platforms in professional communication.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your understanding of communicating across diverse cultural backgrounds.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 Workshop</a:t>
            </a:r>
            <a:endParaRPr lang="en-US" sz="1307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Interpersonal Communication</a:t>
            </a:r>
            <a:endParaRPr lang="en-US" sz="134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deeper into advanced techniques for effective one-on-one communication.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Steps: Recommended Follow-Up Learning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88" r="3388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is a strategic skill that empowers individuals in their careers.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Final Message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Final Message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materials for further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to online webinars and workshops for ongoing development.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info@communicationmastery.com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www.communicationmastery.com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Q&amp;A Session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Participants are encouraged to ask questions and share insights.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Facilitator will address queries on communication strategies and techniques.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Contact: Open Discussion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Stick to a cohesive font style and size throughout the presentation.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simple, relevant icons for visual interest.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and Graphics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minimalist layouts with ample white space.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Design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Color Palette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shades of blue, gray, and white for a sleek look.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2024-12-05T13:03:24Z</dcterms:created>
  <dcterms:modified xsi:type="dcterms:W3CDTF">2024-12-05T13:03:24Z</dcterms:modified>
</cp:coreProperties>
</file>