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48bd0d40d3ad3d4cb454db77cba91e780ce8f2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a5fe90073cd3a4bb80642e36207b3c31e3582d9.jp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6c587523ce63e85b01ae8cfb73eff118e327430.jpg"/><Relationship Id="rId2" Type="http://schemas.openxmlformats.org/officeDocument/2006/relationships/image" Target="../media/46c587523ce63e85b01ae8cfb73eff118e32743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a983342bb3148c2ca43dc0988b4b2eb9b915983.jpg"/><Relationship Id="rId2" Type="http://schemas.openxmlformats.org/officeDocument/2006/relationships/image" Target="../media/5a983342bb3148c2ca43dc0988b4b2eb9b91598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afede2f719261578c233b9fee5acf9b4e95ed42.jpg"/><Relationship Id="rId2" Type="http://schemas.openxmlformats.org/officeDocument/2006/relationships/image" Target="../media/8afede2f719261578c233b9fee5acf9b4e95ed4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21853f5a7e837a26ed5e60da7149668cdd0b942.jpg"/><Relationship Id="rId2" Type="http://schemas.openxmlformats.org/officeDocument/2006/relationships/image" Target="../media/121853f5a7e837a26ed5e60da7149668cdd0b94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9d07a79aea7091d6db259effe5de7064b2c4753.jpg"/><Relationship Id="rId2" Type="http://schemas.openxmlformats.org/officeDocument/2006/relationships/image" Target="../media/f9d07a79aea7091d6db259effe5de7064b2c475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0419228e5a65f84f06244007d4aa1e30e246054.jpg"/><Relationship Id="rId2" Type="http://schemas.openxmlformats.org/officeDocument/2006/relationships/image" Target="../media/90419228e5a65f84f06244007d4aa1e30e24605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39d5d329d4a8c9fe45936a5caa17720efc2280d.jpg"/><Relationship Id="rId2" Type="http://schemas.openxmlformats.org/officeDocument/2006/relationships/image" Target="../media/c39d5d329d4a8c9fe45936a5caa17720efc228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e6102fcf154364e03da810600186d7b8804d0bf.jpg"/><Relationship Id="rId2" Type="http://schemas.openxmlformats.org/officeDocument/2006/relationships/image" Target="../media/7e6102fcf154364e03da810600186d7b8804d0b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3d29d0d383ba7a3819515db1e3bb7f7f8e1c41e.jpg"/><Relationship Id="rId2" Type="http://schemas.openxmlformats.org/officeDocument/2006/relationships/image" Target="../media/b3d29d0d383ba7a3819515db1e3bb7f7f8e1c41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4083" r="3408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Empowering Communities through Citizen Science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Biodiversity Recording and Its Impact on Conservation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932927"/>
          </a:xfrm>
          <a:custGeom>
            <a:avLst/>
            <a:gdLst/>
            <a:ahLst/>
            <a:cxnLst/>
            <a:rect l="l" t="t" r="r" b="b"/>
            <a:pathLst>
              <a:path w="12192000" h="932927">
                <a:moveTo>
                  <a:pt x="0" y="93292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32927"/>
                </a:lnTo>
                <a:lnTo>
                  <a:pt x="0" y="9329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Citizen Science and Biodiversity Re…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What is Citizen Science?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Importance of Biodiversity Recording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iNaturalist: A Tool for Biodiversity Recording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How to Participate in Citizen Science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Benefits of Citizen Science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Case Study: Citizen Science in Action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References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Further Reading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932927"/>
          </a:xfrm>
          <a:custGeom>
            <a:avLst/>
            <a:gdLst/>
            <a:ahLst/>
            <a:cxnLst/>
            <a:rect l="l" t="t" r="r" b="b"/>
            <a:pathLst>
              <a:path w="12192000" h="932927">
                <a:moveTo>
                  <a:pt x="0" y="93292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32927"/>
                </a:lnTo>
                <a:lnTo>
                  <a:pt x="0" y="9329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Activity 1: Introduction to Citizen Science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Activity 2: Biodiversity Recording with iNaturalist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Activity 3: Analyzing Data with iNaturalist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Activity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 and Next Steps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tzqcv39Mu07Y-.jpg">    </p:cNvPr>
          <p:cNvPicPr>
            <a:picLocks noChangeAspect="1"/>
          </p:cNvPicPr>
          <p:nvPr/>
        </p:nvPicPr>
        <p:blipFill>
          <a:blip r:embed="rId2"/>
          <a:srcRect l="0" r="0" t="5549" b="5549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presentation will show how 14-year-old students can get involved in citizen science.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Youth participation is vital for fostering a new generation of environmental stewards.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Youth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34290"/>
                </a:moveTo>
                <a:cubicBezTo>
                  <a:pt x="51435" y="24807"/>
                  <a:pt x="59097" y="17145"/>
                  <a:pt x="68580" y="17145"/>
                </a:cubicBezTo>
                <a:lnTo>
                  <a:pt x="85725" y="17145"/>
                </a:lnTo>
                <a:cubicBezTo>
                  <a:pt x="95208" y="17145"/>
                  <a:pt x="102870" y="24807"/>
                  <a:pt x="102870" y="34290"/>
                </a:cubicBezTo>
                <a:lnTo>
                  <a:pt x="102870" y="42863"/>
                </a:lnTo>
                <a:lnTo>
                  <a:pt x="51435" y="42863"/>
                </a:lnTo>
                <a:lnTo>
                  <a:pt x="51435" y="34290"/>
                </a:lnTo>
                <a:moveTo>
                  <a:pt x="31933" y="84653"/>
                </a:moveTo>
                <a:cubicBezTo>
                  <a:pt x="34504" y="70402"/>
                  <a:pt x="46934" y="60007"/>
                  <a:pt x="61454" y="60007"/>
                </a:cubicBezTo>
                <a:lnTo>
                  <a:pt x="107156" y="60007"/>
                </a:lnTo>
                <a:cubicBezTo>
                  <a:pt x="114282" y="60007"/>
                  <a:pt x="120015" y="65740"/>
                  <a:pt x="120015" y="72866"/>
                </a:cubicBezTo>
                <a:lnTo>
                  <a:pt x="120015" y="85725"/>
                </a:lnTo>
                <a:lnTo>
                  <a:pt x="154305" y="85725"/>
                </a:lnTo>
                <a:lnTo>
                  <a:pt x="154305" y="72866"/>
                </a:lnTo>
                <a:cubicBezTo>
                  <a:pt x="154305" y="65740"/>
                  <a:pt x="160038" y="60007"/>
                  <a:pt x="167164" y="60007"/>
                </a:cubicBezTo>
                <a:lnTo>
                  <a:pt x="212866" y="60007"/>
                </a:lnTo>
                <a:cubicBezTo>
                  <a:pt x="227386" y="60007"/>
                  <a:pt x="239816" y="70402"/>
                  <a:pt x="242388" y="84653"/>
                </a:cubicBezTo>
                <a:lnTo>
                  <a:pt x="245066" y="99280"/>
                </a:lnTo>
                <a:cubicBezTo>
                  <a:pt x="246995" y="109942"/>
                  <a:pt x="250853" y="120176"/>
                  <a:pt x="256425" y="129498"/>
                </a:cubicBezTo>
                <a:lnTo>
                  <a:pt x="257818" y="131856"/>
                </a:lnTo>
                <a:cubicBezTo>
                  <a:pt x="268587" y="149858"/>
                  <a:pt x="274320" y="170432"/>
                  <a:pt x="274320" y="191381"/>
                </a:cubicBezTo>
                <a:lnTo>
                  <a:pt x="274320" y="227171"/>
                </a:lnTo>
                <a:cubicBezTo>
                  <a:pt x="274320" y="243727"/>
                  <a:pt x="260872" y="257175"/>
                  <a:pt x="244316" y="257175"/>
                </a:cubicBezTo>
                <a:lnTo>
                  <a:pt x="184309" y="257175"/>
                </a:lnTo>
                <a:cubicBezTo>
                  <a:pt x="167753" y="257175"/>
                  <a:pt x="154305" y="243727"/>
                  <a:pt x="154305" y="227171"/>
                </a:cubicBezTo>
                <a:lnTo>
                  <a:pt x="154305" y="154305"/>
                </a:lnTo>
                <a:lnTo>
                  <a:pt x="120015" y="154305"/>
                </a:lnTo>
                <a:lnTo>
                  <a:pt x="120015" y="227171"/>
                </a:lnTo>
                <a:cubicBezTo>
                  <a:pt x="120015" y="243727"/>
                  <a:pt x="106567" y="257175"/>
                  <a:pt x="90011" y="257175"/>
                </a:cubicBezTo>
                <a:lnTo>
                  <a:pt x="30004" y="257175"/>
                </a:lnTo>
                <a:cubicBezTo>
                  <a:pt x="13448" y="257175"/>
                  <a:pt x="0" y="243727"/>
                  <a:pt x="0" y="227171"/>
                </a:cubicBezTo>
                <a:lnTo>
                  <a:pt x="0" y="191381"/>
                </a:lnTo>
                <a:cubicBezTo>
                  <a:pt x="0" y="170378"/>
                  <a:pt x="5679" y="149804"/>
                  <a:pt x="16502" y="131802"/>
                </a:cubicBezTo>
                <a:lnTo>
                  <a:pt x="17895" y="129445"/>
                </a:lnTo>
                <a:cubicBezTo>
                  <a:pt x="23467" y="120122"/>
                  <a:pt x="27325" y="109889"/>
                  <a:pt x="29254" y="99227"/>
                </a:cubicBezTo>
                <a:lnTo>
                  <a:pt x="31933" y="84600"/>
                </a:lnTo>
                <a:lnTo>
                  <a:pt x="31933" y="84653"/>
                </a:lnTo>
                <a:moveTo>
                  <a:pt x="61454" y="85725"/>
                </a:moveTo>
                <a:cubicBezTo>
                  <a:pt x="59365" y="85725"/>
                  <a:pt x="57597" y="87225"/>
                  <a:pt x="57221" y="89261"/>
                </a:cubicBezTo>
                <a:lnTo>
                  <a:pt x="54543" y="103888"/>
                </a:lnTo>
                <a:cubicBezTo>
                  <a:pt x="52078" y="117604"/>
                  <a:pt x="47149" y="130731"/>
                  <a:pt x="39969" y="142732"/>
                </a:cubicBezTo>
                <a:lnTo>
                  <a:pt x="38576" y="145090"/>
                </a:lnTo>
                <a:cubicBezTo>
                  <a:pt x="30164" y="159073"/>
                  <a:pt x="25717" y="175040"/>
                  <a:pt x="25717" y="191381"/>
                </a:cubicBezTo>
                <a:lnTo>
                  <a:pt x="25717" y="227171"/>
                </a:lnTo>
                <a:cubicBezTo>
                  <a:pt x="25717" y="229529"/>
                  <a:pt x="27646" y="231458"/>
                  <a:pt x="30004" y="231458"/>
                </a:cubicBezTo>
                <a:lnTo>
                  <a:pt x="90011" y="231458"/>
                </a:lnTo>
                <a:cubicBezTo>
                  <a:pt x="92369" y="231458"/>
                  <a:pt x="94297" y="229529"/>
                  <a:pt x="94297" y="227171"/>
                </a:cubicBezTo>
                <a:lnTo>
                  <a:pt x="94297" y="85725"/>
                </a:lnTo>
                <a:lnTo>
                  <a:pt x="61454" y="85725"/>
                </a:lnTo>
                <a:moveTo>
                  <a:pt x="212866" y="85725"/>
                </a:moveTo>
                <a:lnTo>
                  <a:pt x="180023" y="85725"/>
                </a:lnTo>
                <a:lnTo>
                  <a:pt x="180023" y="227171"/>
                </a:lnTo>
                <a:cubicBezTo>
                  <a:pt x="180023" y="229529"/>
                  <a:pt x="181951" y="231458"/>
                  <a:pt x="184309" y="231458"/>
                </a:cubicBezTo>
                <a:lnTo>
                  <a:pt x="244316" y="231458"/>
                </a:lnTo>
                <a:cubicBezTo>
                  <a:pt x="246674" y="231458"/>
                  <a:pt x="248603" y="229529"/>
                  <a:pt x="248603" y="227171"/>
                </a:cubicBezTo>
                <a:lnTo>
                  <a:pt x="248603" y="191381"/>
                </a:lnTo>
                <a:cubicBezTo>
                  <a:pt x="248603" y="175093"/>
                  <a:pt x="244155" y="159073"/>
                  <a:pt x="235797" y="145090"/>
                </a:cubicBezTo>
                <a:lnTo>
                  <a:pt x="234404" y="142732"/>
                </a:lnTo>
                <a:cubicBezTo>
                  <a:pt x="227225" y="130784"/>
                  <a:pt x="222296" y="117604"/>
                  <a:pt x="219777" y="103888"/>
                </a:cubicBezTo>
                <a:lnTo>
                  <a:pt x="217098" y="89261"/>
                </a:lnTo>
                <a:cubicBezTo>
                  <a:pt x="216723" y="87225"/>
                  <a:pt x="214955" y="85725"/>
                  <a:pt x="212866" y="85725"/>
                </a:cubicBezTo>
                <a:lnTo>
                  <a:pt x="212866" y="85725"/>
                </a:lnTo>
                <a:moveTo>
                  <a:pt x="188595" y="17145"/>
                </a:moveTo>
                <a:lnTo>
                  <a:pt x="205740" y="17145"/>
                </a:lnTo>
                <a:cubicBezTo>
                  <a:pt x="215223" y="17145"/>
                  <a:pt x="222885" y="24807"/>
                  <a:pt x="222885" y="34290"/>
                </a:cubicBezTo>
                <a:lnTo>
                  <a:pt x="222885" y="42863"/>
                </a:lnTo>
                <a:lnTo>
                  <a:pt x="171450" y="42863"/>
                </a:lnTo>
                <a:lnTo>
                  <a:pt x="171450" y="34290"/>
                </a:lnTo>
                <a:cubicBezTo>
                  <a:pt x="171450" y="24807"/>
                  <a:pt x="179112" y="17145"/>
                  <a:pt x="188595" y="1714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Recording biodiversity helps us understand species variety and their interactions.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knowledge is crucial for conservation efforts and ecosystem health.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Biodiversity Insights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empowers individuals to engage in the research process.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Everyone can contribute to scientific knowledge through their observations.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Active Participation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6"/>
              </a:spcBef>
              <a:buNone/>
            </a:pPr>
            <a:r>
              <a:rPr lang="en-US" sz="3514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Citizen Science and Biodiversity Recording</a:t>
            </a:r>
            <a:endParaRPr lang="en-US" sz="35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45838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360159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74479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78" y="273227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82998" y="273227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497319" y="273227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236" y="166243"/>
                </a:moveTo>
                <a:lnTo>
                  <a:pt x="331289" y="143700"/>
                </a:lnTo>
                <a:lnTo>
                  <a:pt x="280489" y="55689"/>
                </a:lnTo>
                <a:lnTo>
                  <a:pt x="241436" y="78232"/>
                </a:lnTo>
                <a:lnTo>
                  <a:pt x="292236" y="166243"/>
                </a:lnTo>
                <a:moveTo>
                  <a:pt x="208861" y="82359"/>
                </a:moveTo>
                <a:cubicBezTo>
                  <a:pt x="204924" y="73088"/>
                  <a:pt x="208480" y="62103"/>
                  <a:pt x="217433" y="56896"/>
                </a:cubicBezTo>
                <a:lnTo>
                  <a:pt x="274075" y="24193"/>
                </a:lnTo>
                <a:cubicBezTo>
                  <a:pt x="283791" y="18605"/>
                  <a:pt x="296237" y="21907"/>
                  <a:pt x="301825" y="31623"/>
                </a:cubicBezTo>
                <a:lnTo>
                  <a:pt x="362785" y="137223"/>
                </a:lnTo>
                <a:cubicBezTo>
                  <a:pt x="368373" y="146939"/>
                  <a:pt x="365071" y="159385"/>
                  <a:pt x="355355" y="164973"/>
                </a:cubicBezTo>
                <a:lnTo>
                  <a:pt x="298713" y="197675"/>
                </a:lnTo>
                <a:cubicBezTo>
                  <a:pt x="288998" y="203263"/>
                  <a:pt x="276552" y="199961"/>
                  <a:pt x="270964" y="190246"/>
                </a:cubicBezTo>
                <a:lnTo>
                  <a:pt x="270646" y="189738"/>
                </a:lnTo>
                <a:lnTo>
                  <a:pt x="243595" y="204406"/>
                </a:lnTo>
                <a:cubicBezTo>
                  <a:pt x="243976" y="206946"/>
                  <a:pt x="244167" y="209550"/>
                  <a:pt x="244167" y="212217"/>
                </a:cubicBezTo>
                <a:cubicBezTo>
                  <a:pt x="244167" y="224980"/>
                  <a:pt x="239468" y="236664"/>
                  <a:pt x="231657" y="245554"/>
                </a:cubicBezTo>
                <a:lnTo>
                  <a:pt x="263344" y="323278"/>
                </a:lnTo>
                <a:cubicBezTo>
                  <a:pt x="266519" y="331089"/>
                  <a:pt x="262772" y="339979"/>
                  <a:pt x="254962" y="343154"/>
                </a:cubicBezTo>
                <a:cubicBezTo>
                  <a:pt x="247151" y="346329"/>
                  <a:pt x="238261" y="342582"/>
                  <a:pt x="235086" y="334772"/>
                </a:cubicBezTo>
                <a:lnTo>
                  <a:pt x="205241" y="261556"/>
                </a:lnTo>
                <a:cubicBezTo>
                  <a:pt x="201431" y="262509"/>
                  <a:pt x="197431" y="262953"/>
                  <a:pt x="193303" y="262953"/>
                </a:cubicBezTo>
                <a:cubicBezTo>
                  <a:pt x="189176" y="262953"/>
                  <a:pt x="185176" y="262445"/>
                  <a:pt x="181366" y="261556"/>
                </a:cubicBezTo>
                <a:lnTo>
                  <a:pt x="151521" y="334772"/>
                </a:lnTo>
                <a:cubicBezTo>
                  <a:pt x="148346" y="342582"/>
                  <a:pt x="139456" y="346329"/>
                  <a:pt x="131645" y="343154"/>
                </a:cubicBezTo>
                <a:cubicBezTo>
                  <a:pt x="123835" y="339979"/>
                  <a:pt x="120088" y="331089"/>
                  <a:pt x="123263" y="323278"/>
                </a:cubicBezTo>
                <a:lnTo>
                  <a:pt x="151393" y="254190"/>
                </a:lnTo>
                <a:lnTo>
                  <a:pt x="95260" y="284543"/>
                </a:lnTo>
                <a:cubicBezTo>
                  <a:pt x="85608" y="289750"/>
                  <a:pt x="73479" y="286385"/>
                  <a:pt x="68018" y="276860"/>
                </a:cubicBezTo>
                <a:lnTo>
                  <a:pt x="67573" y="276034"/>
                </a:lnTo>
                <a:lnTo>
                  <a:pt x="39506" y="292227"/>
                </a:lnTo>
                <a:cubicBezTo>
                  <a:pt x="32204" y="296418"/>
                  <a:pt x="22869" y="293941"/>
                  <a:pt x="18678" y="286639"/>
                </a:cubicBezTo>
                <a:lnTo>
                  <a:pt x="2295" y="258127"/>
                </a:lnTo>
                <a:cubicBezTo>
                  <a:pt x="-1896" y="250825"/>
                  <a:pt x="581" y="241490"/>
                  <a:pt x="7883" y="237299"/>
                </a:cubicBezTo>
                <a:lnTo>
                  <a:pt x="35887" y="221107"/>
                </a:lnTo>
                <a:lnTo>
                  <a:pt x="33347" y="216852"/>
                </a:lnTo>
                <a:cubicBezTo>
                  <a:pt x="27886" y="207391"/>
                  <a:pt x="30870" y="195389"/>
                  <a:pt x="40078" y="189547"/>
                </a:cubicBezTo>
                <a:lnTo>
                  <a:pt x="208861" y="82359"/>
                </a:lnTo>
                <a:moveTo>
                  <a:pt x="255406" y="163322"/>
                </a:moveTo>
                <a:lnTo>
                  <a:pt x="223974" y="108902"/>
                </a:lnTo>
                <a:lnTo>
                  <a:pt x="64652" y="210058"/>
                </a:lnTo>
                <a:lnTo>
                  <a:pt x="89481" y="253047"/>
                </a:lnTo>
                <a:lnTo>
                  <a:pt x="143837" y="223647"/>
                </a:lnTo>
                <a:cubicBezTo>
                  <a:pt x="143011" y="219964"/>
                  <a:pt x="142567" y="216090"/>
                  <a:pt x="142567" y="212153"/>
                </a:cubicBezTo>
                <a:cubicBezTo>
                  <a:pt x="142567" y="184086"/>
                  <a:pt x="165300" y="161353"/>
                  <a:pt x="193367" y="161353"/>
                </a:cubicBezTo>
                <a:cubicBezTo>
                  <a:pt x="207781" y="161353"/>
                  <a:pt x="220799" y="167386"/>
                  <a:pt x="230070" y="177038"/>
                </a:cubicBezTo>
                <a:lnTo>
                  <a:pt x="255406" y="163322"/>
                </a:lnTo>
                <a:moveTo>
                  <a:pt x="193367" y="232473"/>
                </a:moveTo>
                <a:cubicBezTo>
                  <a:pt x="204589" y="232473"/>
                  <a:pt x="213687" y="223376"/>
                  <a:pt x="213687" y="212153"/>
                </a:cubicBezTo>
                <a:cubicBezTo>
                  <a:pt x="213687" y="200931"/>
                  <a:pt x="204589" y="191833"/>
                  <a:pt x="193367" y="191833"/>
                </a:cubicBezTo>
                <a:cubicBezTo>
                  <a:pt x="182144" y="191833"/>
                  <a:pt x="173047" y="200931"/>
                  <a:pt x="173047" y="212153"/>
                </a:cubicBezTo>
                <a:cubicBezTo>
                  <a:pt x="173047" y="223376"/>
                  <a:pt x="182144" y="232473"/>
                  <a:pt x="193367" y="232473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311639" y="273227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19" y="3879263"/>
            <a:ext cx="2377440" cy="2194560"/>
          </a:xfrm>
          <a:custGeom>
            <a:avLst/>
            <a:gdLst/>
            <a:ahLst/>
            <a:cxnLst/>
            <a:rect l="l" t="t" r="r" b="b"/>
            <a:pathLst>
              <a:path w="2377440" h="2194560">
                <a:moveTo>
                  <a:pt x="0" y="21945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involves the active participation of citizens in scientific research.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engagement helps bridge the gap between scientists and the public.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1519" y="3326637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Public Participation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45839" y="3879263"/>
            <a:ext cx="2377440" cy="2194560"/>
          </a:xfrm>
          <a:custGeom>
            <a:avLst/>
            <a:gdLst/>
            <a:ahLst/>
            <a:cxnLst/>
            <a:rect l="l" t="t" r="r" b="b"/>
            <a:pathLst>
              <a:path w="2377440" h="2194560">
                <a:moveTo>
                  <a:pt x="0" y="21945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Citizens contribute valuable data and insights to enhance scientific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involvement fosters a sense of ownership and responsibility towards scientific endeavors.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45839" y="3326637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Knowledge Contribution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60159" y="3879263"/>
            <a:ext cx="2377440" cy="2194560"/>
          </a:xfrm>
          <a:custGeom>
            <a:avLst/>
            <a:gdLst/>
            <a:ahLst/>
            <a:cxnLst/>
            <a:rect l="l" t="t" r="r" b="b"/>
            <a:pathLst>
              <a:path w="2377440" h="2194560">
                <a:moveTo>
                  <a:pt x="0" y="21945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can be applied across various fields, including biology, ecology, geology, and astronomy.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versatility allows for innovative approaches to solving real-world problems.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360159" y="3326637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Applications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174479" y="3879263"/>
            <a:ext cx="2377440" cy="2194560"/>
          </a:xfrm>
          <a:custGeom>
            <a:avLst/>
            <a:gdLst/>
            <a:ahLst/>
            <a:cxnLst/>
            <a:rect l="l" t="t" r="r" b="b"/>
            <a:pathLst>
              <a:path w="2377440" h="2194560">
                <a:moveTo>
                  <a:pt x="0" y="21945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Notable examples include the Zooniverse platform, which hosts numerous citizen science projects.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Citizen Science Alliance connects volunteers with researchers to tackle significant scientific questions.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174479" y="3326637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Successful Projects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Citizen Science?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3108959"/>
          </a:xfrm>
          <a:custGeom>
            <a:avLst/>
            <a:gdLst/>
            <a:ahLst/>
            <a:cxnLst/>
            <a:rect l="l" t="t" r="r" b="b"/>
            <a:pathLst>
              <a:path w="12192000" h="3108959">
                <a:moveTo>
                  <a:pt x="0" y="310895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3108959"/>
                </a:lnTo>
                <a:lnTo>
                  <a:pt x="0" y="310895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lREEn3PApnTM-.jpg">    </p:cNvPr>
          <p:cNvPicPr>
            <a:picLocks noChangeAspect="1"/>
          </p:cNvPicPr>
          <p:nvPr/>
        </p:nvPicPr>
        <p:blipFill>
          <a:blip r:embed="rId2"/>
          <a:srcRect l="0" r="0" t="6321" b="6321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807720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Biodiversity recording aids in developing sustainable strategies for environmental protection.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species distribution allows for informed conservation decisions.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07720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Strategies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0436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helps identify high biodiversity areas for protection against human activities.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areas are vital for ecological balance and wildlife support.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0436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High Biodiversity Areas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Biodiversity recording is essential for understanding species variety and interactions.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reveals how species coexist and influence each other.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Species Interactions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5811520" cy="548640"/>
          </a:xfrm>
          <a:custGeom>
            <a:avLst/>
            <a:gdLst/>
            <a:ahLst/>
            <a:cxnLst/>
            <a:rect l="l" t="t" r="r" b="b"/>
            <a:pathLst>
              <a:path w="5811520" h="548640">
                <a:moveTo>
                  <a:pt x="0" y="548640"/>
                </a:moveTo>
                <a:lnTo>
                  <a:pt x="0" y="0"/>
                </a:lnTo>
                <a:lnTo>
                  <a:pt x="5811520" y="0"/>
                </a:lnTo>
                <a:lnTo>
                  <a:pt x="5811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9" y="932927"/>
            <a:ext cx="5811521" cy="1861072"/>
          </a:xfrm>
          <a:custGeom>
            <a:avLst/>
            <a:gdLst/>
            <a:ahLst/>
            <a:cxnLst/>
            <a:rect l="l" t="t" r="r" b="b"/>
            <a:pathLst>
              <a:path w="5811521" h="1861072">
                <a:moveTo>
                  <a:pt x="0" y="1861072"/>
                </a:moveTo>
                <a:lnTo>
                  <a:pt x="0" y="0"/>
                </a:lnTo>
                <a:lnTo>
                  <a:pt x="5811521" y="0"/>
                </a:lnTo>
                <a:lnTo>
                  <a:pt x="5811521" y="1861072"/>
                </a:lnTo>
                <a:lnTo>
                  <a:pt x="0" y="18610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Biodiversity Recording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kC3V7QY1Esg6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iNaturalist is a digital platform that allows users to record and share observations of biodiversity.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enables users to contribute to the development of knowledge and understanding of the natural world.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Citizen Science Empowered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iNaturalist has a user-friendly interface that makes it accessible to everyone.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ease of use encourages more people to participate in biodiversity recording.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User-Friendly Interface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platform boasts a large community of users who share their findings and insights.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collaborative effort enhances the quality of data collected and shared.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Community-Driven Insights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Examples of successful projects on iNaturalist include the recording of species in national parks.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Additionally, it has been used for monitoring invasive species effectively.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Successful Biodiversity Projects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45720"/>
                </a:moveTo>
                <a:cubicBezTo>
                  <a:pt x="68580" y="33076"/>
                  <a:pt x="78796" y="22860"/>
                  <a:pt x="91440" y="22860"/>
                </a:cubicBezTo>
                <a:lnTo>
                  <a:pt x="114300" y="22860"/>
                </a:lnTo>
                <a:cubicBezTo>
                  <a:pt x="126944" y="22860"/>
                  <a:pt x="137160" y="33076"/>
                  <a:pt x="137160" y="45720"/>
                </a:cubicBezTo>
                <a:lnTo>
                  <a:pt x="137160" y="57150"/>
                </a:lnTo>
                <a:lnTo>
                  <a:pt x="68580" y="57150"/>
                </a:lnTo>
                <a:lnTo>
                  <a:pt x="68580" y="45720"/>
                </a:lnTo>
                <a:moveTo>
                  <a:pt x="42577" y="112871"/>
                </a:moveTo>
                <a:cubicBezTo>
                  <a:pt x="46006" y="93869"/>
                  <a:pt x="62579" y="80010"/>
                  <a:pt x="81939" y="80010"/>
                </a:cubicBezTo>
                <a:lnTo>
                  <a:pt x="142875" y="80010"/>
                </a:lnTo>
                <a:cubicBezTo>
                  <a:pt x="152376" y="80010"/>
                  <a:pt x="160020" y="87654"/>
                  <a:pt x="160020" y="97155"/>
                </a:cubicBezTo>
                <a:lnTo>
                  <a:pt x="160020" y="114300"/>
                </a:lnTo>
                <a:lnTo>
                  <a:pt x="205740" y="114300"/>
                </a:lnTo>
                <a:lnTo>
                  <a:pt x="205740" y="97155"/>
                </a:lnTo>
                <a:cubicBezTo>
                  <a:pt x="205740" y="87654"/>
                  <a:pt x="213384" y="80010"/>
                  <a:pt x="222885" y="80010"/>
                </a:cubicBezTo>
                <a:lnTo>
                  <a:pt x="283821" y="80010"/>
                </a:lnTo>
                <a:cubicBezTo>
                  <a:pt x="303181" y="80010"/>
                  <a:pt x="319754" y="93869"/>
                  <a:pt x="323183" y="112871"/>
                </a:cubicBezTo>
                <a:lnTo>
                  <a:pt x="326755" y="132374"/>
                </a:lnTo>
                <a:cubicBezTo>
                  <a:pt x="329327" y="146590"/>
                  <a:pt x="334470" y="160234"/>
                  <a:pt x="341900" y="172664"/>
                </a:cubicBezTo>
                <a:lnTo>
                  <a:pt x="343757" y="175808"/>
                </a:lnTo>
                <a:cubicBezTo>
                  <a:pt x="358116" y="199811"/>
                  <a:pt x="365760" y="227243"/>
                  <a:pt x="365760" y="255175"/>
                </a:cubicBezTo>
                <a:lnTo>
                  <a:pt x="365760" y="302895"/>
                </a:lnTo>
                <a:cubicBezTo>
                  <a:pt x="365760" y="324969"/>
                  <a:pt x="347829" y="342900"/>
                  <a:pt x="325755" y="342900"/>
                </a:cubicBezTo>
                <a:lnTo>
                  <a:pt x="245745" y="342900"/>
                </a:lnTo>
                <a:cubicBezTo>
                  <a:pt x="223671" y="342900"/>
                  <a:pt x="205740" y="324969"/>
                  <a:pt x="205740" y="302895"/>
                </a:cubicBezTo>
                <a:lnTo>
                  <a:pt x="205740" y="205740"/>
                </a:lnTo>
                <a:lnTo>
                  <a:pt x="160020" y="205740"/>
                </a:lnTo>
                <a:lnTo>
                  <a:pt x="160020" y="302895"/>
                </a:lnTo>
                <a:cubicBezTo>
                  <a:pt x="160020" y="324969"/>
                  <a:pt x="142089" y="342900"/>
                  <a:pt x="120015" y="342900"/>
                </a:cubicBezTo>
                <a:lnTo>
                  <a:pt x="40005" y="342900"/>
                </a:lnTo>
                <a:cubicBezTo>
                  <a:pt x="17931" y="342900"/>
                  <a:pt x="0" y="324969"/>
                  <a:pt x="0" y="302895"/>
                </a:cubicBezTo>
                <a:lnTo>
                  <a:pt x="0" y="255175"/>
                </a:lnTo>
                <a:cubicBezTo>
                  <a:pt x="0" y="227171"/>
                  <a:pt x="7572" y="199739"/>
                  <a:pt x="22003" y="175736"/>
                </a:cubicBezTo>
                <a:lnTo>
                  <a:pt x="23860" y="172593"/>
                </a:lnTo>
                <a:cubicBezTo>
                  <a:pt x="31290" y="160163"/>
                  <a:pt x="36433" y="146518"/>
                  <a:pt x="39005" y="132302"/>
                </a:cubicBezTo>
                <a:lnTo>
                  <a:pt x="42577" y="112800"/>
                </a:lnTo>
                <a:lnTo>
                  <a:pt x="42577" y="112871"/>
                </a:lnTo>
                <a:moveTo>
                  <a:pt x="81939" y="114300"/>
                </a:moveTo>
                <a:cubicBezTo>
                  <a:pt x="79153" y="114300"/>
                  <a:pt x="76795" y="116300"/>
                  <a:pt x="76295" y="119015"/>
                </a:cubicBezTo>
                <a:lnTo>
                  <a:pt x="72723" y="138517"/>
                </a:lnTo>
                <a:cubicBezTo>
                  <a:pt x="69437" y="156805"/>
                  <a:pt x="62865" y="174307"/>
                  <a:pt x="53292" y="190309"/>
                </a:cubicBezTo>
                <a:lnTo>
                  <a:pt x="51435" y="193453"/>
                </a:lnTo>
                <a:cubicBezTo>
                  <a:pt x="40219" y="212098"/>
                  <a:pt x="34290" y="233386"/>
                  <a:pt x="34290" y="255175"/>
                </a:cubicBezTo>
                <a:lnTo>
                  <a:pt x="34290" y="302895"/>
                </a:lnTo>
                <a:cubicBezTo>
                  <a:pt x="34290" y="306038"/>
                  <a:pt x="36862" y="308610"/>
                  <a:pt x="40005" y="308610"/>
                </a:cubicBezTo>
                <a:lnTo>
                  <a:pt x="120015" y="308610"/>
                </a:lnTo>
                <a:cubicBezTo>
                  <a:pt x="123158" y="308610"/>
                  <a:pt x="125730" y="306038"/>
                  <a:pt x="125730" y="302895"/>
                </a:cubicBezTo>
                <a:lnTo>
                  <a:pt x="125730" y="114300"/>
                </a:lnTo>
                <a:lnTo>
                  <a:pt x="81939" y="114300"/>
                </a:lnTo>
                <a:moveTo>
                  <a:pt x="283821" y="114300"/>
                </a:moveTo>
                <a:lnTo>
                  <a:pt x="240030" y="114300"/>
                </a:lnTo>
                <a:lnTo>
                  <a:pt x="240030" y="302895"/>
                </a:lnTo>
                <a:cubicBezTo>
                  <a:pt x="240030" y="306038"/>
                  <a:pt x="242602" y="308610"/>
                  <a:pt x="245745" y="308610"/>
                </a:cubicBezTo>
                <a:lnTo>
                  <a:pt x="325755" y="308610"/>
                </a:lnTo>
                <a:cubicBezTo>
                  <a:pt x="328898" y="308610"/>
                  <a:pt x="331470" y="306038"/>
                  <a:pt x="331470" y="302895"/>
                </a:cubicBezTo>
                <a:lnTo>
                  <a:pt x="331470" y="255175"/>
                </a:lnTo>
                <a:cubicBezTo>
                  <a:pt x="331470" y="233458"/>
                  <a:pt x="325541" y="212098"/>
                  <a:pt x="314396" y="193453"/>
                </a:cubicBezTo>
                <a:lnTo>
                  <a:pt x="312539" y="190310"/>
                </a:lnTo>
                <a:cubicBezTo>
                  <a:pt x="302966" y="174379"/>
                  <a:pt x="296394" y="156805"/>
                  <a:pt x="293037" y="138517"/>
                </a:cubicBezTo>
                <a:lnTo>
                  <a:pt x="289465" y="119015"/>
                </a:lnTo>
                <a:cubicBezTo>
                  <a:pt x="288965" y="116300"/>
                  <a:pt x="286607" y="114300"/>
                  <a:pt x="283821" y="114300"/>
                </a:cubicBezTo>
                <a:lnTo>
                  <a:pt x="283821" y="114300"/>
                </a:lnTo>
                <a:moveTo>
                  <a:pt x="251460" y="22860"/>
                </a:moveTo>
                <a:lnTo>
                  <a:pt x="274320" y="22860"/>
                </a:lnTo>
                <a:cubicBezTo>
                  <a:pt x="286964" y="22860"/>
                  <a:pt x="297180" y="33076"/>
                  <a:pt x="297180" y="45720"/>
                </a:cubicBezTo>
                <a:lnTo>
                  <a:pt x="297180" y="57150"/>
                </a:lnTo>
                <a:lnTo>
                  <a:pt x="228600" y="57150"/>
                </a:lnTo>
                <a:lnTo>
                  <a:pt x="228600" y="45720"/>
                </a:lnTo>
                <a:cubicBezTo>
                  <a:pt x="228600" y="33076"/>
                  <a:pt x="238816" y="22860"/>
                  <a:pt x="251460" y="22860"/>
                </a:cubicBezTo>
                <a:lnTo>
                  <a:pt x="251460" y="228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27"/>
              </a:spcBef>
              <a:buNone/>
            </a:pPr>
            <a:r>
              <a:rPr lang="en-US" sz="297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iNaturalist: A Tool for Biodiversity Recording</a:t>
            </a:r>
            <a:endParaRPr lang="en-US" sz="29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" name="Image 0" descr="/tmp/tmp-1-cPVxOQxFrTB1-.jpg">    </p:cNvPr>
          <p:cNvPicPr>
            <a:picLocks noChangeAspect="1"/>
          </p:cNvPicPr>
          <p:nvPr/>
        </p:nvPicPr>
        <p:blipFill>
          <a:blip r:embed="rId2"/>
          <a:srcRect l="26373" r="26373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Platforms like Zooniverse, iNaturalist, and SciStarter offer resources for engaging in citizen science.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 support for a variety of meaningful projects.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Project Platforms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Participants enhance scientific research by collecting, analyzing data, or developing new tools.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contributions significantly improve project outcomes.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Contributions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welcomes participation from individuals of all ages and backgrounds.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inclusivity fosters diverse perspectives.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Open Participation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How to Participate in Citizen Science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8596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77164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5732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4300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28760" y="437639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aids in the discovery of new species and monitoring of ecosystems.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plays a crucial role in tracking climate change and its impacts on biodiversity.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128760" y="3792662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Biodiversity Monitoring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860280" y="250699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171450" y="114300"/>
                </a:moveTo>
                <a:cubicBezTo>
                  <a:pt x="171450" y="82689"/>
                  <a:pt x="196989" y="57150"/>
                  <a:pt x="228600" y="57150"/>
                </a:cubicBezTo>
                <a:lnTo>
                  <a:pt x="285750" y="57150"/>
                </a:lnTo>
                <a:cubicBezTo>
                  <a:pt x="317361" y="57150"/>
                  <a:pt x="342900" y="82689"/>
                  <a:pt x="342900" y="114300"/>
                </a:cubicBezTo>
                <a:lnTo>
                  <a:pt x="342900" y="142875"/>
                </a:lnTo>
                <a:lnTo>
                  <a:pt x="171450" y="142875"/>
                </a:lnTo>
                <a:lnTo>
                  <a:pt x="171450" y="114300"/>
                </a:lnTo>
                <a:moveTo>
                  <a:pt x="106442" y="282178"/>
                </a:moveTo>
                <a:cubicBezTo>
                  <a:pt x="115014" y="234672"/>
                  <a:pt x="156448" y="200025"/>
                  <a:pt x="204847" y="200025"/>
                </a:cubicBezTo>
                <a:lnTo>
                  <a:pt x="357188" y="200025"/>
                </a:lnTo>
                <a:cubicBezTo>
                  <a:pt x="380940" y="200025"/>
                  <a:pt x="400050" y="219135"/>
                  <a:pt x="400050" y="242888"/>
                </a:cubicBezTo>
                <a:lnTo>
                  <a:pt x="400050" y="285750"/>
                </a:lnTo>
                <a:lnTo>
                  <a:pt x="514350" y="285750"/>
                </a:lnTo>
                <a:lnTo>
                  <a:pt x="514350" y="242888"/>
                </a:lnTo>
                <a:cubicBezTo>
                  <a:pt x="514350" y="219135"/>
                  <a:pt x="533460" y="200025"/>
                  <a:pt x="557213" y="200025"/>
                </a:cubicBezTo>
                <a:lnTo>
                  <a:pt x="709553" y="200025"/>
                </a:lnTo>
                <a:cubicBezTo>
                  <a:pt x="757952" y="200025"/>
                  <a:pt x="799386" y="234672"/>
                  <a:pt x="807958" y="282178"/>
                </a:cubicBezTo>
                <a:lnTo>
                  <a:pt x="816888" y="330934"/>
                </a:lnTo>
                <a:cubicBezTo>
                  <a:pt x="823317" y="366474"/>
                  <a:pt x="836176" y="400586"/>
                  <a:pt x="854750" y="431661"/>
                </a:cubicBezTo>
                <a:lnTo>
                  <a:pt x="859393" y="439519"/>
                </a:lnTo>
                <a:cubicBezTo>
                  <a:pt x="895290" y="499527"/>
                  <a:pt x="914400" y="568107"/>
                  <a:pt x="914400" y="637937"/>
                </a:cubicBezTo>
                <a:lnTo>
                  <a:pt x="914400" y="757238"/>
                </a:lnTo>
                <a:cubicBezTo>
                  <a:pt x="914400" y="812423"/>
                  <a:pt x="869573" y="857250"/>
                  <a:pt x="814388" y="857250"/>
                </a:cubicBezTo>
                <a:lnTo>
                  <a:pt x="614363" y="857250"/>
                </a:lnTo>
                <a:cubicBezTo>
                  <a:pt x="559177" y="857250"/>
                  <a:pt x="514350" y="812423"/>
                  <a:pt x="514350" y="757238"/>
                </a:cubicBezTo>
                <a:lnTo>
                  <a:pt x="514350" y="514350"/>
                </a:lnTo>
                <a:lnTo>
                  <a:pt x="400050" y="514350"/>
                </a:lnTo>
                <a:lnTo>
                  <a:pt x="400050" y="757238"/>
                </a:lnTo>
                <a:cubicBezTo>
                  <a:pt x="400050" y="812423"/>
                  <a:pt x="355223" y="857250"/>
                  <a:pt x="300038" y="857250"/>
                </a:cubicBezTo>
                <a:lnTo>
                  <a:pt x="100013" y="857250"/>
                </a:lnTo>
                <a:cubicBezTo>
                  <a:pt x="44827" y="857250"/>
                  <a:pt x="0" y="812423"/>
                  <a:pt x="0" y="757238"/>
                </a:cubicBezTo>
                <a:lnTo>
                  <a:pt x="0" y="637937"/>
                </a:lnTo>
                <a:cubicBezTo>
                  <a:pt x="0" y="567928"/>
                  <a:pt x="18931" y="499348"/>
                  <a:pt x="55007" y="439341"/>
                </a:cubicBezTo>
                <a:lnTo>
                  <a:pt x="59650" y="431482"/>
                </a:lnTo>
                <a:cubicBezTo>
                  <a:pt x="78224" y="400407"/>
                  <a:pt x="91083" y="366296"/>
                  <a:pt x="97512" y="330756"/>
                </a:cubicBezTo>
                <a:lnTo>
                  <a:pt x="106442" y="282000"/>
                </a:lnTo>
                <a:lnTo>
                  <a:pt x="106442" y="282178"/>
                </a:lnTo>
                <a:moveTo>
                  <a:pt x="204847" y="285750"/>
                </a:moveTo>
                <a:cubicBezTo>
                  <a:pt x="197882" y="285750"/>
                  <a:pt x="191988" y="290751"/>
                  <a:pt x="190738" y="297537"/>
                </a:cubicBezTo>
                <a:lnTo>
                  <a:pt x="181808" y="346293"/>
                </a:lnTo>
                <a:cubicBezTo>
                  <a:pt x="173593" y="392013"/>
                  <a:pt x="157163" y="435769"/>
                  <a:pt x="133231" y="475774"/>
                </a:cubicBezTo>
                <a:lnTo>
                  <a:pt x="128588" y="483632"/>
                </a:lnTo>
                <a:cubicBezTo>
                  <a:pt x="100548" y="530245"/>
                  <a:pt x="85725" y="583466"/>
                  <a:pt x="85725" y="637937"/>
                </a:cubicBezTo>
                <a:lnTo>
                  <a:pt x="85725" y="757238"/>
                </a:lnTo>
                <a:cubicBezTo>
                  <a:pt x="85725" y="765096"/>
                  <a:pt x="92154" y="771525"/>
                  <a:pt x="100013" y="771525"/>
                </a:cubicBezTo>
                <a:lnTo>
                  <a:pt x="300038" y="771525"/>
                </a:lnTo>
                <a:cubicBezTo>
                  <a:pt x="307896" y="771525"/>
                  <a:pt x="314325" y="765096"/>
                  <a:pt x="314325" y="757238"/>
                </a:cubicBezTo>
                <a:lnTo>
                  <a:pt x="314325" y="285750"/>
                </a:lnTo>
                <a:lnTo>
                  <a:pt x="204847" y="285750"/>
                </a:lnTo>
                <a:moveTo>
                  <a:pt x="709553" y="285750"/>
                </a:moveTo>
                <a:lnTo>
                  <a:pt x="600075" y="285750"/>
                </a:lnTo>
                <a:lnTo>
                  <a:pt x="600075" y="757238"/>
                </a:lnTo>
                <a:cubicBezTo>
                  <a:pt x="600075" y="765096"/>
                  <a:pt x="606504" y="771525"/>
                  <a:pt x="614363" y="771525"/>
                </a:cubicBezTo>
                <a:lnTo>
                  <a:pt x="814388" y="771525"/>
                </a:lnTo>
                <a:cubicBezTo>
                  <a:pt x="822246" y="771525"/>
                  <a:pt x="828675" y="765096"/>
                  <a:pt x="828675" y="757238"/>
                </a:cubicBezTo>
                <a:lnTo>
                  <a:pt x="828675" y="637937"/>
                </a:lnTo>
                <a:cubicBezTo>
                  <a:pt x="828675" y="583644"/>
                  <a:pt x="813852" y="530245"/>
                  <a:pt x="785991" y="483632"/>
                </a:cubicBezTo>
                <a:lnTo>
                  <a:pt x="781348" y="475774"/>
                </a:lnTo>
                <a:cubicBezTo>
                  <a:pt x="757416" y="435947"/>
                  <a:pt x="740985" y="392013"/>
                  <a:pt x="732592" y="346293"/>
                </a:cubicBezTo>
                <a:lnTo>
                  <a:pt x="723662" y="297537"/>
                </a:lnTo>
                <a:cubicBezTo>
                  <a:pt x="722412" y="290751"/>
                  <a:pt x="716518" y="285750"/>
                  <a:pt x="709553" y="285750"/>
                </a:cubicBezTo>
                <a:lnTo>
                  <a:pt x="709553" y="285750"/>
                </a:lnTo>
                <a:moveTo>
                  <a:pt x="628650" y="57150"/>
                </a:moveTo>
                <a:lnTo>
                  <a:pt x="685800" y="57150"/>
                </a:lnTo>
                <a:cubicBezTo>
                  <a:pt x="717411" y="57150"/>
                  <a:pt x="742950" y="82689"/>
                  <a:pt x="742950" y="114300"/>
                </a:cubicBezTo>
                <a:lnTo>
                  <a:pt x="742950" y="142875"/>
                </a:lnTo>
                <a:lnTo>
                  <a:pt x="571500" y="142875"/>
                </a:lnTo>
                <a:lnTo>
                  <a:pt x="571500" y="114300"/>
                </a:lnTo>
                <a:cubicBezTo>
                  <a:pt x="571500" y="82689"/>
                  <a:pt x="597039" y="57150"/>
                  <a:pt x="628650" y="571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14440" y="437639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can contribute to the development of new technologies for data collection.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innovations improve methods for analyzing environmental data.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14440" y="3792662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Innovative Technologies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045960" y="250699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730591" y="415607"/>
                </a:moveTo>
                <a:lnTo>
                  <a:pt x="828222" y="359251"/>
                </a:lnTo>
                <a:lnTo>
                  <a:pt x="701222" y="139223"/>
                </a:lnTo>
                <a:lnTo>
                  <a:pt x="603591" y="195580"/>
                </a:lnTo>
                <a:lnTo>
                  <a:pt x="730591" y="415607"/>
                </a:lnTo>
                <a:moveTo>
                  <a:pt x="522152" y="205898"/>
                </a:moveTo>
                <a:cubicBezTo>
                  <a:pt x="512310" y="182721"/>
                  <a:pt x="521200" y="155257"/>
                  <a:pt x="543583" y="142240"/>
                </a:cubicBezTo>
                <a:lnTo>
                  <a:pt x="685188" y="60484"/>
                </a:lnTo>
                <a:cubicBezTo>
                  <a:pt x="709477" y="46514"/>
                  <a:pt x="740592" y="54769"/>
                  <a:pt x="754562" y="79057"/>
                </a:cubicBezTo>
                <a:lnTo>
                  <a:pt x="906962" y="343059"/>
                </a:lnTo>
                <a:cubicBezTo>
                  <a:pt x="920932" y="367347"/>
                  <a:pt x="912677" y="398462"/>
                  <a:pt x="888388" y="412432"/>
                </a:cubicBezTo>
                <a:lnTo>
                  <a:pt x="746783" y="494189"/>
                </a:lnTo>
                <a:cubicBezTo>
                  <a:pt x="722495" y="508159"/>
                  <a:pt x="691380" y="499904"/>
                  <a:pt x="677410" y="475615"/>
                </a:cubicBezTo>
                <a:lnTo>
                  <a:pt x="676616" y="474345"/>
                </a:lnTo>
                <a:lnTo>
                  <a:pt x="608988" y="511016"/>
                </a:lnTo>
                <a:cubicBezTo>
                  <a:pt x="609941" y="517366"/>
                  <a:pt x="610417" y="523875"/>
                  <a:pt x="610417" y="530542"/>
                </a:cubicBezTo>
                <a:cubicBezTo>
                  <a:pt x="610417" y="562451"/>
                  <a:pt x="598670" y="591661"/>
                  <a:pt x="579144" y="613886"/>
                </a:cubicBezTo>
                <a:lnTo>
                  <a:pt x="658360" y="808196"/>
                </a:lnTo>
                <a:cubicBezTo>
                  <a:pt x="666297" y="827722"/>
                  <a:pt x="656931" y="849947"/>
                  <a:pt x="637405" y="857885"/>
                </a:cubicBezTo>
                <a:cubicBezTo>
                  <a:pt x="617879" y="865822"/>
                  <a:pt x="595654" y="856456"/>
                  <a:pt x="587716" y="836930"/>
                </a:cubicBezTo>
                <a:lnTo>
                  <a:pt x="513104" y="653891"/>
                </a:lnTo>
                <a:cubicBezTo>
                  <a:pt x="503579" y="656272"/>
                  <a:pt x="493577" y="657384"/>
                  <a:pt x="483259" y="657384"/>
                </a:cubicBezTo>
                <a:cubicBezTo>
                  <a:pt x="472940" y="657384"/>
                  <a:pt x="462939" y="656114"/>
                  <a:pt x="453414" y="653891"/>
                </a:cubicBezTo>
                <a:lnTo>
                  <a:pt x="378801" y="836930"/>
                </a:lnTo>
                <a:cubicBezTo>
                  <a:pt x="370864" y="856456"/>
                  <a:pt x="348639" y="865822"/>
                  <a:pt x="329112" y="857885"/>
                </a:cubicBezTo>
                <a:cubicBezTo>
                  <a:pt x="309586" y="849947"/>
                  <a:pt x="300220" y="827722"/>
                  <a:pt x="308157" y="808196"/>
                </a:cubicBezTo>
                <a:lnTo>
                  <a:pt x="378484" y="635476"/>
                </a:lnTo>
                <a:lnTo>
                  <a:pt x="238149" y="711359"/>
                </a:lnTo>
                <a:cubicBezTo>
                  <a:pt x="214019" y="724376"/>
                  <a:pt x="183697" y="715962"/>
                  <a:pt x="170045" y="692150"/>
                </a:cubicBezTo>
                <a:lnTo>
                  <a:pt x="168934" y="690086"/>
                </a:lnTo>
                <a:lnTo>
                  <a:pt x="98766" y="730567"/>
                </a:lnTo>
                <a:cubicBezTo>
                  <a:pt x="80510" y="741045"/>
                  <a:pt x="57174" y="734854"/>
                  <a:pt x="46696" y="716597"/>
                </a:cubicBezTo>
                <a:lnTo>
                  <a:pt x="5739" y="645319"/>
                </a:lnTo>
                <a:cubicBezTo>
                  <a:pt x="-4739" y="627062"/>
                  <a:pt x="1452" y="603726"/>
                  <a:pt x="19709" y="593249"/>
                </a:cubicBezTo>
                <a:lnTo>
                  <a:pt x="89717" y="552767"/>
                </a:lnTo>
                <a:lnTo>
                  <a:pt x="83367" y="542131"/>
                </a:lnTo>
                <a:cubicBezTo>
                  <a:pt x="69715" y="518477"/>
                  <a:pt x="77176" y="488474"/>
                  <a:pt x="100195" y="473868"/>
                </a:cubicBezTo>
                <a:lnTo>
                  <a:pt x="522152" y="205898"/>
                </a:lnTo>
                <a:moveTo>
                  <a:pt x="638516" y="408305"/>
                </a:moveTo>
                <a:lnTo>
                  <a:pt x="559935" y="272256"/>
                </a:lnTo>
                <a:lnTo>
                  <a:pt x="161631" y="525145"/>
                </a:lnTo>
                <a:lnTo>
                  <a:pt x="223702" y="632618"/>
                </a:lnTo>
                <a:lnTo>
                  <a:pt x="359592" y="559117"/>
                </a:lnTo>
                <a:cubicBezTo>
                  <a:pt x="357528" y="549910"/>
                  <a:pt x="356417" y="540226"/>
                  <a:pt x="356417" y="530383"/>
                </a:cubicBezTo>
                <a:cubicBezTo>
                  <a:pt x="356417" y="460216"/>
                  <a:pt x="413250" y="403383"/>
                  <a:pt x="483417" y="403383"/>
                </a:cubicBezTo>
                <a:cubicBezTo>
                  <a:pt x="519453" y="403383"/>
                  <a:pt x="551997" y="418465"/>
                  <a:pt x="575175" y="442595"/>
                </a:cubicBezTo>
                <a:lnTo>
                  <a:pt x="638516" y="408305"/>
                </a:lnTo>
                <a:moveTo>
                  <a:pt x="483417" y="581183"/>
                </a:moveTo>
                <a:cubicBezTo>
                  <a:pt x="511473" y="581183"/>
                  <a:pt x="534217" y="558440"/>
                  <a:pt x="534217" y="530384"/>
                </a:cubicBezTo>
                <a:cubicBezTo>
                  <a:pt x="534217" y="502327"/>
                  <a:pt x="511473" y="479584"/>
                  <a:pt x="483417" y="479584"/>
                </a:cubicBezTo>
                <a:cubicBezTo>
                  <a:pt x="455361" y="479584"/>
                  <a:pt x="432617" y="502327"/>
                  <a:pt x="432617" y="530384"/>
                </a:cubicBezTo>
                <a:cubicBezTo>
                  <a:pt x="432617" y="558440"/>
                  <a:pt x="455361" y="581183"/>
                  <a:pt x="483417" y="581183"/>
                </a:cubicBezTo>
                <a:lnTo>
                  <a:pt x="483417" y="58118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00120" y="437639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enhances the understanding of the natural world.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emphasizes the importance of environmental protection and conservation efforts.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00120" y="3792662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Environmental Awareness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231640" y="250699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828675"/>
                </a:moveTo>
                <a:cubicBezTo>
                  <a:pt x="470416" y="828675"/>
                  <a:pt x="505420" y="815816"/>
                  <a:pt x="542211" y="742236"/>
                </a:cubicBezTo>
                <a:cubicBezTo>
                  <a:pt x="557927" y="710625"/>
                  <a:pt x="571500" y="672227"/>
                  <a:pt x="581501" y="628650"/>
                </a:cubicBezTo>
                <a:lnTo>
                  <a:pt x="332899" y="628650"/>
                </a:lnTo>
                <a:cubicBezTo>
                  <a:pt x="342900" y="672227"/>
                  <a:pt x="356473" y="710625"/>
                  <a:pt x="372189" y="742236"/>
                </a:cubicBezTo>
                <a:cubicBezTo>
                  <a:pt x="408980" y="815816"/>
                  <a:pt x="443984" y="828675"/>
                  <a:pt x="457200" y="828675"/>
                </a:cubicBezTo>
                <a:moveTo>
                  <a:pt x="318790" y="542925"/>
                </a:moveTo>
                <a:lnTo>
                  <a:pt x="595610" y="542925"/>
                </a:lnTo>
                <a:cubicBezTo>
                  <a:pt x="598468" y="515600"/>
                  <a:pt x="600075" y="486847"/>
                  <a:pt x="600075" y="457200"/>
                </a:cubicBezTo>
                <a:cubicBezTo>
                  <a:pt x="600075" y="427553"/>
                  <a:pt x="598468" y="398800"/>
                  <a:pt x="595610" y="371475"/>
                </a:cubicBezTo>
                <a:lnTo>
                  <a:pt x="318790" y="371475"/>
                </a:lnTo>
                <a:cubicBezTo>
                  <a:pt x="315932" y="398800"/>
                  <a:pt x="314325" y="427553"/>
                  <a:pt x="314325" y="457200"/>
                </a:cubicBezTo>
                <a:cubicBezTo>
                  <a:pt x="314325" y="486847"/>
                  <a:pt x="315932" y="515600"/>
                  <a:pt x="318790" y="542925"/>
                </a:cubicBezTo>
                <a:moveTo>
                  <a:pt x="332899" y="285750"/>
                </a:moveTo>
                <a:lnTo>
                  <a:pt x="581501" y="285750"/>
                </a:lnTo>
                <a:cubicBezTo>
                  <a:pt x="571500" y="242173"/>
                  <a:pt x="557927" y="203775"/>
                  <a:pt x="542211" y="172164"/>
                </a:cubicBezTo>
                <a:cubicBezTo>
                  <a:pt x="505420" y="98584"/>
                  <a:pt x="470416" y="85725"/>
                  <a:pt x="457200" y="85725"/>
                </a:cubicBezTo>
                <a:cubicBezTo>
                  <a:pt x="443984" y="85725"/>
                  <a:pt x="408980" y="98584"/>
                  <a:pt x="372189" y="172164"/>
                </a:cubicBezTo>
                <a:cubicBezTo>
                  <a:pt x="356473" y="203775"/>
                  <a:pt x="342900" y="242173"/>
                  <a:pt x="332899" y="285750"/>
                </a:cubicBezTo>
                <a:moveTo>
                  <a:pt x="681692" y="371475"/>
                </a:moveTo>
                <a:cubicBezTo>
                  <a:pt x="684371" y="399157"/>
                  <a:pt x="685621" y="427911"/>
                  <a:pt x="685621" y="457200"/>
                </a:cubicBezTo>
                <a:cubicBezTo>
                  <a:pt x="685621" y="486489"/>
                  <a:pt x="684193" y="515243"/>
                  <a:pt x="681692" y="542925"/>
                </a:cubicBezTo>
                <a:lnTo>
                  <a:pt x="818674" y="542925"/>
                </a:lnTo>
                <a:cubicBezTo>
                  <a:pt x="825103" y="515422"/>
                  <a:pt x="828675" y="486668"/>
                  <a:pt x="828675" y="457200"/>
                </a:cubicBezTo>
                <a:cubicBezTo>
                  <a:pt x="828675" y="427732"/>
                  <a:pt x="825282" y="398978"/>
                  <a:pt x="818674" y="371475"/>
                </a:cubicBezTo>
                <a:lnTo>
                  <a:pt x="681692" y="371475"/>
                </a:lnTo>
                <a:moveTo>
                  <a:pt x="786705" y="285750"/>
                </a:moveTo>
                <a:cubicBezTo>
                  <a:pt x="748486" y="212348"/>
                  <a:pt x="686514" y="153412"/>
                  <a:pt x="610969" y="118943"/>
                </a:cubicBezTo>
                <a:cubicBezTo>
                  <a:pt x="636151" y="164663"/>
                  <a:pt x="656153" y="221635"/>
                  <a:pt x="669191" y="285750"/>
                </a:cubicBezTo>
                <a:lnTo>
                  <a:pt x="786884" y="285750"/>
                </a:lnTo>
                <a:lnTo>
                  <a:pt x="786705" y="285750"/>
                </a:lnTo>
                <a:moveTo>
                  <a:pt x="245031" y="285750"/>
                </a:moveTo>
                <a:cubicBezTo>
                  <a:pt x="258068" y="221635"/>
                  <a:pt x="278070" y="164842"/>
                  <a:pt x="303252" y="118943"/>
                </a:cubicBezTo>
                <a:cubicBezTo>
                  <a:pt x="227707" y="153412"/>
                  <a:pt x="165735" y="212348"/>
                  <a:pt x="127516" y="285750"/>
                </a:cubicBezTo>
                <a:lnTo>
                  <a:pt x="245209" y="285750"/>
                </a:lnTo>
                <a:lnTo>
                  <a:pt x="245031" y="285750"/>
                </a:lnTo>
                <a:moveTo>
                  <a:pt x="95726" y="371475"/>
                </a:moveTo>
                <a:cubicBezTo>
                  <a:pt x="89297" y="398978"/>
                  <a:pt x="85725" y="427732"/>
                  <a:pt x="85725" y="457200"/>
                </a:cubicBezTo>
                <a:cubicBezTo>
                  <a:pt x="85725" y="486668"/>
                  <a:pt x="89118" y="515422"/>
                  <a:pt x="95726" y="542925"/>
                </a:cubicBezTo>
                <a:lnTo>
                  <a:pt x="232708" y="542925"/>
                </a:lnTo>
                <a:cubicBezTo>
                  <a:pt x="230029" y="515243"/>
                  <a:pt x="228779" y="486489"/>
                  <a:pt x="228779" y="457200"/>
                </a:cubicBezTo>
                <a:cubicBezTo>
                  <a:pt x="228779" y="427911"/>
                  <a:pt x="230207" y="399157"/>
                  <a:pt x="232708" y="371475"/>
                </a:cubicBezTo>
                <a:lnTo>
                  <a:pt x="95726" y="371475"/>
                </a:lnTo>
                <a:moveTo>
                  <a:pt x="610969" y="795457"/>
                </a:moveTo>
                <a:cubicBezTo>
                  <a:pt x="686514" y="760988"/>
                  <a:pt x="748486" y="702052"/>
                  <a:pt x="786705" y="628650"/>
                </a:cubicBezTo>
                <a:lnTo>
                  <a:pt x="669012" y="628650"/>
                </a:lnTo>
                <a:cubicBezTo>
                  <a:pt x="655975" y="692765"/>
                  <a:pt x="635972" y="749558"/>
                  <a:pt x="610791" y="795457"/>
                </a:cubicBezTo>
                <a:lnTo>
                  <a:pt x="610969" y="795457"/>
                </a:lnTo>
                <a:moveTo>
                  <a:pt x="303431" y="795457"/>
                </a:moveTo>
                <a:cubicBezTo>
                  <a:pt x="278249" y="749737"/>
                  <a:pt x="258247" y="692765"/>
                  <a:pt x="245209" y="628650"/>
                </a:cubicBezTo>
                <a:lnTo>
                  <a:pt x="127516" y="628650"/>
                </a:lnTo>
                <a:cubicBezTo>
                  <a:pt x="165735" y="702052"/>
                  <a:pt x="227707" y="760988"/>
                  <a:pt x="303252" y="795457"/>
                </a:cubicBezTo>
                <a:lnTo>
                  <a:pt x="303431" y="795457"/>
                </a:lnTo>
                <a:moveTo>
                  <a:pt x="457200" y="914400"/>
                </a:move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85800" y="437639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promotes the participation of citizens in scientific research.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involvement helps bridge the gap between the public and scientific communities.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85800" y="3792662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Public Engagement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250699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657180" y="371553"/>
                </a:moveTo>
                <a:cubicBezTo>
                  <a:pt x="657180" y="213738"/>
                  <a:pt x="529246" y="85803"/>
                  <a:pt x="371430" y="85803"/>
                </a:cubicBezTo>
                <a:cubicBezTo>
                  <a:pt x="213615" y="85803"/>
                  <a:pt x="85680" y="213738"/>
                  <a:pt x="85680" y="371553"/>
                </a:cubicBezTo>
                <a:cubicBezTo>
                  <a:pt x="85680" y="529368"/>
                  <a:pt x="213615" y="657303"/>
                  <a:pt x="371430" y="657303"/>
                </a:cubicBezTo>
                <a:cubicBezTo>
                  <a:pt x="529246" y="657303"/>
                  <a:pt x="657180" y="529368"/>
                  <a:pt x="657180" y="371553"/>
                </a:cubicBezTo>
                <a:moveTo>
                  <a:pt x="601995" y="662840"/>
                </a:moveTo>
                <a:cubicBezTo>
                  <a:pt x="538773" y="713024"/>
                  <a:pt x="458584" y="743028"/>
                  <a:pt x="371430" y="743028"/>
                </a:cubicBezTo>
                <a:cubicBezTo>
                  <a:pt x="166226" y="743028"/>
                  <a:pt x="-45" y="576757"/>
                  <a:pt x="-45" y="371553"/>
                </a:cubicBezTo>
                <a:cubicBezTo>
                  <a:pt x="-45" y="166349"/>
                  <a:pt x="166226" y="78"/>
                  <a:pt x="371430" y="78"/>
                </a:cubicBezTo>
                <a:cubicBezTo>
                  <a:pt x="576635" y="78"/>
                  <a:pt x="742905" y="166349"/>
                  <a:pt x="742905" y="371553"/>
                </a:cubicBezTo>
                <a:cubicBezTo>
                  <a:pt x="742905" y="458707"/>
                  <a:pt x="712902" y="538895"/>
                  <a:pt x="662717" y="602118"/>
                </a:cubicBezTo>
                <a:lnTo>
                  <a:pt x="901854" y="841255"/>
                </a:lnTo>
                <a:cubicBezTo>
                  <a:pt x="918642" y="858042"/>
                  <a:pt x="918642" y="885189"/>
                  <a:pt x="901854" y="901798"/>
                </a:cubicBezTo>
                <a:cubicBezTo>
                  <a:pt x="885066" y="918407"/>
                  <a:pt x="857920" y="918586"/>
                  <a:pt x="841310" y="901798"/>
                </a:cubicBezTo>
                <a:lnTo>
                  <a:pt x="601995" y="6628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20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Citizen Science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gCdVswdHZx2r-.jpg">    </p:cNvPr>
          <p:cNvPicPr>
            <a:picLocks noChangeAspect="1"/>
          </p:cNvPicPr>
          <p:nvPr/>
        </p:nvPicPr>
        <p:blipFill>
          <a:blip r:embed="rId2"/>
          <a:srcRect l="0" r="0" t="7826" b="7826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platform facilitates public participation in biodiversity documentation.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has resulted in the identification of new species and innovative data collection methods.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Public Engagement in Biodiversity Recording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34290"/>
                </a:moveTo>
                <a:cubicBezTo>
                  <a:pt x="51435" y="24807"/>
                  <a:pt x="59097" y="17145"/>
                  <a:pt x="68580" y="17145"/>
                </a:cubicBezTo>
                <a:lnTo>
                  <a:pt x="85725" y="17145"/>
                </a:lnTo>
                <a:cubicBezTo>
                  <a:pt x="95208" y="17145"/>
                  <a:pt x="102870" y="24807"/>
                  <a:pt x="102870" y="34290"/>
                </a:cubicBezTo>
                <a:lnTo>
                  <a:pt x="102870" y="42863"/>
                </a:lnTo>
                <a:lnTo>
                  <a:pt x="51435" y="42863"/>
                </a:lnTo>
                <a:lnTo>
                  <a:pt x="51435" y="34290"/>
                </a:lnTo>
                <a:moveTo>
                  <a:pt x="31933" y="84653"/>
                </a:moveTo>
                <a:cubicBezTo>
                  <a:pt x="34504" y="70402"/>
                  <a:pt x="46934" y="60007"/>
                  <a:pt x="61454" y="60007"/>
                </a:cubicBezTo>
                <a:lnTo>
                  <a:pt x="107156" y="60007"/>
                </a:lnTo>
                <a:cubicBezTo>
                  <a:pt x="114282" y="60007"/>
                  <a:pt x="120015" y="65740"/>
                  <a:pt x="120015" y="72866"/>
                </a:cubicBezTo>
                <a:lnTo>
                  <a:pt x="120015" y="85725"/>
                </a:lnTo>
                <a:lnTo>
                  <a:pt x="154305" y="85725"/>
                </a:lnTo>
                <a:lnTo>
                  <a:pt x="154305" y="72866"/>
                </a:lnTo>
                <a:cubicBezTo>
                  <a:pt x="154305" y="65740"/>
                  <a:pt x="160038" y="60007"/>
                  <a:pt x="167164" y="60007"/>
                </a:cubicBezTo>
                <a:lnTo>
                  <a:pt x="212866" y="60007"/>
                </a:lnTo>
                <a:cubicBezTo>
                  <a:pt x="227386" y="60007"/>
                  <a:pt x="239816" y="70402"/>
                  <a:pt x="242388" y="84653"/>
                </a:cubicBezTo>
                <a:lnTo>
                  <a:pt x="245066" y="99280"/>
                </a:lnTo>
                <a:cubicBezTo>
                  <a:pt x="246995" y="109942"/>
                  <a:pt x="250853" y="120176"/>
                  <a:pt x="256425" y="129498"/>
                </a:cubicBezTo>
                <a:lnTo>
                  <a:pt x="257818" y="131856"/>
                </a:lnTo>
                <a:cubicBezTo>
                  <a:pt x="268587" y="149858"/>
                  <a:pt x="274320" y="170432"/>
                  <a:pt x="274320" y="191381"/>
                </a:cubicBezTo>
                <a:lnTo>
                  <a:pt x="274320" y="227171"/>
                </a:lnTo>
                <a:cubicBezTo>
                  <a:pt x="274320" y="243727"/>
                  <a:pt x="260872" y="257175"/>
                  <a:pt x="244316" y="257175"/>
                </a:cubicBezTo>
                <a:lnTo>
                  <a:pt x="184309" y="257175"/>
                </a:lnTo>
                <a:cubicBezTo>
                  <a:pt x="167753" y="257175"/>
                  <a:pt x="154305" y="243727"/>
                  <a:pt x="154305" y="227171"/>
                </a:cubicBezTo>
                <a:lnTo>
                  <a:pt x="154305" y="154305"/>
                </a:lnTo>
                <a:lnTo>
                  <a:pt x="120015" y="154305"/>
                </a:lnTo>
                <a:lnTo>
                  <a:pt x="120015" y="227171"/>
                </a:lnTo>
                <a:cubicBezTo>
                  <a:pt x="120015" y="243727"/>
                  <a:pt x="106567" y="257175"/>
                  <a:pt x="90011" y="257175"/>
                </a:cubicBezTo>
                <a:lnTo>
                  <a:pt x="30004" y="257175"/>
                </a:lnTo>
                <a:cubicBezTo>
                  <a:pt x="13448" y="257175"/>
                  <a:pt x="0" y="243727"/>
                  <a:pt x="0" y="227171"/>
                </a:cubicBezTo>
                <a:lnTo>
                  <a:pt x="0" y="191381"/>
                </a:lnTo>
                <a:cubicBezTo>
                  <a:pt x="0" y="170378"/>
                  <a:pt x="5679" y="149804"/>
                  <a:pt x="16502" y="131802"/>
                </a:cubicBezTo>
                <a:lnTo>
                  <a:pt x="17895" y="129445"/>
                </a:lnTo>
                <a:cubicBezTo>
                  <a:pt x="23467" y="120122"/>
                  <a:pt x="27325" y="109889"/>
                  <a:pt x="29254" y="99227"/>
                </a:cubicBezTo>
                <a:lnTo>
                  <a:pt x="31933" y="84600"/>
                </a:lnTo>
                <a:lnTo>
                  <a:pt x="31933" y="84653"/>
                </a:lnTo>
                <a:moveTo>
                  <a:pt x="61454" y="85725"/>
                </a:moveTo>
                <a:cubicBezTo>
                  <a:pt x="59365" y="85725"/>
                  <a:pt x="57597" y="87225"/>
                  <a:pt x="57221" y="89261"/>
                </a:cubicBezTo>
                <a:lnTo>
                  <a:pt x="54543" y="103888"/>
                </a:lnTo>
                <a:cubicBezTo>
                  <a:pt x="52078" y="117604"/>
                  <a:pt x="47149" y="130731"/>
                  <a:pt x="39969" y="142732"/>
                </a:cubicBezTo>
                <a:lnTo>
                  <a:pt x="38576" y="145090"/>
                </a:lnTo>
                <a:cubicBezTo>
                  <a:pt x="30164" y="159073"/>
                  <a:pt x="25717" y="175040"/>
                  <a:pt x="25717" y="191381"/>
                </a:cubicBezTo>
                <a:lnTo>
                  <a:pt x="25717" y="227171"/>
                </a:lnTo>
                <a:cubicBezTo>
                  <a:pt x="25717" y="229529"/>
                  <a:pt x="27646" y="231458"/>
                  <a:pt x="30004" y="231458"/>
                </a:cubicBezTo>
                <a:lnTo>
                  <a:pt x="90011" y="231458"/>
                </a:lnTo>
                <a:cubicBezTo>
                  <a:pt x="92369" y="231458"/>
                  <a:pt x="94297" y="229529"/>
                  <a:pt x="94297" y="227171"/>
                </a:cubicBezTo>
                <a:lnTo>
                  <a:pt x="94297" y="85725"/>
                </a:lnTo>
                <a:lnTo>
                  <a:pt x="61454" y="85725"/>
                </a:lnTo>
                <a:moveTo>
                  <a:pt x="212866" y="85725"/>
                </a:moveTo>
                <a:lnTo>
                  <a:pt x="180023" y="85725"/>
                </a:lnTo>
                <a:lnTo>
                  <a:pt x="180023" y="227171"/>
                </a:lnTo>
                <a:cubicBezTo>
                  <a:pt x="180023" y="229529"/>
                  <a:pt x="181951" y="231458"/>
                  <a:pt x="184309" y="231458"/>
                </a:cubicBezTo>
                <a:lnTo>
                  <a:pt x="244316" y="231458"/>
                </a:lnTo>
                <a:cubicBezTo>
                  <a:pt x="246674" y="231458"/>
                  <a:pt x="248603" y="229529"/>
                  <a:pt x="248603" y="227171"/>
                </a:cubicBezTo>
                <a:lnTo>
                  <a:pt x="248603" y="191381"/>
                </a:lnTo>
                <a:cubicBezTo>
                  <a:pt x="248603" y="175093"/>
                  <a:pt x="244155" y="159073"/>
                  <a:pt x="235797" y="145090"/>
                </a:cubicBezTo>
                <a:lnTo>
                  <a:pt x="234404" y="142732"/>
                </a:lnTo>
                <a:cubicBezTo>
                  <a:pt x="227225" y="130784"/>
                  <a:pt x="222296" y="117604"/>
                  <a:pt x="219777" y="103888"/>
                </a:cubicBezTo>
                <a:lnTo>
                  <a:pt x="217098" y="89261"/>
                </a:lnTo>
                <a:cubicBezTo>
                  <a:pt x="216723" y="87225"/>
                  <a:pt x="214955" y="85725"/>
                  <a:pt x="212866" y="85725"/>
                </a:cubicBezTo>
                <a:lnTo>
                  <a:pt x="212866" y="85725"/>
                </a:lnTo>
                <a:moveTo>
                  <a:pt x="188595" y="17145"/>
                </a:moveTo>
                <a:lnTo>
                  <a:pt x="205740" y="17145"/>
                </a:lnTo>
                <a:cubicBezTo>
                  <a:pt x="215223" y="17145"/>
                  <a:pt x="222885" y="24807"/>
                  <a:pt x="222885" y="34290"/>
                </a:cubicBezTo>
                <a:lnTo>
                  <a:pt x="222885" y="42863"/>
                </a:lnTo>
                <a:lnTo>
                  <a:pt x="171450" y="42863"/>
                </a:lnTo>
                <a:lnTo>
                  <a:pt x="171450" y="34290"/>
                </a:lnTo>
                <a:cubicBezTo>
                  <a:pt x="171450" y="24807"/>
                  <a:pt x="179112" y="17145"/>
                  <a:pt x="188595" y="1714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Citizens actively collect data to track climate change.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Their efforts provide insights into environmental shifts.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Contributions to Climate Change Monitoring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8145" y="34421"/>
                </a:moveTo>
                <a:cubicBezTo>
                  <a:pt x="203664" y="28848"/>
                  <a:pt x="211218" y="25741"/>
                  <a:pt x="219041" y="25741"/>
                </a:cubicBezTo>
                <a:cubicBezTo>
                  <a:pt x="235382" y="25741"/>
                  <a:pt x="248616" y="38975"/>
                  <a:pt x="248616" y="55316"/>
                </a:cubicBezTo>
                <a:cubicBezTo>
                  <a:pt x="248616" y="63138"/>
                  <a:pt x="245508" y="70693"/>
                  <a:pt x="239936" y="76212"/>
                </a:cubicBezTo>
                <a:lnTo>
                  <a:pt x="120243" y="195959"/>
                </a:lnTo>
                <a:cubicBezTo>
                  <a:pt x="119439" y="196762"/>
                  <a:pt x="118367" y="197191"/>
                  <a:pt x="117189" y="197191"/>
                </a:cubicBezTo>
                <a:lnTo>
                  <a:pt x="77166" y="197191"/>
                </a:lnTo>
                <a:lnTo>
                  <a:pt x="77166" y="157168"/>
                </a:lnTo>
                <a:cubicBezTo>
                  <a:pt x="77166" y="156043"/>
                  <a:pt x="77594" y="154918"/>
                  <a:pt x="78398" y="154114"/>
                </a:cubicBezTo>
                <a:lnTo>
                  <a:pt x="93025" y="139487"/>
                </a:lnTo>
                <a:lnTo>
                  <a:pt x="109634" y="156097"/>
                </a:lnTo>
                <a:cubicBezTo>
                  <a:pt x="112956" y="159418"/>
                  <a:pt x="118421" y="159418"/>
                  <a:pt x="121743" y="156097"/>
                </a:cubicBezTo>
                <a:cubicBezTo>
                  <a:pt x="125065" y="152775"/>
                  <a:pt x="125065" y="147310"/>
                  <a:pt x="121743" y="143988"/>
                </a:cubicBezTo>
                <a:lnTo>
                  <a:pt x="105134" y="127379"/>
                </a:lnTo>
                <a:lnTo>
                  <a:pt x="127315" y="105197"/>
                </a:lnTo>
                <a:lnTo>
                  <a:pt x="143924" y="121807"/>
                </a:lnTo>
                <a:cubicBezTo>
                  <a:pt x="147246" y="125128"/>
                  <a:pt x="152711" y="125128"/>
                  <a:pt x="156033" y="121807"/>
                </a:cubicBezTo>
                <a:cubicBezTo>
                  <a:pt x="159355" y="118485"/>
                  <a:pt x="159355" y="113020"/>
                  <a:pt x="156033" y="109698"/>
                </a:cubicBezTo>
                <a:lnTo>
                  <a:pt x="139424" y="93089"/>
                </a:lnTo>
                <a:lnTo>
                  <a:pt x="161605" y="70907"/>
                </a:lnTo>
                <a:lnTo>
                  <a:pt x="178214" y="87517"/>
                </a:lnTo>
                <a:cubicBezTo>
                  <a:pt x="181536" y="90838"/>
                  <a:pt x="187001" y="90838"/>
                  <a:pt x="190323" y="87517"/>
                </a:cubicBezTo>
                <a:cubicBezTo>
                  <a:pt x="193645" y="84195"/>
                  <a:pt x="193645" y="78730"/>
                  <a:pt x="190323" y="75408"/>
                </a:cubicBezTo>
                <a:lnTo>
                  <a:pt x="173714" y="58799"/>
                </a:lnTo>
                <a:lnTo>
                  <a:pt x="198092" y="34421"/>
                </a:lnTo>
                <a:lnTo>
                  <a:pt x="198145" y="34421"/>
                </a:lnTo>
                <a:moveTo>
                  <a:pt x="51448" y="157168"/>
                </a:moveTo>
                <a:lnTo>
                  <a:pt x="51448" y="204745"/>
                </a:lnTo>
                <a:lnTo>
                  <a:pt x="3764" y="252376"/>
                </a:lnTo>
                <a:cubicBezTo>
                  <a:pt x="-1272" y="257413"/>
                  <a:pt x="-1272" y="265557"/>
                  <a:pt x="3764" y="270539"/>
                </a:cubicBezTo>
                <a:cubicBezTo>
                  <a:pt x="8800" y="275522"/>
                  <a:pt x="16944" y="275576"/>
                  <a:pt x="21927" y="270539"/>
                </a:cubicBezTo>
                <a:lnTo>
                  <a:pt x="69611" y="222855"/>
                </a:lnTo>
                <a:lnTo>
                  <a:pt x="117189" y="222855"/>
                </a:lnTo>
                <a:cubicBezTo>
                  <a:pt x="125172" y="222855"/>
                  <a:pt x="132780" y="219694"/>
                  <a:pt x="138406" y="214068"/>
                </a:cubicBezTo>
                <a:lnTo>
                  <a:pt x="258153" y="94428"/>
                </a:lnTo>
                <a:cubicBezTo>
                  <a:pt x="268547" y="84034"/>
                  <a:pt x="274333" y="69996"/>
                  <a:pt x="274333" y="55316"/>
                </a:cubicBezTo>
                <a:cubicBezTo>
                  <a:pt x="274333" y="24776"/>
                  <a:pt x="249580" y="23"/>
                  <a:pt x="219041" y="23"/>
                </a:cubicBezTo>
                <a:cubicBezTo>
                  <a:pt x="204360" y="23"/>
                  <a:pt x="190323" y="5863"/>
                  <a:pt x="179929" y="16204"/>
                </a:cubicBezTo>
                <a:lnTo>
                  <a:pt x="60235" y="135951"/>
                </a:lnTo>
                <a:cubicBezTo>
                  <a:pt x="54610" y="141577"/>
                  <a:pt x="51448" y="149185"/>
                  <a:pt x="51448" y="157168"/>
                </a:cubicBezTo>
                <a:lnTo>
                  <a:pt x="51448" y="15716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Zooniverse platform allows citizens to classify galaxy images.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initiative has led to significant discoveries in astronomy.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Zooniverse Platform: A Model for Citizen Science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177" y="124682"/>
                </a:moveTo>
                <a:lnTo>
                  <a:pt x="248467" y="107775"/>
                </a:lnTo>
                <a:lnTo>
                  <a:pt x="210367" y="41767"/>
                </a:lnTo>
                <a:lnTo>
                  <a:pt x="181077" y="58674"/>
                </a:lnTo>
                <a:lnTo>
                  <a:pt x="219177" y="124682"/>
                </a:lnTo>
                <a:moveTo>
                  <a:pt x="156646" y="61770"/>
                </a:moveTo>
                <a:cubicBezTo>
                  <a:pt x="153693" y="54816"/>
                  <a:pt x="156360" y="46577"/>
                  <a:pt x="163075" y="42672"/>
                </a:cubicBezTo>
                <a:lnTo>
                  <a:pt x="205557" y="18145"/>
                </a:lnTo>
                <a:cubicBezTo>
                  <a:pt x="212843" y="13954"/>
                  <a:pt x="222178" y="16431"/>
                  <a:pt x="226369" y="23717"/>
                </a:cubicBezTo>
                <a:lnTo>
                  <a:pt x="272089" y="102918"/>
                </a:lnTo>
                <a:cubicBezTo>
                  <a:pt x="276280" y="110204"/>
                  <a:pt x="273803" y="119539"/>
                  <a:pt x="266517" y="123730"/>
                </a:cubicBezTo>
                <a:lnTo>
                  <a:pt x="224035" y="148257"/>
                </a:lnTo>
                <a:cubicBezTo>
                  <a:pt x="216748" y="152448"/>
                  <a:pt x="207414" y="149971"/>
                  <a:pt x="203223" y="142684"/>
                </a:cubicBezTo>
                <a:lnTo>
                  <a:pt x="202985" y="142303"/>
                </a:lnTo>
                <a:lnTo>
                  <a:pt x="182697" y="153305"/>
                </a:lnTo>
                <a:cubicBezTo>
                  <a:pt x="182982" y="155210"/>
                  <a:pt x="183125" y="157162"/>
                  <a:pt x="183125" y="159163"/>
                </a:cubicBezTo>
                <a:cubicBezTo>
                  <a:pt x="183125" y="168735"/>
                  <a:pt x="179601" y="177498"/>
                  <a:pt x="173743" y="184166"/>
                </a:cubicBezTo>
                <a:lnTo>
                  <a:pt x="197508" y="242459"/>
                </a:lnTo>
                <a:cubicBezTo>
                  <a:pt x="199889" y="248317"/>
                  <a:pt x="197079" y="254984"/>
                  <a:pt x="191221" y="257365"/>
                </a:cubicBezTo>
                <a:cubicBezTo>
                  <a:pt x="185364" y="259747"/>
                  <a:pt x="178696" y="256937"/>
                  <a:pt x="176315" y="251079"/>
                </a:cubicBezTo>
                <a:lnTo>
                  <a:pt x="153931" y="196167"/>
                </a:lnTo>
                <a:cubicBezTo>
                  <a:pt x="151074" y="196882"/>
                  <a:pt x="148073" y="197215"/>
                  <a:pt x="144978" y="197215"/>
                </a:cubicBezTo>
                <a:cubicBezTo>
                  <a:pt x="141882" y="197215"/>
                  <a:pt x="138882" y="196834"/>
                  <a:pt x="136024" y="196167"/>
                </a:cubicBezTo>
                <a:lnTo>
                  <a:pt x="113640" y="251079"/>
                </a:lnTo>
                <a:cubicBezTo>
                  <a:pt x="111259" y="256937"/>
                  <a:pt x="104592" y="259747"/>
                  <a:pt x="98734" y="257365"/>
                </a:cubicBezTo>
                <a:cubicBezTo>
                  <a:pt x="92876" y="254984"/>
                  <a:pt x="90066" y="248317"/>
                  <a:pt x="92447" y="242459"/>
                </a:cubicBezTo>
                <a:lnTo>
                  <a:pt x="113545" y="190643"/>
                </a:lnTo>
                <a:lnTo>
                  <a:pt x="71445" y="213408"/>
                </a:lnTo>
                <a:cubicBezTo>
                  <a:pt x="64206" y="217313"/>
                  <a:pt x="55109" y="214789"/>
                  <a:pt x="51013" y="207645"/>
                </a:cubicBezTo>
                <a:lnTo>
                  <a:pt x="50680" y="207026"/>
                </a:lnTo>
                <a:lnTo>
                  <a:pt x="29630" y="219170"/>
                </a:lnTo>
                <a:cubicBezTo>
                  <a:pt x="24153" y="222313"/>
                  <a:pt x="17152" y="220456"/>
                  <a:pt x="14009" y="214979"/>
                </a:cubicBezTo>
                <a:lnTo>
                  <a:pt x="1722" y="193596"/>
                </a:lnTo>
                <a:cubicBezTo>
                  <a:pt x="-1422" y="188119"/>
                  <a:pt x="436" y="181118"/>
                  <a:pt x="5913" y="177975"/>
                </a:cubicBezTo>
                <a:lnTo>
                  <a:pt x="26915" y="165830"/>
                </a:lnTo>
                <a:lnTo>
                  <a:pt x="25010" y="162639"/>
                </a:lnTo>
                <a:cubicBezTo>
                  <a:pt x="20914" y="155543"/>
                  <a:pt x="23153" y="146542"/>
                  <a:pt x="30058" y="142161"/>
                </a:cubicBezTo>
                <a:lnTo>
                  <a:pt x="156646" y="61770"/>
                </a:lnTo>
                <a:moveTo>
                  <a:pt x="191555" y="122491"/>
                </a:moveTo>
                <a:lnTo>
                  <a:pt x="167980" y="81677"/>
                </a:lnTo>
                <a:lnTo>
                  <a:pt x="48489" y="157543"/>
                </a:lnTo>
                <a:lnTo>
                  <a:pt x="67111" y="189786"/>
                </a:lnTo>
                <a:lnTo>
                  <a:pt x="107878" y="167735"/>
                </a:lnTo>
                <a:cubicBezTo>
                  <a:pt x="107259" y="164973"/>
                  <a:pt x="106925" y="162068"/>
                  <a:pt x="106925" y="159115"/>
                </a:cubicBezTo>
                <a:cubicBezTo>
                  <a:pt x="106925" y="138065"/>
                  <a:pt x="123975" y="121015"/>
                  <a:pt x="145025" y="121015"/>
                </a:cubicBezTo>
                <a:cubicBezTo>
                  <a:pt x="155836" y="121015"/>
                  <a:pt x="165599" y="125539"/>
                  <a:pt x="172552" y="132778"/>
                </a:cubicBezTo>
                <a:lnTo>
                  <a:pt x="191555" y="122491"/>
                </a:lnTo>
                <a:moveTo>
                  <a:pt x="145025" y="174355"/>
                </a:moveTo>
                <a:cubicBezTo>
                  <a:pt x="153442" y="174355"/>
                  <a:pt x="160265" y="167532"/>
                  <a:pt x="160265" y="159115"/>
                </a:cubicBezTo>
                <a:cubicBezTo>
                  <a:pt x="160265" y="150698"/>
                  <a:pt x="153442" y="143875"/>
                  <a:pt x="145025" y="143875"/>
                </a:cubicBezTo>
                <a:cubicBezTo>
                  <a:pt x="136608" y="143875"/>
                  <a:pt x="129785" y="150698"/>
                  <a:pt x="129785" y="159115"/>
                </a:cubicBezTo>
                <a:cubicBezTo>
                  <a:pt x="129785" y="167532"/>
                  <a:pt x="136608" y="174355"/>
                  <a:pt x="145025" y="17435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Case Study: Citizen Science in Action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5" name="Image 0" descr="/tmp/tmp-1-3L36J5ZL4yYl-.jpg">    </p:cNvPr>
          <p:cNvPicPr>
            <a:picLocks noChangeAspect="1"/>
          </p:cNvPicPr>
          <p:nvPr/>
        </p:nvPicPr>
        <p:blipFill>
          <a:blip r:embed="rId2"/>
          <a:srcRect l="31563" r="31563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Participating in citizen science projects enhances our understanding of the natural world.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also highlights the importance of environmental protection and conservation efforts.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Nature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590" y="185777"/>
                </a:moveTo>
                <a:cubicBezTo>
                  <a:pt x="328590" y="106869"/>
                  <a:pt x="264623" y="42902"/>
                  <a:pt x="185715" y="42902"/>
                </a:cubicBezTo>
                <a:cubicBezTo>
                  <a:pt x="106808" y="42902"/>
                  <a:pt x="42840" y="106869"/>
                  <a:pt x="42840" y="185777"/>
                </a:cubicBezTo>
                <a:cubicBezTo>
                  <a:pt x="42840" y="264684"/>
                  <a:pt x="106808" y="328652"/>
                  <a:pt x="185715" y="328652"/>
                </a:cubicBezTo>
                <a:cubicBezTo>
                  <a:pt x="264623" y="328652"/>
                  <a:pt x="328590" y="264684"/>
                  <a:pt x="328590" y="185777"/>
                </a:cubicBezTo>
                <a:moveTo>
                  <a:pt x="300997" y="331420"/>
                </a:moveTo>
                <a:cubicBezTo>
                  <a:pt x="269386" y="356512"/>
                  <a:pt x="229292" y="371514"/>
                  <a:pt x="185715" y="371514"/>
                </a:cubicBezTo>
                <a:cubicBezTo>
                  <a:pt x="83113" y="371514"/>
                  <a:pt x="-22" y="288379"/>
                  <a:pt x="-22" y="185777"/>
                </a:cubicBezTo>
                <a:cubicBezTo>
                  <a:pt x="-22" y="83174"/>
                  <a:pt x="83113" y="39"/>
                  <a:pt x="185715" y="39"/>
                </a:cubicBezTo>
                <a:cubicBezTo>
                  <a:pt x="288317" y="39"/>
                  <a:pt x="371453" y="83174"/>
                  <a:pt x="371453" y="185777"/>
                </a:cubicBezTo>
                <a:cubicBezTo>
                  <a:pt x="371453" y="229353"/>
                  <a:pt x="356451" y="269448"/>
                  <a:pt x="331358" y="301059"/>
                </a:cubicBezTo>
                <a:lnTo>
                  <a:pt x="450927" y="420627"/>
                </a:lnTo>
                <a:cubicBezTo>
                  <a:pt x="459321" y="429021"/>
                  <a:pt x="459321" y="442594"/>
                  <a:pt x="450927" y="450899"/>
                </a:cubicBezTo>
                <a:cubicBezTo>
                  <a:pt x="442533" y="459204"/>
                  <a:pt x="428960" y="459293"/>
                  <a:pt x="420655" y="450899"/>
                </a:cubicBezTo>
                <a:lnTo>
                  <a:pt x="300997" y="3314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is a powerful tool for promoting the participation of citizens in scientific research.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engaging in these projects, individuals can actively contribute to the development of knowledge.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Empowering Citizens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38150" y="50800"/>
                </a:moveTo>
                <a:cubicBezTo>
                  <a:pt x="427593" y="50800"/>
                  <a:pt x="419100" y="59293"/>
                  <a:pt x="419100" y="69850"/>
                </a:cubicBezTo>
                <a:lnTo>
                  <a:pt x="419100" y="74374"/>
                </a:lnTo>
                <a:lnTo>
                  <a:pt x="38100" y="178276"/>
                </a:lnTo>
                <a:lnTo>
                  <a:pt x="38100" y="171450"/>
                </a:lnTo>
                <a:cubicBezTo>
                  <a:pt x="38100" y="160893"/>
                  <a:pt x="29607" y="152400"/>
                  <a:pt x="19050" y="152400"/>
                </a:cubicBezTo>
                <a:cubicBezTo>
                  <a:pt x="8493" y="152400"/>
                  <a:pt x="0" y="160893"/>
                  <a:pt x="0" y="171450"/>
                </a:cubicBezTo>
                <a:lnTo>
                  <a:pt x="0" y="188674"/>
                </a:lnTo>
                <a:lnTo>
                  <a:pt x="0" y="203200"/>
                </a:lnTo>
                <a:lnTo>
                  <a:pt x="0" y="254000"/>
                </a:lnTo>
                <a:lnTo>
                  <a:pt x="0" y="268525"/>
                </a:lnTo>
                <a:lnTo>
                  <a:pt x="0" y="285750"/>
                </a:lnTo>
                <a:cubicBezTo>
                  <a:pt x="0" y="296307"/>
                  <a:pt x="8493" y="304800"/>
                  <a:pt x="19050" y="304800"/>
                </a:cubicBezTo>
                <a:cubicBezTo>
                  <a:pt x="29607" y="304800"/>
                  <a:pt x="38100" y="296307"/>
                  <a:pt x="38100" y="285750"/>
                </a:cubicBezTo>
                <a:lnTo>
                  <a:pt x="38100" y="278924"/>
                </a:lnTo>
                <a:lnTo>
                  <a:pt x="131445" y="304403"/>
                </a:lnTo>
                <a:cubicBezTo>
                  <a:pt x="128588" y="312499"/>
                  <a:pt x="127000" y="321151"/>
                  <a:pt x="127000" y="330200"/>
                </a:cubicBezTo>
                <a:cubicBezTo>
                  <a:pt x="127000" y="372269"/>
                  <a:pt x="161131" y="406400"/>
                  <a:pt x="203200" y="406400"/>
                </a:cubicBezTo>
                <a:cubicBezTo>
                  <a:pt x="240427" y="406400"/>
                  <a:pt x="271463" y="379730"/>
                  <a:pt x="278051" y="344408"/>
                </a:cubicBezTo>
                <a:lnTo>
                  <a:pt x="419100" y="382825"/>
                </a:lnTo>
                <a:lnTo>
                  <a:pt x="419100" y="387350"/>
                </a:lnTo>
                <a:cubicBezTo>
                  <a:pt x="419100" y="397907"/>
                  <a:pt x="427593" y="406400"/>
                  <a:pt x="438150" y="406400"/>
                </a:cubicBezTo>
                <a:cubicBezTo>
                  <a:pt x="448707" y="406400"/>
                  <a:pt x="457200" y="397907"/>
                  <a:pt x="457200" y="387350"/>
                </a:cubicBezTo>
                <a:lnTo>
                  <a:pt x="457200" y="368300"/>
                </a:lnTo>
                <a:lnTo>
                  <a:pt x="457200" y="88900"/>
                </a:lnTo>
                <a:lnTo>
                  <a:pt x="457200" y="69850"/>
                </a:lnTo>
                <a:cubicBezTo>
                  <a:pt x="457200" y="59293"/>
                  <a:pt x="448707" y="50800"/>
                  <a:pt x="438150" y="50800"/>
                </a:cubicBezTo>
                <a:lnTo>
                  <a:pt x="438150" y="50800"/>
                </a:lnTo>
                <a:moveTo>
                  <a:pt x="419100" y="343376"/>
                </a:moveTo>
                <a:lnTo>
                  <a:pt x="38100" y="239474"/>
                </a:lnTo>
                <a:lnTo>
                  <a:pt x="38100" y="217805"/>
                </a:lnTo>
                <a:lnTo>
                  <a:pt x="419100" y="113824"/>
                </a:lnTo>
                <a:lnTo>
                  <a:pt x="419100" y="343376"/>
                </a:lnTo>
                <a:moveTo>
                  <a:pt x="165100" y="330200"/>
                </a:moveTo>
                <a:cubicBezTo>
                  <a:pt x="165100" y="324564"/>
                  <a:pt x="166291" y="319246"/>
                  <a:pt x="168513" y="314484"/>
                </a:cubicBezTo>
                <a:lnTo>
                  <a:pt x="241141" y="334248"/>
                </a:lnTo>
                <a:cubicBezTo>
                  <a:pt x="239077" y="353378"/>
                  <a:pt x="222885" y="368221"/>
                  <a:pt x="203279" y="368221"/>
                </a:cubicBezTo>
                <a:cubicBezTo>
                  <a:pt x="182245" y="368221"/>
                  <a:pt x="165179" y="351155"/>
                  <a:pt x="165179" y="330121"/>
                </a:cubicBezTo>
                <a:lnTo>
                  <a:pt x="165100" y="3302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0"/>
            <a:ext cx="2245489" cy="6858000"/>
          </a:xfrm>
          <a:custGeom>
            <a:avLst/>
            <a:gdLst/>
            <a:ahLst/>
            <a:cxnLst/>
            <a:rect l="l" t="t" r="r" b="b"/>
            <a:pathLst>
              <a:path w="2245489" h="6858000">
                <a:moveTo>
                  <a:pt x="0" y="6858000"/>
                </a:moveTo>
                <a:lnTo>
                  <a:pt x="0" y="0"/>
                </a:lnTo>
                <a:lnTo>
                  <a:pt x="2245489" y="0"/>
                </a:lnTo>
                <a:lnTo>
                  <a:pt x="2245489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custGeom>
            <a:avLst/>
            <a:gdLst/>
            <a:ahLst/>
            <a:cxnLst/>
            <a:rect l="l" t="t" r="r" b="b"/>
            <a:pathLst>
              <a:path w="3200400" h="2651760">
                <a:moveTo>
                  <a:pt x="0" y="26517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iNaturalist serves as a vital tool for biodiversity documentation and conservation. It fosters a global community of nature enthusiasts who contribute to the understanding of species distribution and health.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iNaturalist Overview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custGeom>
            <a:avLst/>
            <a:gdLst/>
            <a:ahLst/>
            <a:cxnLst/>
            <a:rect l="l" t="t" r="r" b="b"/>
            <a:pathLst>
              <a:path w="3200400" h="2651760">
                <a:moveTo>
                  <a:pt x="0" y="26517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Zooniverse is a collaborative platform that empowers individuals to participate in scientific research. By engaging volunteers, it significantly enhances data collection and analysis across various fields.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Zooniverse Overview</a:t>
            </a:r>
            <a:endParaRPr lang="en-US" sz="1600" dirty="0"/>
          </a:p>
        </p:txBody>
      </p:sp>
      <p:pic>
        <p:nvPicPr>
          <p:cNvPr id="7" name="Image 0" descr="/tmp/tmp-1-DRf4uWT512Cg-.jpg">    </p:cNvPr>
          <p:cNvPicPr>
            <a:picLocks noChangeAspect="1"/>
          </p:cNvPicPr>
          <p:nvPr/>
        </p:nvPicPr>
        <p:blipFill>
          <a:blip r:embed="rId2"/>
          <a:srcRect l="29057" r="29057" t="0" b="0"/>
          <a:stretch/>
        </p:blipFill>
        <p:spPr>
          <a:xfrm>
            <a:off x="162560" y="0"/>
            <a:ext cx="3890890" cy="685799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2560" y="0"/>
            <a:ext cx="3890890" cy="6857999"/>
          </a:xfrm>
          <a:custGeom>
            <a:avLst/>
            <a:gdLst/>
            <a:ahLst/>
            <a:cxnLst/>
            <a:rect l="l" t="t" r="r" b="b"/>
            <a:pathLst>
              <a:path w="3890890" h="6857999">
                <a:moveTo>
                  <a:pt x="0" y="6857999"/>
                </a:moveTo>
                <a:lnTo>
                  <a:pt x="0" y="0"/>
                </a:lnTo>
                <a:lnTo>
                  <a:pt x="3890890" y="0"/>
                </a:lnTo>
                <a:lnTo>
                  <a:pt x="3890890" y="6857999"/>
                </a:lnTo>
                <a:lnTo>
                  <a:pt x="0" y="6857999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316795" y="22151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8" y="414338"/>
                  <a:pt x="252710" y="407908"/>
                  <a:pt x="271105" y="371118"/>
                </a:cubicBezTo>
                <a:cubicBezTo>
                  <a:pt x="278963" y="355312"/>
                  <a:pt x="285750" y="336113"/>
                  <a:pt x="290751" y="314325"/>
                </a:cubicBezTo>
                <a:lnTo>
                  <a:pt x="166449" y="314325"/>
                </a:lnTo>
                <a:cubicBezTo>
                  <a:pt x="171450" y="336113"/>
                  <a:pt x="178237" y="355312"/>
                  <a:pt x="186095" y="371118"/>
                </a:cubicBezTo>
                <a:cubicBezTo>
                  <a:pt x="204490" y="407908"/>
                  <a:pt x="221992" y="414338"/>
                  <a:pt x="228600" y="414338"/>
                </a:cubicBezTo>
                <a:moveTo>
                  <a:pt x="159395" y="271463"/>
                </a:moveTo>
                <a:lnTo>
                  <a:pt x="297805" y="271463"/>
                </a:lnTo>
                <a:cubicBezTo>
                  <a:pt x="299234" y="257800"/>
                  <a:pt x="300038" y="243423"/>
                  <a:pt x="300038" y="228600"/>
                </a:cubicBezTo>
                <a:cubicBezTo>
                  <a:pt x="300038" y="213777"/>
                  <a:pt x="299234" y="199400"/>
                  <a:pt x="297805" y="185738"/>
                </a:cubicBezTo>
                <a:lnTo>
                  <a:pt x="159395" y="185738"/>
                </a:lnTo>
                <a:cubicBezTo>
                  <a:pt x="157966" y="199400"/>
                  <a:pt x="157163" y="213777"/>
                  <a:pt x="157163" y="228600"/>
                </a:cubicBezTo>
                <a:cubicBezTo>
                  <a:pt x="157163" y="243423"/>
                  <a:pt x="157966" y="257800"/>
                  <a:pt x="159395" y="271463"/>
                </a:cubicBezTo>
                <a:lnTo>
                  <a:pt x="159395" y="271463"/>
                </a:lnTo>
                <a:moveTo>
                  <a:pt x="166449" y="142875"/>
                </a:moveTo>
                <a:lnTo>
                  <a:pt x="290751" y="142875"/>
                </a:lnTo>
                <a:cubicBezTo>
                  <a:pt x="285750" y="121087"/>
                  <a:pt x="278963" y="101888"/>
                  <a:pt x="271105" y="86082"/>
                </a:cubicBezTo>
                <a:cubicBezTo>
                  <a:pt x="252710" y="49292"/>
                  <a:pt x="235208" y="42863"/>
                  <a:pt x="228600" y="42863"/>
                </a:cubicBezTo>
                <a:cubicBezTo>
                  <a:pt x="221992" y="42863"/>
                  <a:pt x="204490" y="49292"/>
                  <a:pt x="186095" y="86082"/>
                </a:cubicBezTo>
                <a:cubicBezTo>
                  <a:pt x="178237" y="101888"/>
                  <a:pt x="171450" y="121087"/>
                  <a:pt x="166449" y="142875"/>
                </a:cubicBezTo>
                <a:moveTo>
                  <a:pt x="340846" y="185738"/>
                </a:moveTo>
                <a:cubicBezTo>
                  <a:pt x="342186" y="199579"/>
                  <a:pt x="342811" y="213955"/>
                  <a:pt x="342811" y="228600"/>
                </a:cubicBezTo>
                <a:cubicBezTo>
                  <a:pt x="342811" y="243245"/>
                  <a:pt x="342096" y="257622"/>
                  <a:pt x="340846" y="271463"/>
                </a:cubicBezTo>
                <a:lnTo>
                  <a:pt x="409337" y="271463"/>
                </a:lnTo>
                <a:cubicBezTo>
                  <a:pt x="412552" y="257711"/>
                  <a:pt x="414338" y="243334"/>
                  <a:pt x="414338" y="228600"/>
                </a:cubicBezTo>
                <a:cubicBezTo>
                  <a:pt x="414338" y="213866"/>
                  <a:pt x="412641" y="199489"/>
                  <a:pt x="409337" y="185738"/>
                </a:cubicBezTo>
                <a:lnTo>
                  <a:pt x="340846" y="185738"/>
                </a:lnTo>
                <a:moveTo>
                  <a:pt x="393353" y="142875"/>
                </a:moveTo>
                <a:cubicBezTo>
                  <a:pt x="374243" y="106174"/>
                  <a:pt x="343257" y="76706"/>
                  <a:pt x="305485" y="59472"/>
                </a:cubicBezTo>
                <a:cubicBezTo>
                  <a:pt x="318076" y="82332"/>
                  <a:pt x="328077" y="110817"/>
                  <a:pt x="334595" y="142875"/>
                </a:cubicBezTo>
                <a:lnTo>
                  <a:pt x="393442" y="142875"/>
                </a:lnTo>
                <a:lnTo>
                  <a:pt x="393353" y="142875"/>
                </a:lnTo>
                <a:moveTo>
                  <a:pt x="122515" y="142875"/>
                </a:moveTo>
                <a:cubicBezTo>
                  <a:pt x="129034" y="110817"/>
                  <a:pt x="139035" y="82421"/>
                  <a:pt x="151626" y="59472"/>
                </a:cubicBezTo>
                <a:cubicBezTo>
                  <a:pt x="113854" y="76706"/>
                  <a:pt x="82868" y="106174"/>
                  <a:pt x="63758" y="142875"/>
                </a:cubicBezTo>
                <a:lnTo>
                  <a:pt x="122605" y="142875"/>
                </a:lnTo>
                <a:lnTo>
                  <a:pt x="122515" y="142875"/>
                </a:lnTo>
                <a:moveTo>
                  <a:pt x="47863" y="185738"/>
                </a:moveTo>
                <a:cubicBezTo>
                  <a:pt x="44648" y="199489"/>
                  <a:pt x="42863" y="213866"/>
                  <a:pt x="42863" y="228600"/>
                </a:cubicBezTo>
                <a:cubicBezTo>
                  <a:pt x="42863" y="243334"/>
                  <a:pt x="44559" y="257711"/>
                  <a:pt x="47863" y="271463"/>
                </a:cubicBezTo>
                <a:lnTo>
                  <a:pt x="116354" y="271463"/>
                </a:lnTo>
                <a:cubicBezTo>
                  <a:pt x="115014" y="257622"/>
                  <a:pt x="114389" y="243245"/>
                  <a:pt x="114389" y="228600"/>
                </a:cubicBezTo>
                <a:cubicBezTo>
                  <a:pt x="114389" y="213955"/>
                  <a:pt x="115104" y="199579"/>
                  <a:pt x="116354" y="185738"/>
                </a:cubicBezTo>
                <a:lnTo>
                  <a:pt x="47863" y="185738"/>
                </a:lnTo>
                <a:moveTo>
                  <a:pt x="305485" y="397728"/>
                </a:moveTo>
                <a:cubicBezTo>
                  <a:pt x="343257" y="380494"/>
                  <a:pt x="374243" y="351026"/>
                  <a:pt x="393353" y="314325"/>
                </a:cubicBezTo>
                <a:lnTo>
                  <a:pt x="334506" y="314325"/>
                </a:lnTo>
                <a:cubicBezTo>
                  <a:pt x="327987" y="346383"/>
                  <a:pt x="317986" y="374779"/>
                  <a:pt x="305395" y="397728"/>
                </a:cubicBezTo>
                <a:lnTo>
                  <a:pt x="305485" y="397728"/>
                </a:lnTo>
                <a:moveTo>
                  <a:pt x="151715" y="397728"/>
                </a:moveTo>
                <a:cubicBezTo>
                  <a:pt x="139124" y="374868"/>
                  <a:pt x="129123" y="346383"/>
                  <a:pt x="122605" y="314325"/>
                </a:cubicBezTo>
                <a:lnTo>
                  <a:pt x="63758" y="314325"/>
                </a:lnTo>
                <a:cubicBezTo>
                  <a:pt x="82868" y="351026"/>
                  <a:pt x="113854" y="380494"/>
                  <a:pt x="151626" y="397728"/>
                </a:cubicBezTo>
                <a:lnTo>
                  <a:pt x="151715" y="397728"/>
                </a:lnTo>
                <a:moveTo>
                  <a:pt x="228600" y="457200"/>
                </a:moveTo>
                <a:cubicBezTo>
                  <a:pt x="102348" y="457200"/>
                  <a:pt x="0" y="354852"/>
                  <a:pt x="0" y="228600"/>
                </a:cubicBez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4634888" y="22151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74320" y="102870"/>
                </a:moveTo>
                <a:cubicBezTo>
                  <a:pt x="280607" y="102870"/>
                  <a:pt x="285750" y="108014"/>
                  <a:pt x="285750" y="114300"/>
                </a:cubicBezTo>
                <a:lnTo>
                  <a:pt x="285750" y="274320"/>
                </a:lnTo>
                <a:cubicBezTo>
                  <a:pt x="285750" y="280607"/>
                  <a:pt x="280607" y="285750"/>
                  <a:pt x="274320" y="285750"/>
                </a:cubicBezTo>
                <a:lnTo>
                  <a:pt x="200954" y="285750"/>
                </a:lnTo>
                <a:lnTo>
                  <a:pt x="188595" y="285750"/>
                </a:lnTo>
                <a:lnTo>
                  <a:pt x="131445" y="285750"/>
                </a:lnTo>
                <a:lnTo>
                  <a:pt x="119086" y="285750"/>
                </a:lnTo>
                <a:lnTo>
                  <a:pt x="45720" y="285750"/>
                </a:lnTo>
                <a:cubicBezTo>
                  <a:pt x="39434" y="285750"/>
                  <a:pt x="34290" y="280607"/>
                  <a:pt x="34290" y="274320"/>
                </a:cubicBezTo>
                <a:lnTo>
                  <a:pt x="34290" y="114300"/>
                </a:lnTo>
                <a:cubicBezTo>
                  <a:pt x="34290" y="108014"/>
                  <a:pt x="39434" y="102870"/>
                  <a:pt x="45720" y="102870"/>
                </a:cubicBezTo>
                <a:lnTo>
                  <a:pt x="274320" y="102870"/>
                </a:lnTo>
                <a:moveTo>
                  <a:pt x="45720" y="320040"/>
                </a:moveTo>
                <a:lnTo>
                  <a:pt x="107656" y="320040"/>
                </a:lnTo>
                <a:lnTo>
                  <a:pt x="96226" y="354330"/>
                </a:lnTo>
                <a:lnTo>
                  <a:pt x="62865" y="354330"/>
                </a:lnTo>
                <a:cubicBezTo>
                  <a:pt x="53364" y="354330"/>
                  <a:pt x="45720" y="361974"/>
                  <a:pt x="45720" y="371475"/>
                </a:cubicBezTo>
                <a:cubicBezTo>
                  <a:pt x="45720" y="380976"/>
                  <a:pt x="53364" y="388620"/>
                  <a:pt x="62865" y="388620"/>
                </a:cubicBezTo>
                <a:lnTo>
                  <a:pt x="84796" y="388620"/>
                </a:lnTo>
                <a:lnTo>
                  <a:pt x="108585" y="388620"/>
                </a:lnTo>
                <a:lnTo>
                  <a:pt x="211455" y="388620"/>
                </a:lnTo>
                <a:lnTo>
                  <a:pt x="235244" y="388620"/>
                </a:lnTo>
                <a:lnTo>
                  <a:pt x="257175" y="388620"/>
                </a:lnTo>
                <a:cubicBezTo>
                  <a:pt x="266676" y="388620"/>
                  <a:pt x="274320" y="380976"/>
                  <a:pt x="274320" y="371475"/>
                </a:cubicBezTo>
                <a:cubicBezTo>
                  <a:pt x="274320" y="361974"/>
                  <a:pt x="266676" y="354330"/>
                  <a:pt x="257175" y="354330"/>
                </a:cubicBezTo>
                <a:lnTo>
                  <a:pt x="223814" y="354330"/>
                </a:lnTo>
                <a:lnTo>
                  <a:pt x="212384" y="320040"/>
                </a:lnTo>
                <a:lnTo>
                  <a:pt x="274320" y="320040"/>
                </a:lnTo>
                <a:cubicBezTo>
                  <a:pt x="299537" y="320040"/>
                  <a:pt x="320040" y="299537"/>
                  <a:pt x="320040" y="274320"/>
                </a:cubicBezTo>
                <a:lnTo>
                  <a:pt x="320040" y="114300"/>
                </a:lnTo>
                <a:cubicBezTo>
                  <a:pt x="320040" y="89083"/>
                  <a:pt x="299537" y="68580"/>
                  <a:pt x="274320" y="68580"/>
                </a:cubicBezTo>
                <a:lnTo>
                  <a:pt x="45720" y="68580"/>
                </a:lnTo>
                <a:cubicBezTo>
                  <a:pt x="20503" y="68580"/>
                  <a:pt x="0" y="89083"/>
                  <a:pt x="0" y="114300"/>
                </a:cubicBezTo>
                <a:lnTo>
                  <a:pt x="0" y="274320"/>
                </a:lnTo>
                <a:cubicBezTo>
                  <a:pt x="0" y="299537"/>
                  <a:pt x="20503" y="320040"/>
                  <a:pt x="45720" y="320040"/>
                </a:cubicBezTo>
                <a:lnTo>
                  <a:pt x="45720" y="320040"/>
                </a:lnTo>
                <a:moveTo>
                  <a:pt x="132374" y="354330"/>
                </a:moveTo>
                <a:lnTo>
                  <a:pt x="143804" y="320040"/>
                </a:lnTo>
                <a:lnTo>
                  <a:pt x="176236" y="320040"/>
                </a:lnTo>
                <a:lnTo>
                  <a:pt x="187666" y="354330"/>
                </a:lnTo>
                <a:lnTo>
                  <a:pt x="132374" y="354330"/>
                </a:lnTo>
                <a:moveTo>
                  <a:pt x="377190" y="102870"/>
                </a:moveTo>
                <a:lnTo>
                  <a:pt x="422910" y="102870"/>
                </a:lnTo>
                <a:lnTo>
                  <a:pt x="422910" y="125730"/>
                </a:lnTo>
                <a:lnTo>
                  <a:pt x="377190" y="125730"/>
                </a:lnTo>
                <a:lnTo>
                  <a:pt x="377190" y="102870"/>
                </a:lnTo>
                <a:moveTo>
                  <a:pt x="377190" y="160020"/>
                </a:moveTo>
                <a:lnTo>
                  <a:pt x="422910" y="160020"/>
                </a:lnTo>
                <a:lnTo>
                  <a:pt x="422910" y="182880"/>
                </a:lnTo>
                <a:lnTo>
                  <a:pt x="377190" y="182880"/>
                </a:lnTo>
                <a:lnTo>
                  <a:pt x="377190" y="160020"/>
                </a:lnTo>
                <a:moveTo>
                  <a:pt x="422910" y="217170"/>
                </a:moveTo>
                <a:lnTo>
                  <a:pt x="422910" y="354330"/>
                </a:lnTo>
                <a:lnTo>
                  <a:pt x="377190" y="354330"/>
                </a:lnTo>
                <a:lnTo>
                  <a:pt x="377190" y="217170"/>
                </a:lnTo>
                <a:lnTo>
                  <a:pt x="422910" y="217170"/>
                </a:lnTo>
                <a:moveTo>
                  <a:pt x="342900" y="102870"/>
                </a:moveTo>
                <a:lnTo>
                  <a:pt x="342900" y="354330"/>
                </a:lnTo>
                <a:cubicBezTo>
                  <a:pt x="342900" y="373261"/>
                  <a:pt x="358259" y="388620"/>
                  <a:pt x="377190" y="388620"/>
                </a:cubicBezTo>
                <a:lnTo>
                  <a:pt x="422910" y="388620"/>
                </a:lnTo>
                <a:cubicBezTo>
                  <a:pt x="441841" y="388620"/>
                  <a:pt x="457200" y="373261"/>
                  <a:pt x="457200" y="354330"/>
                </a:cubicBezTo>
                <a:lnTo>
                  <a:pt x="457200" y="102870"/>
                </a:lnTo>
                <a:cubicBezTo>
                  <a:pt x="457200" y="83939"/>
                  <a:pt x="441841" y="68580"/>
                  <a:pt x="422910" y="68580"/>
                </a:cubicBezTo>
                <a:lnTo>
                  <a:pt x="377190" y="68580"/>
                </a:lnTo>
                <a:cubicBezTo>
                  <a:pt x="358259" y="68580"/>
                  <a:pt x="342900" y="83939"/>
                  <a:pt x="342900" y="102870"/>
                </a:cubicBezTo>
                <a:lnTo>
                  <a:pt x="342900" y="102870"/>
                </a:lnTo>
                <a:moveTo>
                  <a:pt x="400050" y="302895"/>
                </a:moveTo>
                <a:cubicBezTo>
                  <a:pt x="409519" y="302895"/>
                  <a:pt x="417195" y="295219"/>
                  <a:pt x="417195" y="285750"/>
                </a:cubicBezTo>
                <a:cubicBezTo>
                  <a:pt x="417195" y="276281"/>
                  <a:pt x="409519" y="268605"/>
                  <a:pt x="400050" y="268605"/>
                </a:cubicBezTo>
                <a:cubicBezTo>
                  <a:pt x="390581" y="268605"/>
                  <a:pt x="382905" y="276281"/>
                  <a:pt x="382905" y="285750"/>
                </a:cubicBezTo>
                <a:cubicBezTo>
                  <a:pt x="382905" y="295219"/>
                  <a:pt x="390581" y="302895"/>
                  <a:pt x="400050" y="30289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634887" y="932927"/>
            <a:ext cx="6917031" cy="884627"/>
          </a:xfrm>
          <a:custGeom>
            <a:avLst/>
            <a:gdLst/>
            <a:ahLst/>
            <a:cxnLst/>
            <a:rect l="l" t="t" r="r" b="b"/>
            <a:pathLst>
              <a:path w="6917031" h="884627">
                <a:moveTo>
                  <a:pt x="0" y="884627"/>
                </a:moveTo>
                <a:lnTo>
                  <a:pt x="0" y="0"/>
                </a:lnTo>
                <a:lnTo>
                  <a:pt x="6917031" y="0"/>
                </a:lnTo>
                <a:lnTo>
                  <a:pt x="691703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References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36006" y="0"/>
            <a:ext cx="955994" cy="6858000"/>
          </a:xfrm>
          <a:custGeom>
            <a:avLst/>
            <a:gdLst/>
            <a:ahLst/>
            <a:cxnLst/>
            <a:rect l="l" t="t" r="r" b="b"/>
            <a:pathLst>
              <a:path w="955994" h="6858000">
                <a:moveTo>
                  <a:pt x="0" y="6858000"/>
                </a:moveTo>
                <a:lnTo>
                  <a:pt x="0" y="0"/>
                </a:lnTo>
                <a:lnTo>
                  <a:pt x="955994" y="0"/>
                </a:lnTo>
                <a:lnTo>
                  <a:pt x="955994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" name="Image 0" descr="/tmp/tmp-1-HrQ2dXMom3id-.jpg">    </p:cNvPr>
          <p:cNvPicPr>
            <a:picLocks noChangeAspect="1"/>
          </p:cNvPicPr>
          <p:nvPr/>
        </p:nvPicPr>
        <p:blipFill>
          <a:blip r:embed="rId2"/>
          <a:srcRect l="34236" r="34236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089942" y="3023602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New technologies are transforming the landscape of citizen science.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innovations are improving data collection methods and fostering community involvement.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089942" y="2344219"/>
            <a:ext cx="2377440" cy="548640"/>
          </a:xfrm>
          <a:custGeom>
            <a:avLst/>
            <a:gdLst/>
            <a:ahLst/>
            <a:cxnLst/>
            <a:rect l="l" t="t" r="r" b="b"/>
            <a:pathLst>
              <a:path w="2377440" h="548640">
                <a:moveTo>
                  <a:pt x="0" y="54864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Emerging Opportunities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410731" y="3023602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offers both challenges and benefits for ecological research.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Key challenges include ensuring data quality, while benefits involve increased public engagement.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410731" y="2344219"/>
            <a:ext cx="2377440" cy="548640"/>
          </a:xfrm>
          <a:custGeom>
            <a:avLst/>
            <a:gdLst/>
            <a:ahLst/>
            <a:cxnLst/>
            <a:rect l="l" t="t" r="r" b="b"/>
            <a:pathLst>
              <a:path w="2377440" h="548640">
                <a:moveTo>
                  <a:pt x="0" y="54864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Ecological Research Insights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31520" y="3023602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Participation in citizen science is on the rise.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growth is influencing how conservation and ecological studies are conducted.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2344219"/>
            <a:ext cx="2377440" cy="548640"/>
          </a:xfrm>
          <a:custGeom>
            <a:avLst/>
            <a:gdLst/>
            <a:ahLst/>
            <a:cxnLst/>
            <a:rect l="l" t="t" r="r" b="b"/>
            <a:pathLst>
              <a:path w="2377440" h="548640">
                <a:moveTo>
                  <a:pt x="0" y="54864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Citizen Science Trends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Further Reading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5" name="Image 0" descr="/tmp/tmp-1-0KhRnMqa4sNw-.jpg">    </p:cNvPr>
          <p:cNvPicPr>
            <a:picLocks noChangeAspect="1"/>
          </p:cNvPicPr>
          <p:nvPr/>
        </p:nvPicPr>
        <p:blipFill>
          <a:blip r:embed="rId2"/>
          <a:srcRect l="32292" r="32292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Lead a conversation on how citizen science empowers individuals to participate in research, fostering a sense of ownership and community involvement.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Address potential obstacles, such as ensuring data accuracy and the necessity for adequate training to maximize participant contributions.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 Benefits &amp; Challenges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91988" y="30747"/>
                </a:moveTo>
                <a:cubicBezTo>
                  <a:pt x="195382" y="42087"/>
                  <a:pt x="188863" y="54053"/>
                  <a:pt x="177522" y="57357"/>
                </a:cubicBezTo>
                <a:cubicBezTo>
                  <a:pt x="164842" y="61108"/>
                  <a:pt x="152698" y="66287"/>
                  <a:pt x="141357" y="72627"/>
                </a:cubicBezTo>
                <a:cubicBezTo>
                  <a:pt x="142339" y="76913"/>
                  <a:pt x="142875" y="81289"/>
                  <a:pt x="142875" y="85753"/>
                </a:cubicBezTo>
                <a:cubicBezTo>
                  <a:pt x="142875" y="117275"/>
                  <a:pt x="117247" y="142903"/>
                  <a:pt x="85725" y="142903"/>
                </a:cubicBezTo>
                <a:cubicBezTo>
                  <a:pt x="81260" y="142903"/>
                  <a:pt x="76885" y="142368"/>
                  <a:pt x="72688" y="141385"/>
                </a:cubicBezTo>
                <a:cubicBezTo>
                  <a:pt x="66348" y="152726"/>
                  <a:pt x="61168" y="164871"/>
                  <a:pt x="57418" y="177551"/>
                </a:cubicBezTo>
                <a:cubicBezTo>
                  <a:pt x="54025" y="188891"/>
                  <a:pt x="42148" y="195321"/>
                  <a:pt x="30807" y="192017"/>
                </a:cubicBezTo>
                <a:cubicBezTo>
                  <a:pt x="19467" y="188713"/>
                  <a:pt x="13037" y="176747"/>
                  <a:pt x="16341" y="165406"/>
                </a:cubicBezTo>
                <a:cubicBezTo>
                  <a:pt x="21431" y="148172"/>
                  <a:pt x="28664" y="131741"/>
                  <a:pt x="37594" y="116561"/>
                </a:cubicBezTo>
                <a:cubicBezTo>
                  <a:pt x="31879" y="107631"/>
                  <a:pt x="28575" y="97094"/>
                  <a:pt x="28575" y="85753"/>
                </a:cubicBezTo>
                <a:cubicBezTo>
                  <a:pt x="28575" y="54232"/>
                  <a:pt x="54203" y="28603"/>
                  <a:pt x="85725" y="28603"/>
                </a:cubicBezTo>
                <a:cubicBezTo>
                  <a:pt x="97066" y="28603"/>
                  <a:pt x="107603" y="31908"/>
                  <a:pt x="116532" y="37623"/>
                </a:cubicBezTo>
                <a:cubicBezTo>
                  <a:pt x="131713" y="28693"/>
                  <a:pt x="148143" y="21549"/>
                  <a:pt x="165378" y="16370"/>
                </a:cubicBezTo>
                <a:cubicBezTo>
                  <a:pt x="176718" y="12977"/>
                  <a:pt x="188684" y="19495"/>
                  <a:pt x="191988" y="30836"/>
                </a:cubicBezTo>
                <a:lnTo>
                  <a:pt x="191988" y="30747"/>
                </a:lnTo>
                <a:moveTo>
                  <a:pt x="265212" y="30747"/>
                </a:moveTo>
                <a:cubicBezTo>
                  <a:pt x="268605" y="19406"/>
                  <a:pt x="280481" y="12977"/>
                  <a:pt x="291822" y="16281"/>
                </a:cubicBezTo>
                <a:cubicBezTo>
                  <a:pt x="309056" y="21370"/>
                  <a:pt x="325487" y="28603"/>
                  <a:pt x="340668" y="37533"/>
                </a:cubicBezTo>
                <a:cubicBezTo>
                  <a:pt x="349597" y="31908"/>
                  <a:pt x="360134" y="28603"/>
                  <a:pt x="371475" y="28603"/>
                </a:cubicBezTo>
                <a:cubicBezTo>
                  <a:pt x="402997" y="28603"/>
                  <a:pt x="428625" y="54232"/>
                  <a:pt x="428625" y="85753"/>
                </a:cubicBezTo>
                <a:cubicBezTo>
                  <a:pt x="428625" y="97094"/>
                  <a:pt x="425321" y="107631"/>
                  <a:pt x="419606" y="116561"/>
                </a:cubicBezTo>
                <a:cubicBezTo>
                  <a:pt x="428536" y="131741"/>
                  <a:pt x="435680" y="148172"/>
                  <a:pt x="440859" y="165406"/>
                </a:cubicBezTo>
                <a:cubicBezTo>
                  <a:pt x="444252" y="176747"/>
                  <a:pt x="437733" y="188713"/>
                  <a:pt x="426393" y="192017"/>
                </a:cubicBezTo>
                <a:cubicBezTo>
                  <a:pt x="415052" y="195321"/>
                  <a:pt x="403086" y="188892"/>
                  <a:pt x="399782" y="177551"/>
                </a:cubicBezTo>
                <a:cubicBezTo>
                  <a:pt x="396032" y="164871"/>
                  <a:pt x="390852" y="152726"/>
                  <a:pt x="384512" y="141386"/>
                </a:cubicBezTo>
                <a:cubicBezTo>
                  <a:pt x="380315" y="142368"/>
                  <a:pt x="375940" y="142904"/>
                  <a:pt x="371475" y="142904"/>
                </a:cubicBezTo>
                <a:cubicBezTo>
                  <a:pt x="339953" y="142904"/>
                  <a:pt x="314325" y="117275"/>
                  <a:pt x="314325" y="85754"/>
                </a:cubicBezTo>
                <a:cubicBezTo>
                  <a:pt x="314325" y="81289"/>
                  <a:pt x="314861" y="76913"/>
                  <a:pt x="315843" y="72716"/>
                </a:cubicBezTo>
                <a:cubicBezTo>
                  <a:pt x="304502" y="66376"/>
                  <a:pt x="292358" y="61197"/>
                  <a:pt x="279678" y="57447"/>
                </a:cubicBezTo>
                <a:cubicBezTo>
                  <a:pt x="268337" y="54053"/>
                  <a:pt x="261908" y="42177"/>
                  <a:pt x="265212" y="30836"/>
                </a:cubicBezTo>
                <a:lnTo>
                  <a:pt x="265212" y="30747"/>
                </a:lnTo>
                <a:moveTo>
                  <a:pt x="30718" y="265240"/>
                </a:moveTo>
                <a:cubicBezTo>
                  <a:pt x="42059" y="261847"/>
                  <a:pt x="54025" y="268366"/>
                  <a:pt x="57329" y="279706"/>
                </a:cubicBezTo>
                <a:cubicBezTo>
                  <a:pt x="61079" y="292386"/>
                  <a:pt x="66258" y="304531"/>
                  <a:pt x="72598" y="315872"/>
                </a:cubicBezTo>
                <a:cubicBezTo>
                  <a:pt x="76885" y="314889"/>
                  <a:pt x="81260" y="314353"/>
                  <a:pt x="85725" y="314353"/>
                </a:cubicBezTo>
                <a:cubicBezTo>
                  <a:pt x="117247" y="314353"/>
                  <a:pt x="142875" y="339982"/>
                  <a:pt x="142875" y="371503"/>
                </a:cubicBezTo>
                <a:cubicBezTo>
                  <a:pt x="142875" y="375968"/>
                  <a:pt x="142339" y="380344"/>
                  <a:pt x="141357" y="384541"/>
                </a:cubicBezTo>
                <a:cubicBezTo>
                  <a:pt x="152698" y="390881"/>
                  <a:pt x="164842" y="396060"/>
                  <a:pt x="177522" y="399811"/>
                </a:cubicBezTo>
                <a:cubicBezTo>
                  <a:pt x="188863" y="403204"/>
                  <a:pt x="195292" y="415080"/>
                  <a:pt x="191988" y="426421"/>
                </a:cubicBezTo>
                <a:cubicBezTo>
                  <a:pt x="188684" y="437762"/>
                  <a:pt x="176718" y="444191"/>
                  <a:pt x="165378" y="440887"/>
                </a:cubicBezTo>
                <a:cubicBezTo>
                  <a:pt x="148144" y="435708"/>
                  <a:pt x="131713" y="428564"/>
                  <a:pt x="116532" y="419634"/>
                </a:cubicBezTo>
                <a:cubicBezTo>
                  <a:pt x="107603" y="425349"/>
                  <a:pt x="97066" y="428653"/>
                  <a:pt x="85725" y="428653"/>
                </a:cubicBezTo>
                <a:cubicBezTo>
                  <a:pt x="54203" y="428653"/>
                  <a:pt x="28575" y="403025"/>
                  <a:pt x="28575" y="371503"/>
                </a:cubicBezTo>
                <a:cubicBezTo>
                  <a:pt x="28575" y="360163"/>
                  <a:pt x="31879" y="349626"/>
                  <a:pt x="37594" y="340696"/>
                </a:cubicBezTo>
                <a:cubicBezTo>
                  <a:pt x="28664" y="325516"/>
                  <a:pt x="21521" y="309085"/>
                  <a:pt x="16341" y="291851"/>
                </a:cubicBezTo>
                <a:cubicBezTo>
                  <a:pt x="12948" y="280510"/>
                  <a:pt x="19467" y="268544"/>
                  <a:pt x="30808" y="265240"/>
                </a:cubicBezTo>
                <a:lnTo>
                  <a:pt x="30718" y="265240"/>
                </a:lnTo>
                <a:moveTo>
                  <a:pt x="426393" y="265240"/>
                </a:moveTo>
                <a:cubicBezTo>
                  <a:pt x="437733" y="268633"/>
                  <a:pt x="444163" y="280510"/>
                  <a:pt x="440859" y="291851"/>
                </a:cubicBezTo>
                <a:cubicBezTo>
                  <a:pt x="435680" y="309085"/>
                  <a:pt x="428536" y="325516"/>
                  <a:pt x="419606" y="340696"/>
                </a:cubicBezTo>
                <a:cubicBezTo>
                  <a:pt x="425321" y="349626"/>
                  <a:pt x="428625" y="360163"/>
                  <a:pt x="428625" y="371504"/>
                </a:cubicBezTo>
                <a:cubicBezTo>
                  <a:pt x="428625" y="403025"/>
                  <a:pt x="402997" y="428654"/>
                  <a:pt x="371475" y="428654"/>
                </a:cubicBezTo>
                <a:cubicBezTo>
                  <a:pt x="360134" y="428654"/>
                  <a:pt x="349597" y="425350"/>
                  <a:pt x="340668" y="419635"/>
                </a:cubicBezTo>
                <a:cubicBezTo>
                  <a:pt x="325487" y="428564"/>
                  <a:pt x="309057" y="435708"/>
                  <a:pt x="291822" y="440887"/>
                </a:cubicBezTo>
                <a:cubicBezTo>
                  <a:pt x="280482" y="444280"/>
                  <a:pt x="268516" y="437762"/>
                  <a:pt x="265212" y="426421"/>
                </a:cubicBezTo>
                <a:cubicBezTo>
                  <a:pt x="261908" y="415080"/>
                  <a:pt x="268337" y="403115"/>
                  <a:pt x="279678" y="399811"/>
                </a:cubicBezTo>
                <a:cubicBezTo>
                  <a:pt x="292358" y="396060"/>
                  <a:pt x="304502" y="390881"/>
                  <a:pt x="315843" y="384541"/>
                </a:cubicBezTo>
                <a:cubicBezTo>
                  <a:pt x="314861" y="380344"/>
                  <a:pt x="314325" y="375968"/>
                  <a:pt x="314325" y="371503"/>
                </a:cubicBezTo>
                <a:cubicBezTo>
                  <a:pt x="314325" y="339982"/>
                  <a:pt x="339953" y="314353"/>
                  <a:pt x="371475" y="314353"/>
                </a:cubicBezTo>
                <a:cubicBezTo>
                  <a:pt x="375940" y="314353"/>
                  <a:pt x="380316" y="314889"/>
                  <a:pt x="384513" y="315872"/>
                </a:cubicBezTo>
                <a:cubicBezTo>
                  <a:pt x="390853" y="304531"/>
                  <a:pt x="396032" y="292386"/>
                  <a:pt x="399782" y="279706"/>
                </a:cubicBezTo>
                <a:cubicBezTo>
                  <a:pt x="403176" y="268366"/>
                  <a:pt x="415052" y="261936"/>
                  <a:pt x="426393" y="265240"/>
                </a:cubicBezTo>
                <a:lnTo>
                  <a:pt x="426393" y="265240"/>
                </a:lnTo>
                <a:moveTo>
                  <a:pt x="100013" y="85753"/>
                </a:moveTo>
                <a:cubicBezTo>
                  <a:pt x="100013" y="77863"/>
                  <a:pt x="93616" y="71466"/>
                  <a:pt x="85725" y="71466"/>
                </a:cubicBezTo>
                <a:cubicBezTo>
                  <a:pt x="77834" y="71466"/>
                  <a:pt x="71438" y="77863"/>
                  <a:pt x="71438" y="85753"/>
                </a:cubicBezTo>
                <a:cubicBezTo>
                  <a:pt x="71438" y="93644"/>
                  <a:pt x="77834" y="100041"/>
                  <a:pt x="85725" y="100041"/>
                </a:cubicBezTo>
                <a:cubicBezTo>
                  <a:pt x="93616" y="100041"/>
                  <a:pt x="100013" y="93644"/>
                  <a:pt x="100013" y="85753"/>
                </a:cubicBezTo>
                <a:moveTo>
                  <a:pt x="85725" y="385791"/>
                </a:moveTo>
                <a:cubicBezTo>
                  <a:pt x="93616" y="385791"/>
                  <a:pt x="100013" y="379394"/>
                  <a:pt x="100013" y="371503"/>
                </a:cubicBezTo>
                <a:cubicBezTo>
                  <a:pt x="100013" y="363613"/>
                  <a:pt x="93616" y="357216"/>
                  <a:pt x="85725" y="357216"/>
                </a:cubicBezTo>
                <a:cubicBezTo>
                  <a:pt x="77834" y="357216"/>
                  <a:pt x="71438" y="363613"/>
                  <a:pt x="71438" y="371503"/>
                </a:cubicBezTo>
                <a:cubicBezTo>
                  <a:pt x="71438" y="379394"/>
                  <a:pt x="77834" y="385791"/>
                  <a:pt x="85725" y="385791"/>
                </a:cubicBezTo>
                <a:moveTo>
                  <a:pt x="385763" y="85753"/>
                </a:moveTo>
                <a:cubicBezTo>
                  <a:pt x="385763" y="77863"/>
                  <a:pt x="379366" y="71466"/>
                  <a:pt x="371475" y="71466"/>
                </a:cubicBezTo>
                <a:cubicBezTo>
                  <a:pt x="363584" y="71466"/>
                  <a:pt x="357188" y="77863"/>
                  <a:pt x="357188" y="85753"/>
                </a:cubicBezTo>
                <a:cubicBezTo>
                  <a:pt x="357188" y="93644"/>
                  <a:pt x="363584" y="100041"/>
                  <a:pt x="371475" y="100041"/>
                </a:cubicBezTo>
                <a:cubicBezTo>
                  <a:pt x="379366" y="100041"/>
                  <a:pt x="385763" y="93644"/>
                  <a:pt x="385763" y="85753"/>
                </a:cubicBezTo>
                <a:moveTo>
                  <a:pt x="371475" y="385791"/>
                </a:moveTo>
                <a:cubicBezTo>
                  <a:pt x="379366" y="385791"/>
                  <a:pt x="385763" y="379394"/>
                  <a:pt x="385763" y="371503"/>
                </a:cubicBezTo>
                <a:cubicBezTo>
                  <a:pt x="385763" y="363613"/>
                  <a:pt x="379366" y="357216"/>
                  <a:pt x="371475" y="357216"/>
                </a:cubicBezTo>
                <a:cubicBezTo>
                  <a:pt x="363584" y="357216"/>
                  <a:pt x="357188" y="363613"/>
                  <a:pt x="357188" y="371503"/>
                </a:cubicBezTo>
                <a:cubicBezTo>
                  <a:pt x="357188" y="379394"/>
                  <a:pt x="363584" y="385791"/>
                  <a:pt x="371475" y="385791"/>
                </a:cubicBezTo>
                <a:moveTo>
                  <a:pt x="172164" y="229343"/>
                </a:moveTo>
                <a:cubicBezTo>
                  <a:pt x="172164" y="251488"/>
                  <a:pt x="184755" y="270777"/>
                  <a:pt x="203329" y="280242"/>
                </a:cubicBezTo>
                <a:cubicBezTo>
                  <a:pt x="213866" y="285600"/>
                  <a:pt x="218063" y="298548"/>
                  <a:pt x="212616" y="309085"/>
                </a:cubicBezTo>
                <a:cubicBezTo>
                  <a:pt x="207169" y="319622"/>
                  <a:pt x="194310" y="323819"/>
                  <a:pt x="183773" y="318372"/>
                </a:cubicBezTo>
                <a:cubicBezTo>
                  <a:pt x="151448" y="301852"/>
                  <a:pt x="129213" y="268187"/>
                  <a:pt x="129213" y="229254"/>
                </a:cubicBezTo>
                <a:cubicBezTo>
                  <a:pt x="129213" y="203447"/>
                  <a:pt x="139035" y="179962"/>
                  <a:pt x="155019" y="162192"/>
                </a:cubicBezTo>
                <a:lnTo>
                  <a:pt x="145018" y="152190"/>
                </a:lnTo>
                <a:cubicBezTo>
                  <a:pt x="139124" y="146297"/>
                  <a:pt x="143321" y="136296"/>
                  <a:pt x="151626" y="136296"/>
                </a:cubicBezTo>
                <a:lnTo>
                  <a:pt x="205651" y="136296"/>
                </a:lnTo>
                <a:cubicBezTo>
                  <a:pt x="210741" y="136296"/>
                  <a:pt x="214938" y="140492"/>
                  <a:pt x="214938" y="145582"/>
                </a:cubicBezTo>
                <a:lnTo>
                  <a:pt x="214938" y="199607"/>
                </a:lnTo>
                <a:cubicBezTo>
                  <a:pt x="214938" y="207912"/>
                  <a:pt x="204936" y="212019"/>
                  <a:pt x="199043" y="206215"/>
                </a:cubicBezTo>
                <a:lnTo>
                  <a:pt x="185380" y="192553"/>
                </a:lnTo>
                <a:cubicBezTo>
                  <a:pt x="177076" y="202465"/>
                  <a:pt x="172075" y="215234"/>
                  <a:pt x="172075" y="229254"/>
                </a:cubicBezTo>
                <a:lnTo>
                  <a:pt x="172164" y="229343"/>
                </a:lnTo>
                <a:moveTo>
                  <a:pt x="255300" y="177015"/>
                </a:moveTo>
                <a:cubicBezTo>
                  <a:pt x="244763" y="171657"/>
                  <a:pt x="240566" y="158709"/>
                  <a:pt x="246013" y="148172"/>
                </a:cubicBezTo>
                <a:cubicBezTo>
                  <a:pt x="251460" y="137635"/>
                  <a:pt x="264319" y="133438"/>
                  <a:pt x="274856" y="138885"/>
                </a:cubicBezTo>
                <a:cubicBezTo>
                  <a:pt x="307181" y="155405"/>
                  <a:pt x="329416" y="189070"/>
                  <a:pt x="329416" y="228003"/>
                </a:cubicBezTo>
                <a:cubicBezTo>
                  <a:pt x="329416" y="253810"/>
                  <a:pt x="319593" y="277295"/>
                  <a:pt x="303609" y="295065"/>
                </a:cubicBezTo>
                <a:lnTo>
                  <a:pt x="313432" y="304977"/>
                </a:lnTo>
                <a:cubicBezTo>
                  <a:pt x="319326" y="310871"/>
                  <a:pt x="315129" y="320872"/>
                  <a:pt x="306824" y="320872"/>
                </a:cubicBezTo>
                <a:lnTo>
                  <a:pt x="252800" y="320872"/>
                </a:lnTo>
                <a:cubicBezTo>
                  <a:pt x="247710" y="320872"/>
                  <a:pt x="243513" y="316675"/>
                  <a:pt x="243513" y="311585"/>
                </a:cubicBezTo>
                <a:lnTo>
                  <a:pt x="243513" y="257561"/>
                </a:lnTo>
                <a:cubicBezTo>
                  <a:pt x="243513" y="249256"/>
                  <a:pt x="253514" y="245148"/>
                  <a:pt x="259407" y="250953"/>
                </a:cubicBezTo>
                <a:lnTo>
                  <a:pt x="273070" y="264615"/>
                </a:lnTo>
                <a:cubicBezTo>
                  <a:pt x="281374" y="254703"/>
                  <a:pt x="286375" y="241934"/>
                  <a:pt x="286375" y="227914"/>
                </a:cubicBezTo>
                <a:cubicBezTo>
                  <a:pt x="286375" y="205768"/>
                  <a:pt x="273784" y="186480"/>
                  <a:pt x="255210" y="177015"/>
                </a:cubicBezTo>
                <a:lnTo>
                  <a:pt x="255300" y="17701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Invite students to delve into a citizen science initiative that resonates with their interests, such as environmental monitoring or community health studies.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them to share insights on how their chosen project engages the public and contributes to scientific understanding.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Citizen Science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590" y="185777"/>
                </a:moveTo>
                <a:cubicBezTo>
                  <a:pt x="328590" y="106869"/>
                  <a:pt x="264623" y="42902"/>
                  <a:pt x="185715" y="42902"/>
                </a:cubicBezTo>
                <a:cubicBezTo>
                  <a:pt x="106808" y="42902"/>
                  <a:pt x="42840" y="106869"/>
                  <a:pt x="42840" y="185777"/>
                </a:cubicBezTo>
                <a:cubicBezTo>
                  <a:pt x="42840" y="264684"/>
                  <a:pt x="106808" y="328652"/>
                  <a:pt x="185715" y="328652"/>
                </a:cubicBezTo>
                <a:cubicBezTo>
                  <a:pt x="264623" y="328652"/>
                  <a:pt x="328590" y="264684"/>
                  <a:pt x="328590" y="185777"/>
                </a:cubicBezTo>
                <a:moveTo>
                  <a:pt x="300997" y="331420"/>
                </a:moveTo>
                <a:cubicBezTo>
                  <a:pt x="269386" y="356512"/>
                  <a:pt x="229292" y="371514"/>
                  <a:pt x="185715" y="371514"/>
                </a:cubicBezTo>
                <a:cubicBezTo>
                  <a:pt x="83113" y="371514"/>
                  <a:pt x="-22" y="288379"/>
                  <a:pt x="-22" y="185777"/>
                </a:cubicBezTo>
                <a:cubicBezTo>
                  <a:pt x="-22" y="83174"/>
                  <a:pt x="83113" y="39"/>
                  <a:pt x="185715" y="39"/>
                </a:cubicBezTo>
                <a:cubicBezTo>
                  <a:pt x="288317" y="39"/>
                  <a:pt x="371453" y="83174"/>
                  <a:pt x="371453" y="185777"/>
                </a:cubicBezTo>
                <a:cubicBezTo>
                  <a:pt x="371453" y="229353"/>
                  <a:pt x="356451" y="269448"/>
                  <a:pt x="331358" y="301059"/>
                </a:cubicBezTo>
                <a:lnTo>
                  <a:pt x="450927" y="420627"/>
                </a:lnTo>
                <a:cubicBezTo>
                  <a:pt x="459321" y="429021"/>
                  <a:pt x="459321" y="442594"/>
                  <a:pt x="450927" y="450899"/>
                </a:cubicBezTo>
                <a:cubicBezTo>
                  <a:pt x="442533" y="459204"/>
                  <a:pt x="428960" y="459293"/>
                  <a:pt x="420655" y="450899"/>
                </a:cubicBezTo>
                <a:lnTo>
                  <a:pt x="300997" y="3314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9"/>
              </a:spcBef>
              <a:buNone/>
            </a:pPr>
            <a:r>
              <a:rPr lang="en-US" sz="3055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Activity 1: Introduction to Citizen Science</a:t>
            </a:r>
            <a:endParaRPr lang="en-US" sz="30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Facilitate a discussion on the importance of biodiversity recording.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its role in enhancing our understanding of the natural world.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7720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 Biodiversity Importance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436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Instruct students to research various species.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Have them identify the habitats and roles of these species.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0436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Species and Habitats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4152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 students in creating iNaturalist accounts.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them to record local biodiversity observations.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18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Create iNaturalist Accounts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78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Activity 2: Biodiversity Recording with iNaturalist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tWHd2rQqlVJj-.jpg">    </p:cNvPr>
          <p:cNvPicPr>
            <a:picLocks noChangeAspect="1"/>
          </p:cNvPicPr>
          <p:nvPr/>
        </p:nvPicPr>
        <p:blipFill>
          <a:blip r:embed="rId2"/>
          <a:srcRect l="0" r="0" t="5653" b="5653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present their findings to emphasize the role of data analysis in citizen science.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highlights how community engagement contributes to scientific research.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Citizen Science Importance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research the implications of their findings for conservation efforts.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discussion will enhance understanding of environmental protection.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Implications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analyze iNaturalist data to create informative graphs and charts.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visualizations will illustrate key trends in the data.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Data Visualization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5718" y="30004"/>
                </a:moveTo>
                <a:cubicBezTo>
                  <a:pt x="25718" y="22878"/>
                  <a:pt x="19985" y="17145"/>
                  <a:pt x="12859" y="17145"/>
                </a:cubicBezTo>
                <a:cubicBezTo>
                  <a:pt x="5733" y="17145"/>
                  <a:pt x="0" y="22878"/>
                  <a:pt x="0" y="30004"/>
                </a:cubicBezTo>
                <a:lnTo>
                  <a:pt x="0" y="218599"/>
                </a:lnTo>
                <a:cubicBezTo>
                  <a:pt x="0" y="239923"/>
                  <a:pt x="17252" y="257175"/>
                  <a:pt x="38576" y="257175"/>
                </a:cubicBezTo>
                <a:lnTo>
                  <a:pt x="261461" y="257175"/>
                </a:lnTo>
                <a:cubicBezTo>
                  <a:pt x="268587" y="257175"/>
                  <a:pt x="274320" y="251442"/>
                  <a:pt x="274320" y="244316"/>
                </a:cubicBezTo>
                <a:cubicBezTo>
                  <a:pt x="274320" y="237190"/>
                  <a:pt x="268587" y="231458"/>
                  <a:pt x="261461" y="231458"/>
                </a:cubicBezTo>
                <a:lnTo>
                  <a:pt x="38576" y="231458"/>
                </a:lnTo>
                <a:cubicBezTo>
                  <a:pt x="31450" y="231458"/>
                  <a:pt x="25718" y="225725"/>
                  <a:pt x="25718" y="218599"/>
                </a:cubicBezTo>
                <a:lnTo>
                  <a:pt x="25718" y="30004"/>
                </a:lnTo>
                <a:moveTo>
                  <a:pt x="102870" y="102870"/>
                </a:moveTo>
                <a:cubicBezTo>
                  <a:pt x="112339" y="102870"/>
                  <a:pt x="120015" y="95194"/>
                  <a:pt x="120015" y="85725"/>
                </a:cubicBezTo>
                <a:cubicBezTo>
                  <a:pt x="120015" y="76256"/>
                  <a:pt x="112339" y="68580"/>
                  <a:pt x="102870" y="68580"/>
                </a:cubicBezTo>
                <a:cubicBezTo>
                  <a:pt x="93401" y="68580"/>
                  <a:pt x="85725" y="76256"/>
                  <a:pt x="85725" y="85725"/>
                </a:cubicBezTo>
                <a:cubicBezTo>
                  <a:pt x="85725" y="95194"/>
                  <a:pt x="93401" y="102870"/>
                  <a:pt x="102870" y="102870"/>
                </a:cubicBezTo>
                <a:moveTo>
                  <a:pt x="171450" y="137160"/>
                </a:moveTo>
                <a:cubicBezTo>
                  <a:pt x="171450" y="127691"/>
                  <a:pt x="163774" y="120015"/>
                  <a:pt x="154305" y="120015"/>
                </a:cubicBezTo>
                <a:cubicBezTo>
                  <a:pt x="144836" y="120015"/>
                  <a:pt x="137160" y="127691"/>
                  <a:pt x="137160" y="137160"/>
                </a:cubicBezTo>
                <a:cubicBezTo>
                  <a:pt x="137160" y="146629"/>
                  <a:pt x="144836" y="154305"/>
                  <a:pt x="154305" y="154305"/>
                </a:cubicBezTo>
                <a:cubicBezTo>
                  <a:pt x="163774" y="154305"/>
                  <a:pt x="171450" y="146629"/>
                  <a:pt x="171450" y="137160"/>
                </a:cubicBezTo>
                <a:lnTo>
                  <a:pt x="171450" y="137160"/>
                </a:lnTo>
                <a:moveTo>
                  <a:pt x="205740" y="188595"/>
                </a:moveTo>
                <a:cubicBezTo>
                  <a:pt x="215209" y="188595"/>
                  <a:pt x="222885" y="180919"/>
                  <a:pt x="222885" y="171450"/>
                </a:cubicBezTo>
                <a:cubicBezTo>
                  <a:pt x="222885" y="161981"/>
                  <a:pt x="215209" y="154305"/>
                  <a:pt x="205740" y="154305"/>
                </a:cubicBezTo>
                <a:cubicBezTo>
                  <a:pt x="196271" y="154305"/>
                  <a:pt x="188595" y="161981"/>
                  <a:pt x="188595" y="171450"/>
                </a:cubicBezTo>
                <a:cubicBezTo>
                  <a:pt x="188595" y="180919"/>
                  <a:pt x="196271" y="188595"/>
                  <a:pt x="205740" y="188595"/>
                </a:cubicBezTo>
                <a:moveTo>
                  <a:pt x="240030" y="68580"/>
                </a:moveTo>
                <a:cubicBezTo>
                  <a:pt x="240030" y="59111"/>
                  <a:pt x="232354" y="51435"/>
                  <a:pt x="222885" y="51435"/>
                </a:cubicBezTo>
                <a:cubicBezTo>
                  <a:pt x="213416" y="51435"/>
                  <a:pt x="205740" y="59111"/>
                  <a:pt x="205740" y="68580"/>
                </a:cubicBezTo>
                <a:cubicBezTo>
                  <a:pt x="205740" y="78049"/>
                  <a:pt x="213416" y="85725"/>
                  <a:pt x="222885" y="85725"/>
                </a:cubicBezTo>
                <a:cubicBezTo>
                  <a:pt x="232354" y="85725"/>
                  <a:pt x="240030" y="78049"/>
                  <a:pt x="240030" y="68580"/>
                </a:cubicBezTo>
                <a:moveTo>
                  <a:pt x="85725" y="188595"/>
                </a:moveTo>
                <a:cubicBezTo>
                  <a:pt x="95194" y="188595"/>
                  <a:pt x="102870" y="180919"/>
                  <a:pt x="102870" y="171450"/>
                </a:cubicBezTo>
                <a:cubicBezTo>
                  <a:pt x="102870" y="161981"/>
                  <a:pt x="95194" y="154305"/>
                  <a:pt x="85725" y="154305"/>
                </a:cubicBezTo>
                <a:cubicBezTo>
                  <a:pt x="76256" y="154305"/>
                  <a:pt x="68580" y="161981"/>
                  <a:pt x="68580" y="171450"/>
                </a:cubicBezTo>
                <a:cubicBezTo>
                  <a:pt x="68580" y="180919"/>
                  <a:pt x="76256" y="188595"/>
                  <a:pt x="85725" y="18859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Activity 3: Analyzing Data with iNaturalist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5" name="Image 0" descr="/tmp/tmp-1-JhVAPi1RuTZW-.jpg">    </p:cNvPr>
          <p:cNvPicPr>
            <a:picLocks noChangeAspect="1"/>
          </p:cNvPicPr>
          <p:nvPr/>
        </p:nvPicPr>
        <p:blipFill>
          <a:blip r:embed="rId2"/>
          <a:srcRect l="33854" r="33854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 student engagement in various activities and projects.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Deliver targeted feedback to foster improvement and growth.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Activity Evaluation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07181" y="57150"/>
                </a:moveTo>
                <a:lnTo>
                  <a:pt x="342900" y="57150"/>
                </a:lnTo>
                <a:cubicBezTo>
                  <a:pt x="374422" y="57150"/>
                  <a:pt x="400050" y="82778"/>
                  <a:pt x="400050" y="114300"/>
                </a:cubicBezTo>
                <a:lnTo>
                  <a:pt x="400050" y="400050"/>
                </a:lnTo>
                <a:cubicBezTo>
                  <a:pt x="400050" y="431572"/>
                  <a:pt x="374422" y="457200"/>
                  <a:pt x="342900" y="457200"/>
                </a:cubicBezTo>
                <a:lnTo>
                  <a:pt x="114300" y="457200"/>
                </a:lnTo>
                <a:cubicBezTo>
                  <a:pt x="82778" y="457200"/>
                  <a:pt x="57150" y="431572"/>
                  <a:pt x="57150" y="400050"/>
                </a:cubicBezTo>
                <a:lnTo>
                  <a:pt x="57150" y="114300"/>
                </a:lnTo>
                <a:cubicBezTo>
                  <a:pt x="57150" y="82778"/>
                  <a:pt x="82778" y="57150"/>
                  <a:pt x="114300" y="57150"/>
                </a:cubicBezTo>
                <a:lnTo>
                  <a:pt x="150019" y="57150"/>
                </a:lnTo>
                <a:lnTo>
                  <a:pt x="158591" y="57150"/>
                </a:lnTo>
                <a:cubicBezTo>
                  <a:pt x="165199" y="24557"/>
                  <a:pt x="194042" y="0"/>
                  <a:pt x="228600" y="0"/>
                </a:cubicBezTo>
                <a:cubicBezTo>
                  <a:pt x="263158" y="0"/>
                  <a:pt x="292001" y="24557"/>
                  <a:pt x="298609" y="57150"/>
                </a:cubicBezTo>
                <a:lnTo>
                  <a:pt x="307181" y="57150"/>
                </a:lnTo>
                <a:moveTo>
                  <a:pt x="114300" y="100013"/>
                </a:moveTo>
                <a:cubicBezTo>
                  <a:pt x="106442" y="100013"/>
                  <a:pt x="100013" y="106442"/>
                  <a:pt x="100013" y="114300"/>
                </a:cubicBezTo>
                <a:lnTo>
                  <a:pt x="100013" y="400050"/>
                </a:lnTo>
                <a:cubicBezTo>
                  <a:pt x="100013" y="407908"/>
                  <a:pt x="106442" y="414338"/>
                  <a:pt x="114300" y="414338"/>
                </a:cubicBezTo>
                <a:lnTo>
                  <a:pt x="342900" y="414338"/>
                </a:lnTo>
                <a:cubicBezTo>
                  <a:pt x="350758" y="414338"/>
                  <a:pt x="357188" y="407908"/>
                  <a:pt x="357188" y="400050"/>
                </a:cubicBezTo>
                <a:lnTo>
                  <a:pt x="357188" y="114300"/>
                </a:lnTo>
                <a:cubicBezTo>
                  <a:pt x="357188" y="106442"/>
                  <a:pt x="350758" y="100013"/>
                  <a:pt x="342900" y="100013"/>
                </a:cubicBezTo>
                <a:lnTo>
                  <a:pt x="328613" y="100013"/>
                </a:lnTo>
                <a:lnTo>
                  <a:pt x="328613" y="121444"/>
                </a:lnTo>
                <a:cubicBezTo>
                  <a:pt x="328613" y="133320"/>
                  <a:pt x="319058" y="142875"/>
                  <a:pt x="307181" y="142875"/>
                </a:cubicBezTo>
                <a:lnTo>
                  <a:pt x="228600" y="142875"/>
                </a:lnTo>
                <a:lnTo>
                  <a:pt x="150019" y="142875"/>
                </a:lnTo>
                <a:cubicBezTo>
                  <a:pt x="138142" y="142875"/>
                  <a:pt x="128588" y="133320"/>
                  <a:pt x="128588" y="121444"/>
                </a:cubicBezTo>
                <a:lnTo>
                  <a:pt x="128588" y="100013"/>
                </a:lnTo>
                <a:lnTo>
                  <a:pt x="114300" y="100013"/>
                </a:lnTo>
                <a:moveTo>
                  <a:pt x="228600" y="92869"/>
                </a:moveTo>
                <a:cubicBezTo>
                  <a:pt x="240436" y="92869"/>
                  <a:pt x="250031" y="83274"/>
                  <a:pt x="250031" y="71438"/>
                </a:cubicBezTo>
                <a:cubicBezTo>
                  <a:pt x="250031" y="59601"/>
                  <a:pt x="240436" y="50006"/>
                  <a:pt x="228600" y="50006"/>
                </a:cubicBezTo>
                <a:cubicBezTo>
                  <a:pt x="216764" y="50006"/>
                  <a:pt x="207169" y="59601"/>
                  <a:pt x="207169" y="71438"/>
                </a:cubicBezTo>
                <a:cubicBezTo>
                  <a:pt x="207169" y="83274"/>
                  <a:pt x="216764" y="92869"/>
                  <a:pt x="228600" y="9286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 quizzes as a tool to gauge student comprehension.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Combine quizzes with discussions and assignments for a holistic assessment.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Quizzes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745" y="322012"/>
                </a:moveTo>
                <a:lnTo>
                  <a:pt x="12207" y="391753"/>
                </a:lnTo>
                <a:lnTo>
                  <a:pt x="1134" y="429436"/>
                </a:lnTo>
                <a:cubicBezTo>
                  <a:pt x="-1098" y="437027"/>
                  <a:pt x="955" y="445153"/>
                  <a:pt x="6492" y="450689"/>
                </a:cubicBezTo>
                <a:cubicBezTo>
                  <a:pt x="12028" y="456225"/>
                  <a:pt x="20154" y="458279"/>
                  <a:pt x="27655" y="456136"/>
                </a:cubicBezTo>
                <a:lnTo>
                  <a:pt x="65428" y="444974"/>
                </a:lnTo>
                <a:lnTo>
                  <a:pt x="135169" y="424436"/>
                </a:lnTo>
                <a:cubicBezTo>
                  <a:pt x="144455" y="421757"/>
                  <a:pt x="153117" y="417292"/>
                  <a:pt x="160708" y="411488"/>
                </a:cubicBezTo>
                <a:lnTo>
                  <a:pt x="160975" y="411666"/>
                </a:lnTo>
                <a:lnTo>
                  <a:pt x="161422" y="410952"/>
                </a:lnTo>
                <a:cubicBezTo>
                  <a:pt x="162672" y="409970"/>
                  <a:pt x="163833" y="408987"/>
                  <a:pt x="164994" y="408005"/>
                </a:cubicBezTo>
                <a:cubicBezTo>
                  <a:pt x="166244" y="406934"/>
                  <a:pt x="167405" y="405773"/>
                  <a:pt x="168566" y="404612"/>
                </a:cubicBezTo>
                <a:lnTo>
                  <a:pt x="440207" y="133060"/>
                </a:lnTo>
                <a:cubicBezTo>
                  <a:pt x="459763" y="113504"/>
                  <a:pt x="462174" y="83411"/>
                  <a:pt x="447529" y="61176"/>
                </a:cubicBezTo>
                <a:cubicBezTo>
                  <a:pt x="445475" y="58051"/>
                  <a:pt x="442975" y="55015"/>
                  <a:pt x="440207" y="52246"/>
                </a:cubicBezTo>
                <a:lnTo>
                  <a:pt x="405024" y="16974"/>
                </a:lnTo>
                <a:cubicBezTo>
                  <a:pt x="382700" y="-5350"/>
                  <a:pt x="346534" y="-5350"/>
                  <a:pt x="324210" y="16974"/>
                </a:cubicBezTo>
                <a:lnTo>
                  <a:pt x="52569" y="288615"/>
                </a:lnTo>
                <a:cubicBezTo>
                  <a:pt x="50337" y="290848"/>
                  <a:pt x="48194" y="293259"/>
                  <a:pt x="46229" y="295759"/>
                </a:cubicBezTo>
                <a:lnTo>
                  <a:pt x="45515" y="296205"/>
                </a:lnTo>
                <a:lnTo>
                  <a:pt x="45693" y="296473"/>
                </a:lnTo>
                <a:cubicBezTo>
                  <a:pt x="39889" y="304064"/>
                  <a:pt x="35513" y="312725"/>
                  <a:pt x="32745" y="322012"/>
                </a:cubicBezTo>
                <a:lnTo>
                  <a:pt x="32745" y="322012"/>
                </a:lnTo>
                <a:moveTo>
                  <a:pt x="342248" y="170297"/>
                </a:moveTo>
                <a:lnTo>
                  <a:pt x="176513" y="336032"/>
                </a:lnTo>
                <a:lnTo>
                  <a:pt x="132222" y="324959"/>
                </a:lnTo>
                <a:lnTo>
                  <a:pt x="121149" y="280668"/>
                </a:lnTo>
                <a:lnTo>
                  <a:pt x="286884" y="114933"/>
                </a:lnTo>
                <a:lnTo>
                  <a:pt x="342248" y="170297"/>
                </a:lnTo>
                <a:moveTo>
                  <a:pt x="86859" y="320226"/>
                </a:moveTo>
                <a:lnTo>
                  <a:pt x="93735" y="347908"/>
                </a:lnTo>
                <a:cubicBezTo>
                  <a:pt x="95610" y="355588"/>
                  <a:pt x="101682" y="361571"/>
                  <a:pt x="109362" y="363535"/>
                </a:cubicBezTo>
                <a:lnTo>
                  <a:pt x="137044" y="370411"/>
                </a:lnTo>
                <a:lnTo>
                  <a:pt x="130436" y="380412"/>
                </a:lnTo>
                <a:cubicBezTo>
                  <a:pt x="128114" y="381663"/>
                  <a:pt x="125703" y="382734"/>
                  <a:pt x="123203" y="383448"/>
                </a:cubicBezTo>
                <a:lnTo>
                  <a:pt x="102307" y="389610"/>
                </a:lnTo>
                <a:lnTo>
                  <a:pt x="53284" y="403898"/>
                </a:lnTo>
                <a:lnTo>
                  <a:pt x="67660" y="354963"/>
                </a:lnTo>
                <a:lnTo>
                  <a:pt x="73822" y="334067"/>
                </a:lnTo>
                <a:cubicBezTo>
                  <a:pt x="74536" y="331567"/>
                  <a:pt x="75608" y="329067"/>
                  <a:pt x="76858" y="326834"/>
                </a:cubicBezTo>
                <a:lnTo>
                  <a:pt x="86859" y="320226"/>
                </a:lnTo>
                <a:moveTo>
                  <a:pt x="281794" y="195032"/>
                </a:moveTo>
                <a:cubicBezTo>
                  <a:pt x="287330" y="189496"/>
                  <a:pt x="287330" y="180387"/>
                  <a:pt x="281794" y="174851"/>
                </a:cubicBezTo>
                <a:cubicBezTo>
                  <a:pt x="276258" y="169314"/>
                  <a:pt x="267149" y="169314"/>
                  <a:pt x="261613" y="174851"/>
                </a:cubicBezTo>
                <a:lnTo>
                  <a:pt x="175888" y="260576"/>
                </a:lnTo>
                <a:cubicBezTo>
                  <a:pt x="170351" y="266112"/>
                  <a:pt x="170351" y="275221"/>
                  <a:pt x="175888" y="280757"/>
                </a:cubicBezTo>
                <a:cubicBezTo>
                  <a:pt x="181424" y="286293"/>
                  <a:pt x="190533" y="286293"/>
                  <a:pt x="196069" y="280757"/>
                </a:cubicBezTo>
                <a:lnTo>
                  <a:pt x="281794" y="19503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23" y="3474720"/>
                </a:moveTo>
                <a:cubicBezTo>
                  <a:pt x="50871" y="3474720"/>
                  <a:pt x="0" y="3423849"/>
                  <a:pt x="0" y="3361097"/>
                </a:cubicBezTo>
                <a:lnTo>
                  <a:pt x="0" y="113623"/>
                </a:lnTo>
                <a:cubicBezTo>
                  <a:pt x="0" y="50871"/>
                  <a:pt x="50871" y="0"/>
                  <a:pt x="113623" y="0"/>
                </a:cubicBezTo>
                <a:lnTo>
                  <a:pt x="4458377" y="0"/>
                </a:lnTo>
                <a:cubicBezTo>
                  <a:pt x="4521129" y="0"/>
                  <a:pt x="4572000" y="50871"/>
                  <a:pt x="4572000" y="113623"/>
                </a:cubicBezTo>
                <a:lnTo>
                  <a:pt x="4572000" y="3361097"/>
                </a:lnTo>
                <a:cubicBezTo>
                  <a:pt x="4572000" y="3423849"/>
                  <a:pt x="4521129" y="3474720"/>
                  <a:pt x="4458377" y="3474720"/>
                </a:cubicBezTo>
                <a:lnTo>
                  <a:pt x="113623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713263" y="257971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7" y="3474720"/>
                </a:moveTo>
                <a:cubicBezTo>
                  <a:pt x="45442" y="3474720"/>
                  <a:pt x="0" y="3429278"/>
                  <a:pt x="0" y="3373223"/>
                </a:cubicBezTo>
                <a:lnTo>
                  <a:pt x="0" y="101497"/>
                </a:lnTo>
                <a:cubicBezTo>
                  <a:pt x="0" y="45442"/>
                  <a:pt x="45442" y="0"/>
                  <a:pt x="101497" y="0"/>
                </a:cubicBezTo>
                <a:lnTo>
                  <a:pt x="4470503" y="0"/>
                </a:lnTo>
                <a:cubicBezTo>
                  <a:pt x="4526558" y="0"/>
                  <a:pt x="4572000" y="45442"/>
                  <a:pt x="4572000" y="101497"/>
                </a:cubicBezTo>
                <a:lnTo>
                  <a:pt x="4572000" y="3373223"/>
                </a:lnTo>
                <a:cubicBezTo>
                  <a:pt x="4572000" y="3429278"/>
                  <a:pt x="4526558" y="3474720"/>
                  <a:pt x="4470503" y="3474720"/>
                </a:cubicBezTo>
                <a:lnTo>
                  <a:pt x="101497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79023" y="28577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51556" y="28577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79023" y="4035688"/>
            <a:ext cx="3840480" cy="1828800"/>
          </a:xfrm>
          <a:custGeom>
            <a:avLst/>
            <a:gdLst/>
            <a:ahLst/>
            <a:cxnLst/>
            <a:rect l="l" t="t" r="r" b="b"/>
            <a:pathLst>
              <a:path w="3840480" h="1828800">
                <a:moveTo>
                  <a:pt x="0" y="182880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Prompt students to research a relevant topic in citizen science.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Possible themes include the influence of climate change on local ecosystems or the importance of public participation in scientific studies.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079023" y="3553326"/>
            <a:ext cx="3840480" cy="365760"/>
          </a:xfrm>
          <a:custGeom>
            <a:avLst/>
            <a:gdLst/>
            <a:ahLst/>
            <a:cxnLst/>
            <a:rect l="l" t="t" r="r" b="b"/>
            <a:pathLst>
              <a:path w="3840480" h="365760">
                <a:moveTo>
                  <a:pt x="0" y="36576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Investigate Citizen Science Topics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170463" y="294920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51556" y="4035688"/>
            <a:ext cx="3840480" cy="1828800"/>
          </a:xfrm>
          <a:custGeom>
            <a:avLst/>
            <a:gdLst/>
            <a:ahLst/>
            <a:cxnLst/>
            <a:rect l="l" t="t" r="r" b="b"/>
            <a:pathLst>
              <a:path w="3840480" h="1828800">
                <a:moveTo>
                  <a:pt x="0" y="182880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students to create and implement their own citizen science project.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can focus on collecting data about local species or monitoring environmental changes.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51556" y="3553326"/>
            <a:ext cx="3840480" cy="365760"/>
          </a:xfrm>
          <a:custGeom>
            <a:avLst/>
            <a:gdLst/>
            <a:ahLst/>
            <a:cxnLst/>
            <a:rect l="l" t="t" r="r" b="b"/>
            <a:pathLst>
              <a:path w="3840480" h="365760">
                <a:moveTo>
                  <a:pt x="0" y="36576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 a Citizen Science Project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142996" y="294508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Activity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5" name="Image 0" descr="/tmp/tmp-1-bFiBA4WQ100F-.jpg">    </p:cNvPr>
          <p:cNvPicPr>
            <a:picLocks noChangeAspect="1"/>
          </p:cNvPicPr>
          <p:nvPr/>
        </p:nvPicPr>
        <p:blipFill>
          <a:blip r:embed="rId2"/>
          <a:srcRect l="32229" r="32229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will explore more resources for citizen science participation.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Stay informed through our online platforms for updates and opportunities.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Future Engagement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8590" y="185777"/>
                </a:moveTo>
                <a:cubicBezTo>
                  <a:pt x="328590" y="106869"/>
                  <a:pt x="264623" y="42902"/>
                  <a:pt x="185715" y="42902"/>
                </a:cubicBezTo>
                <a:cubicBezTo>
                  <a:pt x="106808" y="42902"/>
                  <a:pt x="42840" y="106869"/>
                  <a:pt x="42840" y="185777"/>
                </a:cubicBezTo>
                <a:cubicBezTo>
                  <a:pt x="42840" y="264684"/>
                  <a:pt x="106808" y="328652"/>
                  <a:pt x="185715" y="328652"/>
                </a:cubicBezTo>
                <a:cubicBezTo>
                  <a:pt x="264623" y="328652"/>
                  <a:pt x="328590" y="264684"/>
                  <a:pt x="328590" y="185777"/>
                </a:cubicBezTo>
                <a:moveTo>
                  <a:pt x="300997" y="331420"/>
                </a:moveTo>
                <a:cubicBezTo>
                  <a:pt x="269386" y="356512"/>
                  <a:pt x="229292" y="371514"/>
                  <a:pt x="185715" y="371514"/>
                </a:cubicBezTo>
                <a:cubicBezTo>
                  <a:pt x="83113" y="371514"/>
                  <a:pt x="-22" y="288379"/>
                  <a:pt x="-22" y="185777"/>
                </a:cubicBezTo>
                <a:cubicBezTo>
                  <a:pt x="-22" y="83174"/>
                  <a:pt x="83113" y="39"/>
                  <a:pt x="185715" y="39"/>
                </a:cubicBezTo>
                <a:cubicBezTo>
                  <a:pt x="288317" y="39"/>
                  <a:pt x="371453" y="83174"/>
                  <a:pt x="371453" y="185777"/>
                </a:cubicBezTo>
                <a:cubicBezTo>
                  <a:pt x="371453" y="229353"/>
                  <a:pt x="356451" y="269448"/>
                  <a:pt x="331358" y="301059"/>
                </a:cubicBezTo>
                <a:lnTo>
                  <a:pt x="450927" y="420627"/>
                </a:lnTo>
                <a:cubicBezTo>
                  <a:pt x="459321" y="429021"/>
                  <a:pt x="459321" y="442594"/>
                  <a:pt x="450927" y="450899"/>
                </a:cubicBezTo>
                <a:cubicBezTo>
                  <a:pt x="442533" y="459204"/>
                  <a:pt x="428960" y="459293"/>
                  <a:pt x="420655" y="450899"/>
                </a:cubicBezTo>
                <a:lnTo>
                  <a:pt x="300997" y="3314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Citizen science enhances community engagement by allowing individuals to contribute to scientific research.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activities showcased practical ways to get involved and make a difference.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91988" y="30747"/>
                </a:moveTo>
                <a:cubicBezTo>
                  <a:pt x="195382" y="42087"/>
                  <a:pt x="188863" y="54053"/>
                  <a:pt x="177522" y="57357"/>
                </a:cubicBezTo>
                <a:cubicBezTo>
                  <a:pt x="164842" y="61108"/>
                  <a:pt x="152698" y="66287"/>
                  <a:pt x="141357" y="72627"/>
                </a:cubicBezTo>
                <a:cubicBezTo>
                  <a:pt x="142339" y="76913"/>
                  <a:pt x="142875" y="81289"/>
                  <a:pt x="142875" y="85753"/>
                </a:cubicBezTo>
                <a:cubicBezTo>
                  <a:pt x="142875" y="117275"/>
                  <a:pt x="117247" y="142903"/>
                  <a:pt x="85725" y="142903"/>
                </a:cubicBezTo>
                <a:cubicBezTo>
                  <a:pt x="81260" y="142903"/>
                  <a:pt x="76885" y="142368"/>
                  <a:pt x="72688" y="141385"/>
                </a:cubicBezTo>
                <a:cubicBezTo>
                  <a:pt x="66348" y="152726"/>
                  <a:pt x="61168" y="164871"/>
                  <a:pt x="57418" y="177551"/>
                </a:cubicBezTo>
                <a:cubicBezTo>
                  <a:pt x="54025" y="188891"/>
                  <a:pt x="42148" y="195321"/>
                  <a:pt x="30807" y="192017"/>
                </a:cubicBezTo>
                <a:cubicBezTo>
                  <a:pt x="19467" y="188713"/>
                  <a:pt x="13037" y="176747"/>
                  <a:pt x="16341" y="165406"/>
                </a:cubicBezTo>
                <a:cubicBezTo>
                  <a:pt x="21431" y="148172"/>
                  <a:pt x="28664" y="131741"/>
                  <a:pt x="37594" y="116561"/>
                </a:cubicBezTo>
                <a:cubicBezTo>
                  <a:pt x="31879" y="107631"/>
                  <a:pt x="28575" y="97094"/>
                  <a:pt x="28575" y="85753"/>
                </a:cubicBezTo>
                <a:cubicBezTo>
                  <a:pt x="28575" y="54232"/>
                  <a:pt x="54203" y="28603"/>
                  <a:pt x="85725" y="28603"/>
                </a:cubicBezTo>
                <a:cubicBezTo>
                  <a:pt x="97066" y="28603"/>
                  <a:pt x="107603" y="31908"/>
                  <a:pt x="116532" y="37623"/>
                </a:cubicBezTo>
                <a:cubicBezTo>
                  <a:pt x="131713" y="28693"/>
                  <a:pt x="148143" y="21549"/>
                  <a:pt x="165378" y="16370"/>
                </a:cubicBezTo>
                <a:cubicBezTo>
                  <a:pt x="176718" y="12977"/>
                  <a:pt x="188684" y="19495"/>
                  <a:pt x="191988" y="30836"/>
                </a:cubicBezTo>
                <a:lnTo>
                  <a:pt x="191988" y="30747"/>
                </a:lnTo>
                <a:moveTo>
                  <a:pt x="265212" y="30747"/>
                </a:moveTo>
                <a:cubicBezTo>
                  <a:pt x="268605" y="19406"/>
                  <a:pt x="280481" y="12977"/>
                  <a:pt x="291822" y="16281"/>
                </a:cubicBezTo>
                <a:cubicBezTo>
                  <a:pt x="309056" y="21370"/>
                  <a:pt x="325487" y="28603"/>
                  <a:pt x="340668" y="37533"/>
                </a:cubicBezTo>
                <a:cubicBezTo>
                  <a:pt x="349597" y="31908"/>
                  <a:pt x="360134" y="28603"/>
                  <a:pt x="371475" y="28603"/>
                </a:cubicBezTo>
                <a:cubicBezTo>
                  <a:pt x="402997" y="28603"/>
                  <a:pt x="428625" y="54232"/>
                  <a:pt x="428625" y="85753"/>
                </a:cubicBezTo>
                <a:cubicBezTo>
                  <a:pt x="428625" y="97094"/>
                  <a:pt x="425321" y="107631"/>
                  <a:pt x="419606" y="116561"/>
                </a:cubicBezTo>
                <a:cubicBezTo>
                  <a:pt x="428536" y="131741"/>
                  <a:pt x="435680" y="148172"/>
                  <a:pt x="440859" y="165406"/>
                </a:cubicBezTo>
                <a:cubicBezTo>
                  <a:pt x="444252" y="176747"/>
                  <a:pt x="437733" y="188713"/>
                  <a:pt x="426393" y="192017"/>
                </a:cubicBezTo>
                <a:cubicBezTo>
                  <a:pt x="415052" y="195321"/>
                  <a:pt x="403086" y="188892"/>
                  <a:pt x="399782" y="177551"/>
                </a:cubicBezTo>
                <a:cubicBezTo>
                  <a:pt x="396032" y="164871"/>
                  <a:pt x="390852" y="152726"/>
                  <a:pt x="384512" y="141386"/>
                </a:cubicBezTo>
                <a:cubicBezTo>
                  <a:pt x="380315" y="142368"/>
                  <a:pt x="375940" y="142904"/>
                  <a:pt x="371475" y="142904"/>
                </a:cubicBezTo>
                <a:cubicBezTo>
                  <a:pt x="339953" y="142904"/>
                  <a:pt x="314325" y="117275"/>
                  <a:pt x="314325" y="85754"/>
                </a:cubicBezTo>
                <a:cubicBezTo>
                  <a:pt x="314325" y="81289"/>
                  <a:pt x="314861" y="76913"/>
                  <a:pt x="315843" y="72716"/>
                </a:cubicBezTo>
                <a:cubicBezTo>
                  <a:pt x="304502" y="66376"/>
                  <a:pt x="292358" y="61197"/>
                  <a:pt x="279678" y="57447"/>
                </a:cubicBezTo>
                <a:cubicBezTo>
                  <a:pt x="268337" y="54053"/>
                  <a:pt x="261908" y="42177"/>
                  <a:pt x="265212" y="30836"/>
                </a:cubicBezTo>
                <a:lnTo>
                  <a:pt x="265212" y="30747"/>
                </a:lnTo>
                <a:moveTo>
                  <a:pt x="30718" y="265240"/>
                </a:moveTo>
                <a:cubicBezTo>
                  <a:pt x="42059" y="261847"/>
                  <a:pt x="54025" y="268366"/>
                  <a:pt x="57329" y="279706"/>
                </a:cubicBezTo>
                <a:cubicBezTo>
                  <a:pt x="61079" y="292386"/>
                  <a:pt x="66258" y="304531"/>
                  <a:pt x="72598" y="315872"/>
                </a:cubicBezTo>
                <a:cubicBezTo>
                  <a:pt x="76885" y="314889"/>
                  <a:pt x="81260" y="314353"/>
                  <a:pt x="85725" y="314353"/>
                </a:cubicBezTo>
                <a:cubicBezTo>
                  <a:pt x="117247" y="314353"/>
                  <a:pt x="142875" y="339982"/>
                  <a:pt x="142875" y="371503"/>
                </a:cubicBezTo>
                <a:cubicBezTo>
                  <a:pt x="142875" y="375968"/>
                  <a:pt x="142339" y="380344"/>
                  <a:pt x="141357" y="384541"/>
                </a:cubicBezTo>
                <a:cubicBezTo>
                  <a:pt x="152698" y="390881"/>
                  <a:pt x="164842" y="396060"/>
                  <a:pt x="177522" y="399811"/>
                </a:cubicBezTo>
                <a:cubicBezTo>
                  <a:pt x="188863" y="403204"/>
                  <a:pt x="195292" y="415080"/>
                  <a:pt x="191988" y="426421"/>
                </a:cubicBezTo>
                <a:cubicBezTo>
                  <a:pt x="188684" y="437762"/>
                  <a:pt x="176718" y="444191"/>
                  <a:pt x="165378" y="440887"/>
                </a:cubicBezTo>
                <a:cubicBezTo>
                  <a:pt x="148144" y="435708"/>
                  <a:pt x="131713" y="428564"/>
                  <a:pt x="116532" y="419634"/>
                </a:cubicBezTo>
                <a:cubicBezTo>
                  <a:pt x="107603" y="425349"/>
                  <a:pt x="97066" y="428653"/>
                  <a:pt x="85725" y="428653"/>
                </a:cubicBezTo>
                <a:cubicBezTo>
                  <a:pt x="54203" y="428653"/>
                  <a:pt x="28575" y="403025"/>
                  <a:pt x="28575" y="371503"/>
                </a:cubicBezTo>
                <a:cubicBezTo>
                  <a:pt x="28575" y="360163"/>
                  <a:pt x="31879" y="349626"/>
                  <a:pt x="37594" y="340696"/>
                </a:cubicBezTo>
                <a:cubicBezTo>
                  <a:pt x="28664" y="325516"/>
                  <a:pt x="21521" y="309085"/>
                  <a:pt x="16341" y="291851"/>
                </a:cubicBezTo>
                <a:cubicBezTo>
                  <a:pt x="12948" y="280510"/>
                  <a:pt x="19467" y="268544"/>
                  <a:pt x="30808" y="265240"/>
                </a:cubicBezTo>
                <a:lnTo>
                  <a:pt x="30718" y="265240"/>
                </a:lnTo>
                <a:moveTo>
                  <a:pt x="426393" y="265240"/>
                </a:moveTo>
                <a:cubicBezTo>
                  <a:pt x="437733" y="268633"/>
                  <a:pt x="444163" y="280510"/>
                  <a:pt x="440859" y="291851"/>
                </a:cubicBezTo>
                <a:cubicBezTo>
                  <a:pt x="435680" y="309085"/>
                  <a:pt x="428536" y="325516"/>
                  <a:pt x="419606" y="340696"/>
                </a:cubicBezTo>
                <a:cubicBezTo>
                  <a:pt x="425321" y="349626"/>
                  <a:pt x="428625" y="360163"/>
                  <a:pt x="428625" y="371504"/>
                </a:cubicBezTo>
                <a:cubicBezTo>
                  <a:pt x="428625" y="403025"/>
                  <a:pt x="402997" y="428654"/>
                  <a:pt x="371475" y="428654"/>
                </a:cubicBezTo>
                <a:cubicBezTo>
                  <a:pt x="360134" y="428654"/>
                  <a:pt x="349597" y="425350"/>
                  <a:pt x="340668" y="419635"/>
                </a:cubicBezTo>
                <a:cubicBezTo>
                  <a:pt x="325487" y="428564"/>
                  <a:pt x="309057" y="435708"/>
                  <a:pt x="291822" y="440887"/>
                </a:cubicBezTo>
                <a:cubicBezTo>
                  <a:pt x="280482" y="444280"/>
                  <a:pt x="268516" y="437762"/>
                  <a:pt x="265212" y="426421"/>
                </a:cubicBezTo>
                <a:cubicBezTo>
                  <a:pt x="261908" y="415080"/>
                  <a:pt x="268337" y="403115"/>
                  <a:pt x="279678" y="399811"/>
                </a:cubicBezTo>
                <a:cubicBezTo>
                  <a:pt x="292358" y="396060"/>
                  <a:pt x="304502" y="390881"/>
                  <a:pt x="315843" y="384541"/>
                </a:cubicBezTo>
                <a:cubicBezTo>
                  <a:pt x="314861" y="380344"/>
                  <a:pt x="314325" y="375968"/>
                  <a:pt x="314325" y="371503"/>
                </a:cubicBezTo>
                <a:cubicBezTo>
                  <a:pt x="314325" y="339982"/>
                  <a:pt x="339953" y="314353"/>
                  <a:pt x="371475" y="314353"/>
                </a:cubicBezTo>
                <a:cubicBezTo>
                  <a:pt x="375940" y="314353"/>
                  <a:pt x="380316" y="314889"/>
                  <a:pt x="384513" y="315872"/>
                </a:cubicBezTo>
                <a:cubicBezTo>
                  <a:pt x="390853" y="304531"/>
                  <a:pt x="396032" y="292386"/>
                  <a:pt x="399782" y="279706"/>
                </a:cubicBezTo>
                <a:cubicBezTo>
                  <a:pt x="403176" y="268366"/>
                  <a:pt x="415052" y="261936"/>
                  <a:pt x="426393" y="265240"/>
                </a:cubicBezTo>
                <a:lnTo>
                  <a:pt x="426393" y="265240"/>
                </a:lnTo>
                <a:moveTo>
                  <a:pt x="100013" y="85753"/>
                </a:moveTo>
                <a:cubicBezTo>
                  <a:pt x="100013" y="77863"/>
                  <a:pt x="93616" y="71466"/>
                  <a:pt x="85725" y="71466"/>
                </a:cubicBezTo>
                <a:cubicBezTo>
                  <a:pt x="77834" y="71466"/>
                  <a:pt x="71438" y="77863"/>
                  <a:pt x="71438" y="85753"/>
                </a:cubicBezTo>
                <a:cubicBezTo>
                  <a:pt x="71438" y="93644"/>
                  <a:pt x="77834" y="100041"/>
                  <a:pt x="85725" y="100041"/>
                </a:cubicBezTo>
                <a:cubicBezTo>
                  <a:pt x="93616" y="100041"/>
                  <a:pt x="100013" y="93644"/>
                  <a:pt x="100013" y="85753"/>
                </a:cubicBezTo>
                <a:moveTo>
                  <a:pt x="85725" y="385791"/>
                </a:moveTo>
                <a:cubicBezTo>
                  <a:pt x="93616" y="385791"/>
                  <a:pt x="100013" y="379394"/>
                  <a:pt x="100013" y="371503"/>
                </a:cubicBezTo>
                <a:cubicBezTo>
                  <a:pt x="100013" y="363613"/>
                  <a:pt x="93616" y="357216"/>
                  <a:pt x="85725" y="357216"/>
                </a:cubicBezTo>
                <a:cubicBezTo>
                  <a:pt x="77834" y="357216"/>
                  <a:pt x="71438" y="363613"/>
                  <a:pt x="71438" y="371503"/>
                </a:cubicBezTo>
                <a:cubicBezTo>
                  <a:pt x="71438" y="379394"/>
                  <a:pt x="77834" y="385791"/>
                  <a:pt x="85725" y="385791"/>
                </a:cubicBezTo>
                <a:moveTo>
                  <a:pt x="385763" y="85753"/>
                </a:moveTo>
                <a:cubicBezTo>
                  <a:pt x="385763" y="77863"/>
                  <a:pt x="379366" y="71466"/>
                  <a:pt x="371475" y="71466"/>
                </a:cubicBezTo>
                <a:cubicBezTo>
                  <a:pt x="363584" y="71466"/>
                  <a:pt x="357188" y="77863"/>
                  <a:pt x="357188" y="85753"/>
                </a:cubicBezTo>
                <a:cubicBezTo>
                  <a:pt x="357188" y="93644"/>
                  <a:pt x="363584" y="100041"/>
                  <a:pt x="371475" y="100041"/>
                </a:cubicBezTo>
                <a:cubicBezTo>
                  <a:pt x="379366" y="100041"/>
                  <a:pt x="385763" y="93644"/>
                  <a:pt x="385763" y="85753"/>
                </a:cubicBezTo>
                <a:moveTo>
                  <a:pt x="371475" y="385791"/>
                </a:moveTo>
                <a:cubicBezTo>
                  <a:pt x="379366" y="385791"/>
                  <a:pt x="385763" y="379394"/>
                  <a:pt x="385763" y="371503"/>
                </a:cubicBezTo>
                <a:cubicBezTo>
                  <a:pt x="385763" y="363613"/>
                  <a:pt x="379366" y="357216"/>
                  <a:pt x="371475" y="357216"/>
                </a:cubicBezTo>
                <a:cubicBezTo>
                  <a:pt x="363584" y="357216"/>
                  <a:pt x="357188" y="363613"/>
                  <a:pt x="357188" y="371503"/>
                </a:cubicBezTo>
                <a:cubicBezTo>
                  <a:pt x="357188" y="379394"/>
                  <a:pt x="363584" y="385791"/>
                  <a:pt x="371475" y="385791"/>
                </a:cubicBezTo>
                <a:moveTo>
                  <a:pt x="172164" y="229343"/>
                </a:moveTo>
                <a:cubicBezTo>
                  <a:pt x="172164" y="251488"/>
                  <a:pt x="184755" y="270777"/>
                  <a:pt x="203329" y="280242"/>
                </a:cubicBezTo>
                <a:cubicBezTo>
                  <a:pt x="213866" y="285600"/>
                  <a:pt x="218063" y="298548"/>
                  <a:pt x="212616" y="309085"/>
                </a:cubicBezTo>
                <a:cubicBezTo>
                  <a:pt x="207169" y="319622"/>
                  <a:pt x="194310" y="323819"/>
                  <a:pt x="183773" y="318372"/>
                </a:cubicBezTo>
                <a:cubicBezTo>
                  <a:pt x="151448" y="301852"/>
                  <a:pt x="129213" y="268187"/>
                  <a:pt x="129213" y="229254"/>
                </a:cubicBezTo>
                <a:cubicBezTo>
                  <a:pt x="129213" y="203447"/>
                  <a:pt x="139035" y="179962"/>
                  <a:pt x="155019" y="162192"/>
                </a:cubicBezTo>
                <a:lnTo>
                  <a:pt x="145018" y="152190"/>
                </a:lnTo>
                <a:cubicBezTo>
                  <a:pt x="139124" y="146297"/>
                  <a:pt x="143321" y="136296"/>
                  <a:pt x="151626" y="136296"/>
                </a:cubicBezTo>
                <a:lnTo>
                  <a:pt x="205651" y="136296"/>
                </a:lnTo>
                <a:cubicBezTo>
                  <a:pt x="210741" y="136296"/>
                  <a:pt x="214938" y="140492"/>
                  <a:pt x="214938" y="145582"/>
                </a:cubicBezTo>
                <a:lnTo>
                  <a:pt x="214938" y="199607"/>
                </a:lnTo>
                <a:cubicBezTo>
                  <a:pt x="214938" y="207912"/>
                  <a:pt x="204936" y="212019"/>
                  <a:pt x="199043" y="206215"/>
                </a:cubicBezTo>
                <a:lnTo>
                  <a:pt x="185380" y="192553"/>
                </a:lnTo>
                <a:cubicBezTo>
                  <a:pt x="177076" y="202465"/>
                  <a:pt x="172075" y="215234"/>
                  <a:pt x="172075" y="229254"/>
                </a:cubicBezTo>
                <a:lnTo>
                  <a:pt x="172164" y="229343"/>
                </a:lnTo>
                <a:moveTo>
                  <a:pt x="255300" y="177015"/>
                </a:moveTo>
                <a:cubicBezTo>
                  <a:pt x="244763" y="171657"/>
                  <a:pt x="240566" y="158709"/>
                  <a:pt x="246013" y="148172"/>
                </a:cubicBezTo>
                <a:cubicBezTo>
                  <a:pt x="251460" y="137635"/>
                  <a:pt x="264319" y="133438"/>
                  <a:pt x="274856" y="138885"/>
                </a:cubicBezTo>
                <a:cubicBezTo>
                  <a:pt x="307181" y="155405"/>
                  <a:pt x="329416" y="189070"/>
                  <a:pt x="329416" y="228003"/>
                </a:cubicBezTo>
                <a:cubicBezTo>
                  <a:pt x="329416" y="253810"/>
                  <a:pt x="319593" y="277295"/>
                  <a:pt x="303609" y="295065"/>
                </a:cubicBezTo>
                <a:lnTo>
                  <a:pt x="313432" y="304977"/>
                </a:lnTo>
                <a:cubicBezTo>
                  <a:pt x="319326" y="310871"/>
                  <a:pt x="315129" y="320872"/>
                  <a:pt x="306824" y="320872"/>
                </a:cubicBezTo>
                <a:lnTo>
                  <a:pt x="252800" y="320872"/>
                </a:lnTo>
                <a:cubicBezTo>
                  <a:pt x="247710" y="320872"/>
                  <a:pt x="243513" y="316675"/>
                  <a:pt x="243513" y="311585"/>
                </a:cubicBezTo>
                <a:lnTo>
                  <a:pt x="243513" y="257561"/>
                </a:lnTo>
                <a:cubicBezTo>
                  <a:pt x="243513" y="249256"/>
                  <a:pt x="253514" y="245148"/>
                  <a:pt x="259407" y="250953"/>
                </a:cubicBezTo>
                <a:lnTo>
                  <a:pt x="273070" y="264615"/>
                </a:lnTo>
                <a:cubicBezTo>
                  <a:pt x="281374" y="254703"/>
                  <a:pt x="286375" y="241934"/>
                  <a:pt x="286375" y="227914"/>
                </a:cubicBezTo>
                <a:cubicBezTo>
                  <a:pt x="286375" y="205768"/>
                  <a:pt x="273784" y="186480"/>
                  <a:pt x="255210" y="177015"/>
                </a:cubicBezTo>
                <a:lnTo>
                  <a:pt x="255300" y="17701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Empowering Communities through Citizen Science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Next Steps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2025-05-08T19:16:28Z</dcterms:created>
  <dcterms:modified xsi:type="dcterms:W3CDTF">2025-05-08T19:16:28Z</dcterms:modified>
</cp:coreProperties>
</file>