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2a4d84846abfff73a31b67e810070c4a02e6601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68c29ba4e8dacc50b921b8ed4a8fe59aa42bee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015655ece930f3e5e094d461e5f0eb6513b6c14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c0f6a722a2cc9f4dc9f64c9dd2108af0dbf229b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a96d68d59359f2ff80e94731b86e6e55ab08636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42f1958811e38e29fc889755e9b15ce7d1db644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6375aac937db214897a94a1144bae3485bfada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81742f70fe42f2a9fbeedbf5dd8a7d841907c38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dec61ee5380eb4738abad43d3e8ef55eb82c45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e1d2b6d3e2a76da8372507940519986b109a442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c451089db5b6d0030c68fc47d7b0cbc20324ce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f1f3db94d8365ee13d52f84c5e015ea2950975d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8909e691b64b28b6e4debc3a8437d371b331869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Journey Through Food, Identity, and Tradition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Culinary Cultures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910"/>
              </a:spcBef>
              <a:buNone/>
            </a:pPr>
            <a:r>
              <a:rPr lang="en-US" sz="163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Culinary Cultures Unveiled</a:t>
            </a:r>
            <a:endParaRPr lang="en-US" sz="1638" dirty="0"/>
          </a:p>
          <a:p>
            <a:pPr algn="l" marL="0" indent="0">
              <a:lnSpc>
                <a:spcPct val="130000"/>
              </a:lnSpc>
              <a:spcBef>
                <a:spcPts val="910"/>
              </a:spcBef>
              <a:buNone/>
            </a:pPr>
            <a:r>
              <a:rPr lang="en-US" sz="163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Overview: Key Objectives</a:t>
            </a:r>
            <a:endParaRPr lang="en-US" sz="1638" dirty="0"/>
          </a:p>
          <a:p>
            <a:pPr algn="l" marL="0" indent="0">
              <a:lnSpc>
                <a:spcPct val="130000"/>
              </a:lnSpc>
              <a:spcBef>
                <a:spcPts val="910"/>
              </a:spcBef>
              <a:buNone/>
            </a:pPr>
            <a:r>
              <a:rPr lang="en-US" sz="163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Culinary Anthropology?</a:t>
            </a:r>
            <a:endParaRPr lang="en-US" sz="1638" dirty="0"/>
          </a:p>
          <a:p>
            <a:pPr algn="l" marL="0" indent="0">
              <a:lnSpc>
                <a:spcPct val="130000"/>
              </a:lnSpc>
              <a:spcBef>
                <a:spcPts val="910"/>
              </a:spcBef>
              <a:buNone/>
            </a:pPr>
            <a:r>
              <a:rPr lang="en-US" sz="163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Food Systems: Mapping Cultural Food Exchanges</a:t>
            </a:r>
            <a:endParaRPr lang="en-US" sz="1638" dirty="0"/>
          </a:p>
          <a:p>
            <a:pPr algn="l" marL="0" indent="0">
              <a:lnSpc>
                <a:spcPct val="130000"/>
              </a:lnSpc>
              <a:spcBef>
                <a:spcPts val="910"/>
              </a:spcBef>
              <a:buNone/>
            </a:pPr>
            <a:r>
              <a:rPr lang="en-US" sz="163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Food as Cultural Preservation: How Recipes Preserve Cultura…</a:t>
            </a:r>
            <a:endParaRPr lang="en-US" sz="1638" dirty="0"/>
          </a:p>
          <a:p>
            <a:pPr algn="l" marL="0" indent="0">
              <a:lnSpc>
                <a:spcPct val="130000"/>
              </a:lnSpc>
              <a:spcBef>
                <a:spcPts val="910"/>
              </a:spcBef>
              <a:buNone/>
            </a:pPr>
            <a:r>
              <a:rPr lang="en-US" sz="163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Misconceptions About Cultural Foods: Myth-Busting Infograph…</a:t>
            </a:r>
            <a:endParaRPr lang="en-US" sz="1638" dirty="0"/>
          </a:p>
          <a:p>
            <a:pPr algn="l" marL="0" indent="0">
              <a:lnSpc>
                <a:spcPct val="130000"/>
              </a:lnSpc>
              <a:spcBef>
                <a:spcPts val="910"/>
              </a:spcBef>
              <a:buNone/>
            </a:pPr>
            <a:r>
              <a:rPr lang="en-US" sz="163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Migration Case Studies: Interactive Exploration</a:t>
            </a:r>
            <a:endParaRPr lang="en-US" sz="1638" dirty="0"/>
          </a:p>
          <a:p>
            <a:pPr algn="l" marL="0" indent="0">
              <a:lnSpc>
                <a:spcPct val="130000"/>
              </a:lnSpc>
              <a:spcBef>
                <a:spcPts val="910"/>
              </a:spcBef>
              <a:buNone/>
            </a:pPr>
            <a:r>
              <a:rPr lang="en-US" sz="163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Mapping Activity: Technology Integration</a:t>
            </a:r>
            <a:endParaRPr lang="en-US" sz="1638" dirty="0"/>
          </a:p>
          <a:p>
            <a:pPr algn="l" marL="0" indent="0">
              <a:lnSpc>
                <a:spcPct val="130000"/>
              </a:lnSpc>
              <a:spcBef>
                <a:spcPts val="910"/>
              </a:spcBef>
              <a:buNone/>
            </a:pPr>
            <a:r>
              <a:rPr lang="en-US" sz="163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Group Activity Guidelines: Cultural Cuisine Mapping Expedit…</a:t>
            </a:r>
            <a:endParaRPr lang="en-US" sz="1638" dirty="0"/>
          </a:p>
          <a:p>
            <a:pPr algn="l" marL="0" indent="0">
              <a:lnSpc>
                <a:spcPct val="130000"/>
              </a:lnSpc>
              <a:spcBef>
                <a:spcPts val="910"/>
              </a:spcBef>
              <a:buNone/>
            </a:pPr>
            <a:r>
              <a:rPr lang="en-US" sz="163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Multimedia Research Project: Objectives and Guidelines</a:t>
            </a:r>
            <a:endParaRPr lang="en-US" sz="1638" dirty="0"/>
          </a:p>
          <a:p>
            <a:pPr algn="l" marL="0" indent="0">
              <a:lnSpc>
                <a:spcPct val="130000"/>
              </a:lnSpc>
              <a:spcBef>
                <a:spcPts val="910"/>
              </a:spcBef>
              <a:buNone/>
            </a:pPr>
            <a:r>
              <a:rPr lang="en-US" sz="163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Strategies: Formative and Summative Assessment M…</a:t>
            </a:r>
            <a:endParaRPr lang="en-US" sz="1638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Takeaways: Cultural Identity Through Cuisine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Resources and Further Exploration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Conclusion: Recap of Learning Journey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Credits and References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Technical Specifications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Notes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Speaker Notes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Alt Text for Images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Cultures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Subtitle: Exploring Global Identity Through Food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Visual: Collage of diverse global cuisines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Design: High-contrast colors, dyslexia-friendly font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Cultures Unveiled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Culinary Cultures Unveiled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Cultures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777" r="3077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relationship between food and cultural identity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critical thinking about global cultural diversity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historical influences on culinary traditions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Objectives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Overview: Key Objectives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497" r="284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Cultures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Infographic showing food's cultural connections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Food as a cultural narrative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of social structures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Historical migration documentation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Concepts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study of food's cultural significance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is Culinary Anthropology?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Cultures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Witness the fusion of diverse culinary practices leading to the creation of unique global cuisines.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hybridization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impact of colonization on food systems and the exchange of culinary traditions.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Colonial influences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Trade routes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how spices, ingredients, and culinary techniques traveled across continents through ancient trade routes.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Global Food Systems: Mapping Cultural Food Exchanges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16" r="3091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Cultures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Side-by-side images showcasing the diversity of cultural food traditions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Representation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31"/>
              </a:spcBef>
              <a:buNone/>
            </a:pPr>
            <a:r>
              <a:rPr lang="en-US" sz="111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Japanese Tea Ceremonies: Rituals around preparing and serving tea, Symbolism of each step in the ceremony</a:t>
            </a:r>
            <a:endParaRPr lang="en-US" sz="1118" dirty="0"/>
          </a:p>
          <a:p>
            <a:pPr algn="l" marL="0" indent="0">
              <a:lnSpc>
                <a:spcPct val="90000"/>
              </a:lnSpc>
              <a:spcBef>
                <a:spcPts val="931"/>
              </a:spcBef>
              <a:buNone/>
            </a:pPr>
            <a:r>
              <a:rPr lang="en-US" sz="111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Mexican Corn Traditions: Importance of corn in Mexican cuisine, Traditional dishes like tamales and pozole</a:t>
            </a:r>
            <a:endParaRPr lang="en-US" sz="1118" dirty="0"/>
          </a:p>
          <a:p>
            <a:pPr algn="l" marL="0" indent="0">
              <a:lnSpc>
                <a:spcPct val="90000"/>
              </a:lnSpc>
              <a:spcBef>
                <a:spcPts val="931"/>
              </a:spcBef>
              <a:buNone/>
            </a:pPr>
            <a:r>
              <a:rPr lang="en-US" sz="111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Ethiopian Communal Dining: Injera as a staple food, Sharing meals as a cultural practice</a:t>
            </a:r>
            <a:endParaRPr lang="en-US" sz="1118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 of Cultural Food Traditions</a:t>
            </a:r>
            <a:endParaRPr lang="en-US" sz="1345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Food in Cultural Preservation</a:t>
            </a:r>
            <a:endParaRPr lang="en-US" sz="1129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Food as a form of cultural identity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Recipes as a way to pass down traditions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practices reflecting historical and social contexts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Food as Cultural Preservation: How Recipes Preserve Cultural Memory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Cultures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Misconceptions About Cultural Foods: Myth-Busting Infographics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0159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Fact: Culinary traditions evolve over time, influenced by various factors.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Myth: Cultural foods are static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Fact: Cultural foods hold deep symbolic meanings beyond mere sustenance.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Myth: Food is just nutrition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Cultures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Tea's Cultural Transformation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Corn's Global Journey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Spice Trade Routes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Culinary Migration Case Studies: Interactive Exploration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Cultures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mapping projects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field trips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Benefits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geographical awareness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Facilitates cross-cultural learning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Highlighted Features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mapping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Real-time data visualization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Tools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Google Earth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Custom Mapping Platforms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Objective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Track food origins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cultural exchanges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Digital Mapping Activity: Technology Integration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Cultures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2"/>
              </a:spcBef>
              <a:buNone/>
            </a:pPr>
            <a:r>
              <a:rPr lang="en-US" sz="103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Brainstorming Sessions: Generate ideas and plan research approach collectively.</a:t>
            </a:r>
            <a:endParaRPr lang="en-US" sz="1034" dirty="0"/>
          </a:p>
          <a:p>
            <a:pPr algn="l" marL="0" indent="0">
              <a:lnSpc>
                <a:spcPct val="90000"/>
              </a:lnSpc>
              <a:spcBef>
                <a:spcPts val="862"/>
              </a:spcBef>
              <a:buNone/>
            </a:pPr>
            <a:r>
              <a:rPr lang="en-US" sz="103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Peer Review: Provide feedback on each other's work to enhance quality.</a:t>
            </a:r>
            <a:endParaRPr lang="en-US" sz="1034" dirty="0"/>
          </a:p>
          <a:p>
            <a:pPr algn="l" marL="0" indent="0">
              <a:lnSpc>
                <a:spcPct val="90000"/>
              </a:lnSpc>
              <a:spcBef>
                <a:spcPts val="862"/>
              </a:spcBef>
              <a:buNone/>
            </a:pPr>
            <a:r>
              <a:rPr lang="en-US" sz="103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Group Discussions: Share insights and perspectives on cultural cuisine discoveries.</a:t>
            </a:r>
            <a:endParaRPr lang="en-US" sz="1034" dirty="0"/>
          </a:p>
          <a:p>
            <a:pPr algn="l" marL="0" indent="0">
              <a:lnSpc>
                <a:spcPct val="90000"/>
              </a:lnSpc>
              <a:spcBef>
                <a:spcPts val="862"/>
              </a:spcBef>
              <a:buNone/>
            </a:pPr>
            <a:r>
              <a:rPr lang="en-US" sz="103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Delegation: Assign tasks based on individual strengths and interests for efficient progress.</a:t>
            </a:r>
            <a:endParaRPr lang="en-US" sz="1034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Learning Strategies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2"/>
              </a:spcBef>
              <a:buNone/>
            </a:pPr>
            <a:r>
              <a:rPr lang="en-US" sz="103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Research Depth: Thorough exploration of cultural cuisines and their significance.</a:t>
            </a:r>
            <a:endParaRPr lang="en-US" sz="1034" dirty="0"/>
          </a:p>
          <a:p>
            <a:pPr algn="l" marL="0" indent="0">
              <a:lnSpc>
                <a:spcPct val="90000"/>
              </a:lnSpc>
              <a:spcBef>
                <a:spcPts val="862"/>
              </a:spcBef>
              <a:buNone/>
            </a:pPr>
            <a:r>
              <a:rPr lang="en-US" sz="103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Collaboration: Effective teamwork and communication within the group.</a:t>
            </a:r>
            <a:endParaRPr lang="en-US" sz="1034" dirty="0"/>
          </a:p>
          <a:p>
            <a:pPr algn="l" marL="0" indent="0">
              <a:lnSpc>
                <a:spcPct val="90000"/>
              </a:lnSpc>
              <a:spcBef>
                <a:spcPts val="862"/>
              </a:spcBef>
              <a:buNone/>
            </a:pPr>
            <a:r>
              <a:rPr lang="en-US" sz="103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Presentation Quality: Clear and engaging delivery of findings to the class.</a:t>
            </a:r>
            <a:endParaRPr lang="en-US" sz="1034" dirty="0"/>
          </a:p>
          <a:p>
            <a:pPr algn="l" marL="0" indent="0">
              <a:lnSpc>
                <a:spcPct val="90000"/>
              </a:lnSpc>
              <a:spcBef>
                <a:spcPts val="862"/>
              </a:spcBef>
              <a:buNone/>
            </a:pPr>
            <a:r>
              <a:rPr lang="en-US" sz="103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Sensitivity: Respectful representation of diverse culinary traditions.</a:t>
            </a:r>
            <a:endParaRPr lang="en-US" sz="1034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Criteria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Roles and Responsibilities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2"/>
              </a:spcBef>
              <a:buNone/>
            </a:pPr>
            <a:r>
              <a:rPr lang="en-US" sz="103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Team Leader: Coordinates group activities and ensures tasks are completed on time.</a:t>
            </a:r>
            <a:endParaRPr lang="en-US" sz="1034" dirty="0"/>
          </a:p>
          <a:p>
            <a:pPr algn="l" marL="0" indent="0">
              <a:lnSpc>
                <a:spcPct val="90000"/>
              </a:lnSpc>
              <a:spcBef>
                <a:spcPts val="862"/>
              </a:spcBef>
              <a:buNone/>
            </a:pPr>
            <a:r>
              <a:rPr lang="en-US" sz="103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Researcher: Conducts in-depth exploration of assigned cultural cuisines and traditions.</a:t>
            </a:r>
            <a:endParaRPr lang="en-US" sz="1034" dirty="0"/>
          </a:p>
          <a:p>
            <a:pPr algn="l" marL="0" indent="0">
              <a:lnSpc>
                <a:spcPct val="90000"/>
              </a:lnSpc>
              <a:spcBef>
                <a:spcPts val="862"/>
              </a:spcBef>
              <a:buNone/>
            </a:pPr>
            <a:r>
              <a:rPr lang="en-US" sz="103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Presenter: Compiles findings and presents them to the group and class.</a:t>
            </a:r>
            <a:endParaRPr lang="en-US" sz="1034" dirty="0"/>
          </a:p>
          <a:p>
            <a:pPr algn="l" marL="0" indent="0">
              <a:lnSpc>
                <a:spcPct val="90000"/>
              </a:lnSpc>
              <a:spcBef>
                <a:spcPts val="862"/>
              </a:spcBef>
              <a:buNone/>
            </a:pPr>
            <a:r>
              <a:rPr lang="en-US" sz="103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Recorder: Takes notes during discussions and documents key information.</a:t>
            </a:r>
            <a:endParaRPr lang="en-US" sz="1034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Group Activity Guidelines: Cultural Cuisine Mapping Expedition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Cultures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alternative formats for accessibility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 diverse learning needs in multimedia creation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Accessibility Accommodations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content reflects cultural authenticity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references and acknowledgments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Guidelines for Submission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a video documentary or digital presentation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interactive maps showcasing culinary diversity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Objective 2: Multimedia Creation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Objective 1: Research Focus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diverse culinary traditions globally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the cultural significance of food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Multimedia Research Project: Objectives and Guidelines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497" r="284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Cultures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Evaluation of student learning at the end of a unit or course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Measures overall achievement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final exams, projects, presentations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Summative Assessment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Assessment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Ongoing feedback during the learning process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Helps identify areas for improvement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quizzes, peer assessments, class discussions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Strategies: Formative and Summative Assessment Methods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Cultures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006" r="31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foods go beyond mere nutrition, embodying stories and traditions.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Cultures evolve, and culinary practices adapt over time, debunking the notion of static traditions.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Challenging Misconceptions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Traditional recipes and food rituals play a vital role in preserving cultural heritage.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Practices like Japanese tea ceremonies and Ethiopian communal dining reflect cultural values.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Preservation of Cultural Memory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traditions are influenced by historical exchanges and migrations.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hybridization leads to the evolution of global cuisines.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43"/>
              </a:spcBef>
              <a:buNone/>
            </a:pPr>
            <a:r>
              <a:rPr lang="en-US" sz="118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Interconnectedness of Global Food Systems</a:t>
            </a:r>
            <a:endParaRPr lang="en-US" sz="118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46"/>
              </a:spcBef>
              <a:buNone/>
            </a:pPr>
            <a:r>
              <a:rPr lang="en-US" sz="1184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Food as a Reflection of Cultural Identity</a:t>
            </a:r>
            <a:endParaRPr lang="en-US" sz="1184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Cuisine serves as a powerful expression of cultural heritage.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Diverse flavors and cooking techniques showcase unique cultural identities.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Takeaways: Cultural Identity Through Cuisine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Cultures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Local food festivals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cooking workshops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heritage events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Community Engagement Opportunities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Food mapping apps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food tours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cooking blogs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Learning Tools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food history archives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recipe repositories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Culinary anthropology journals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Research Databases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Platforms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culinary courses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Food anthropology websites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cooking classes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Resources and Further Exploration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Cultures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Explored culinary migration through case studies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Traced the spice trade routes, corn's global journey, and tea's cultural transformation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Visualized the interconnectedness of culinary traditions through animated migration paths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Debunked common misconceptions about cultural foods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Clarified that food is more than just nutrition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Highlighted the dynamic nature of cultural foods and the diversity of global culinary practices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Appreciated the role of recipes in preserving cultural memory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Examined examples like Japanese Tea Ceremonies and Ethiopian Communal Dining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Understood how food traditions contribute to cultural preservation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Analyzed global food systems and cultural exchanges</a:t>
            </a:r>
            <a:endParaRPr lang="en-US" sz="1129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Mapped out trade routes and colonial influences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Explored the concept of cultural hybridization through food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Explored the intricate relationship between food and cultural identity</a:t>
            </a:r>
            <a:endParaRPr lang="en-US" sz="1127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Recognized food as a powerful cultural narrative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Discovered how food reflects social structures and historical influences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Conclusion: Recap of Learning Journey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Cultures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Email: info@culinaryculturesunveiled.com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Website: www.culinaryculturesunveiled.com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 Information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Images sourced from Shutterstock and Unsplash.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Icons used from Flaticon and Freepik.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Image Credits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"Culinary Anthropology: Exploring Food and Culture" by [Author]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"Global Food Systems: A Historical Perspective" by [Author]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Research Sources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Acknowledgments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Special thanks to [Name], Culinary Anthropologist, for expert insights.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Gratitude to [Name], Food Historian, for valuable contributions.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Credits and References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Cultures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Design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a cohesive design language throughout the presentation for a professional look.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Elements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large, clear visuals to support understanding and retention.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Text Usage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Keep text minimal on each slide to maintain audience engagement.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 Scheme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 for high-contrast colors to enhance visual appeal and accessibility.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Font Selection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OpenDyslexic or Arial fonts for improved readability.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Cultures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45" r="3084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Software: PowerPoint or Google Slides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Compatibility: Multiple export formats supported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Accessibility Features: Screen reader compatible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Multimedia Integration: Video and audio support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Technical Specifications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Technical Specifications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Cultures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Multimedia Integration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that all multimedia elements are integrated seamlessly for a dynamic learning experience.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Facilitator's Guide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detailed instructions on how to deliver the presentation effectively.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Companion PDF Version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the same content structure as the PowerPoint presentation for consistency.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Alt Text for Images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Alt text should be descriptive and concise to ensure accessibility for visually impaired audiences.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Speaker Notes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key talking points for each slide to guide the presenter.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Notes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Cultures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Feel free to ask questions and engage with the material as we navigate through different culinary cultures.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Journey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Let's embark on this journey together to uncover the rich tapestry of global cuisines and the stories they tell.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Food as a Narrative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 we explore various culinary traditions, keep in mind how food serves as a powerful narrative of our shared histories.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Today, we will delve into the fascinating world of food and its deep connections to cultural identity.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Welcome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Welcome everyone to our presentation on 'Exploring Culinary Cultures.'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Speaker Notes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Culinary Cultures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Myth-Busting Infographics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Debunking common misconceptions about cultural foods.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Clear, color-coded explanations.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Side-by-Side Cultural Food Practices</a:t>
            </a:r>
            <a:endParaRPr lang="en-US" sz="1349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Japanese Tea Ceremonies.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Mexican Corn Traditions.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Ethiopian Communal Dining.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 of how recipes preserve cultural memory.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World Map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Displaying cultural food exchanges through trade routes, colonial influences, and hybridization.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Infographic on Cultural Connections of Food</a:t>
            </a:r>
            <a:endParaRPr lang="en-US" sz="1129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Food as a narrative.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of social structure.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Documentation of historical migration.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Collage of Diverse Global Cuisines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Showcasing a variety of dishes from different cultures.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Alt Text for Images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2024-12-04T04:58:28Z</dcterms:created>
  <dcterms:modified xsi:type="dcterms:W3CDTF">2024-12-04T04:58:28Z</dcterms:modified>
</cp:coreProperties>
</file>