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notesMasterIdLst>
    <p:notesMasterId r:id="rId24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notesMaster" Target="notesMasters/notesMaster1.xml"/><Relationship Id="rId25" Type="http://schemas.openxmlformats.org/officeDocument/2006/relationships/presProps" Target="presProps.xml"/><Relationship Id="rId26" Type="http://schemas.openxmlformats.org/officeDocument/2006/relationships/viewProps" Target="viewProps.xml"/><Relationship Id="rId27" Type="http://schemas.openxmlformats.org/officeDocument/2006/relationships/theme" Target="theme/theme1.xml"/><Relationship Id="rId2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3256b284528b813cdf5eb3e5aa0d4404e6a0e743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2dde377dd47c9a67fe325f3f84af4ffcf15b36a2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07be6c848cc1d685f60a22874b0c37dea8d9d110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d493084eed677007728cf34d1aef477622139505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fbd56dde5acc8b9c1a1082fd238cbef7984b93fe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164e6904c9b6916a3d8135c71973a7ab811f46b8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d4c865502fb3bf9fe51f1c4c2da5cd1afbd547af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c3b7f7d7eb3222d36e8f16efe2a2b4505501c187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b1707450207309aeeefb87a351690e4310cedb89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055143528cad9842c7f5a280b25ecaad659273a3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8cff14398a9e75b15b114128c4db573b9ee14ac2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709c9dbd4e3eec9ad61a1867eb5f81ced00e8c50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2f8b9371668cbf79bfeb03d4a859c80ea6c8c962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59f48d28b5ba5d311f0eeb3ec02c0ac4526d6972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7c9be52406552e2bd8bb35c47c5b6e159e0e416b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bba7e00a2377b1aa1355e025829c5856561b572e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05e87572004ea22c1ac43e9c2fd7a1be246a49ce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1e149171c2cf9970d224a87ce0d84987f0633ec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312c09894c4fabacff8b377ec4e021bc936cba5a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dd6e082a0b11841efc034b5356ed6cd6c9e49194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f8f9fc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39200" y="439200"/>
            <a:ext cx="11304000" cy="5950800"/>
          </a:xfrm>
          <a:custGeom>
            <a:avLst/>
            <a:gdLst/>
            <a:ahLst/>
            <a:cxnLst/>
            <a:rect l="l" t="t" r="r" b="b"/>
            <a:pathLst>
              <a:path w="11304000" h="5950800">
                <a:moveTo>
                  <a:pt x="182899" y="5950800"/>
                </a:moveTo>
                <a:cubicBezTo>
                  <a:pt x="81954" y="5950800"/>
                  <a:pt x="0" y="5868917"/>
                  <a:pt x="0" y="5767932"/>
                </a:cubicBezTo>
                <a:lnTo>
                  <a:pt x="0" y="182868"/>
                </a:lnTo>
                <a:cubicBezTo>
                  <a:pt x="0" y="81883"/>
                  <a:pt x="81841" y="0"/>
                  <a:pt x="182899" y="0"/>
                </a:cubicBezTo>
                <a:lnTo>
                  <a:pt x="11121214" y="0"/>
                </a:lnTo>
                <a:cubicBezTo>
                  <a:pt x="11222159" y="0"/>
                  <a:pt x="11304113" y="81883"/>
                  <a:pt x="11304113" y="182868"/>
                </a:cubicBezTo>
                <a:lnTo>
                  <a:pt x="11304113" y="5767932"/>
                </a:lnTo>
                <a:cubicBezTo>
                  <a:pt x="11304113" y="5868917"/>
                  <a:pt x="11222272" y="5950800"/>
                  <a:pt x="11121214" y="5950800"/>
                </a:cubicBezTo>
                <a:lnTo>
                  <a:pt x="182899" y="5950800"/>
                </a:lnTo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609600" dist="50800" dir="16200000">
              <a:srgbClr val="101828">
                <a:alpha val="10000"/>
              </a:srgbClr>
            </a:outerShdw>
          </a:effectLst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854480" y="862917"/>
            <a:ext cx="3474720" cy="5103366"/>
          </a:xfrm>
          <a:custGeom>
            <a:avLst/>
            <a:gdLst/>
            <a:ahLst/>
            <a:cxnLst/>
            <a:rect l="l" t="t" r="r" b="b"/>
            <a:pathLst>
              <a:path w="3474720" h="5103366">
                <a:moveTo>
                  <a:pt x="288853" y="5103366"/>
                </a:moveTo>
                <a:cubicBezTo>
                  <a:pt x="129329" y="5103366"/>
                  <a:pt x="0" y="4974047"/>
                  <a:pt x="0" y="4814516"/>
                </a:cubicBezTo>
                <a:lnTo>
                  <a:pt x="0" y="288851"/>
                </a:lnTo>
                <a:cubicBezTo>
                  <a:pt x="0" y="129319"/>
                  <a:pt x="129329" y="0"/>
                  <a:pt x="288853" y="0"/>
                </a:cubicBezTo>
                <a:lnTo>
                  <a:pt x="3185866" y="0"/>
                </a:lnTo>
                <a:cubicBezTo>
                  <a:pt x="3345391" y="0"/>
                  <a:pt x="3474720" y="129319"/>
                  <a:pt x="3474720" y="288851"/>
                </a:cubicBezTo>
                <a:lnTo>
                  <a:pt x="3474720" y="4814516"/>
                </a:lnTo>
                <a:cubicBezTo>
                  <a:pt x="3474720" y="4974047"/>
                  <a:pt x="3345391" y="5103366"/>
                  <a:pt x="3185866" y="5103366"/>
                </a:cubicBezTo>
                <a:lnTo>
                  <a:pt x="288853" y="5103366"/>
                </a:lnTo>
              </a:path>
            </a:pathLst>
          </a:custGeom>
          <a:blipFill>
            <a:blip r:embed="rId1"/>
            <a:srcRect/>
            <a:stretch>
              <a:fillRect l="-47914" r="-47914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62800" y="4398380"/>
            <a:ext cx="6176629" cy="15689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Conceptos, Aplicaciones Prácticas y Evaluaciones para el Aprendizaje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862800" y="2263932"/>
            <a:ext cx="6176629" cy="1988753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Fundamentos de Estructuras de Control y Funciones en C++</a:t>
            </a:r>
            <a:endParaRPr lang="en-US" sz="3600" dirty="0"/>
          </a:p>
        </p:txBody>
      </p:sp>
      <p:sp>
        <p:nvSpPr>
          <p:cNvPr id="8" name="Text 6"/>
          <p:cNvSpPr/>
          <p:nvPr/>
        </p:nvSpPr>
        <p:spPr>
          <a:xfrm>
            <a:off x="862800" y="864000"/>
            <a:ext cx="13716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747126" y="1562583"/>
            <a:ext cx="896234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04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05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06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07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08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09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10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11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12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13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14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15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16</a:t>
            </a:r>
            <a:endParaRPr lang="en-US" sz="1674" dirty="0"/>
          </a:p>
        </p:txBody>
      </p:sp>
      <p:sp>
        <p:nvSpPr>
          <p:cNvPr id="4" name="Text 2"/>
          <p:cNvSpPr/>
          <p:nvPr/>
        </p:nvSpPr>
        <p:spPr>
          <a:xfrm>
            <a:off x="3723640" y="1562583"/>
            <a:ext cx="6858000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Control Structures and Functio…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What are Control Structures?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If-Else Statements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For Loops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Functions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Practical Applications of Control Structures a…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Hands-On Experiment 1: If-Else Statement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Hands-On Experiment 2: For Loop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Hands-On Experiment 3: Function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Homework Assignment 1: If-Else Statement Progr…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Homework Assignment 2: For Loop Program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Homework Assignment 3: Function Program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Quiz: Control Structures and Functions</a:t>
            </a:r>
            <a:endParaRPr lang="en-US" sz="1674" dirty="0"/>
          </a:p>
        </p:txBody>
      </p:sp>
      <p:sp>
        <p:nvSpPr>
          <p:cNvPr id="5" name="Text 3"/>
          <p:cNvSpPr/>
          <p:nvPr/>
        </p:nvSpPr>
        <p:spPr>
          <a:xfrm>
            <a:off x="3723640" y="561245"/>
            <a:ext cx="6858000" cy="5539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175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747126" y="1562583"/>
            <a:ext cx="896234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17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18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19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20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21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22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723640" y="1562583"/>
            <a:ext cx="6858000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Conclusion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Next Steps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Reflection Questions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Additional Resources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Parent Engagement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Safety Considerations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3723640" y="561245"/>
            <a:ext cx="6858000" cy="5539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175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917447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9174480" y="0"/>
            <a:ext cx="3017520" cy="6857998"/>
          </a:xfrm>
          <a:prstGeom prst="rect">
            <a:avLst/>
          </a:prstGeom>
          <a:blipFill>
            <a:blip r:embed="rId1"/>
            <a:srcRect/>
            <a:stretch>
              <a:fillRect l="-161416" r="-161416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6313046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Functions are a key component in C++ programming.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allow for modular and reusable code.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6313045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Introduction to Functions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3507658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lesson will cover the basics of control structures.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Topics include if-else statements and for loops.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3507657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Overview of Control Structures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702270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Control structures and functions are fundamental concepts in C++ programming.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enable students to create efficient and organized code.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702269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Fundamentals of Control Structures and Functions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548639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Introduction to Control Structures and Functions in C++</a:t>
            </a: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Fundamentos de Estructuras de Control y Funciones en C++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4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92781" y="1468717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398169" y="1468717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9203557" y="1468717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3851" r="-113851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92781" y="548639"/>
            <a:ext cx="8262536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What are Control Structures?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9357187" y="2145850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Examples include if-else statements and for loops.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are commonly used to implement logic and iteration.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9357186" y="1659129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16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Examples of Control Structures</a:t>
            </a:r>
            <a:endParaRPr lang="en-US" sz="1316" dirty="0"/>
          </a:p>
        </p:txBody>
      </p:sp>
      <p:sp>
        <p:nvSpPr>
          <p:cNvPr id="11" name="Text 9"/>
          <p:cNvSpPr/>
          <p:nvPr/>
        </p:nvSpPr>
        <p:spPr>
          <a:xfrm>
            <a:off x="6551799" y="2145850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Control structures allow programs to make decisions.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enable the repetition of tasks based on conditions.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6551798" y="1659129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72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Purpose of Control Structures</a:t>
            </a:r>
            <a:endParaRPr lang="en-US" sz="1372" dirty="0"/>
          </a:p>
        </p:txBody>
      </p:sp>
      <p:sp>
        <p:nvSpPr>
          <p:cNvPr id="13" name="Text 11"/>
          <p:cNvSpPr/>
          <p:nvPr/>
        </p:nvSpPr>
        <p:spPr>
          <a:xfrm>
            <a:off x="3746411" y="2145850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Control structures determine the flow of a program.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are fundamental in programming to manage execution paths.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3746410" y="1659129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3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Definition of Control Structures</a:t>
            </a:r>
            <a:endParaRPr lang="en-US" sz="1303" dirty="0"/>
          </a:p>
        </p:txBody>
      </p:sp>
      <p:sp>
        <p:nvSpPr>
          <p:cNvPr id="15" name="Text 13"/>
          <p:cNvSpPr/>
          <p:nvPr/>
        </p:nvSpPr>
        <p:spPr>
          <a:xfrm>
            <a:off x="3874935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Fundamentos de Estructuras de Control y Funciones en C++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3591378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5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10940916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23334" y="1481596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23334" y="3069423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23334" y="4657250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23334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If-Else Statements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3806891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Fundamentos de Estructuras de Control y Funciones en C++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3523334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6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10871469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771370" y="1730382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3771370" y="173038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1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3771370" y="331330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771370" y="3313301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2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771370" y="488537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3771370" y="488537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3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4405359" y="4866898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Execution Flow in If-Else Statements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4405359" y="5323415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If the condition is true, the code in the if statement is executed.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If the condition is false, the code in the else statement is executed.</a:t>
            </a:r>
            <a:endParaRPr lang="en-US" sz="1252" dirty="0"/>
          </a:p>
        </p:txBody>
      </p:sp>
      <p:sp>
        <p:nvSpPr>
          <p:cNvPr id="20" name="Text 18"/>
          <p:cNvSpPr/>
          <p:nvPr/>
        </p:nvSpPr>
        <p:spPr>
          <a:xfrm>
            <a:off x="4405359" y="3294829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Structure of If-Else Statements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4405359" y="3751346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consist of a condition, an if statement, and an else statement.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structure enables conditional execution of code.</a:t>
            </a:r>
            <a:endParaRPr lang="en-US" sz="1252" dirty="0"/>
          </a:p>
        </p:txBody>
      </p:sp>
      <p:sp>
        <p:nvSpPr>
          <p:cNvPr id="22" name="Text 20"/>
          <p:cNvSpPr/>
          <p:nvPr/>
        </p:nvSpPr>
        <p:spPr>
          <a:xfrm>
            <a:off x="4405359" y="1711910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Purpose of If-Else Statements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4405359" y="2168427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If-else statements are used to make decisions in a program.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allow the program to execute different code blocks based on a condition.</a:t>
            </a:r>
            <a:endParaRPr lang="en-US" sz="125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39" y="1481596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3069423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39" y="4657250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Fundamentos de Estructuras de Control y Funciones en C++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966" r="-110966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04672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For Loops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796675" y="1730382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96675" y="173038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1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796675" y="331330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96675" y="3313301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2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796675" y="488537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96675" y="488537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3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1430664" y="4866898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Incrementing the Loop Variable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1430664" y="5323415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After executing the loop body, the loop variable is incremented.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process repeats until the condition becomes false.</a:t>
            </a:r>
            <a:endParaRPr lang="en-US" sz="1252" dirty="0"/>
          </a:p>
        </p:txBody>
      </p:sp>
      <p:sp>
        <p:nvSpPr>
          <p:cNvPr id="20" name="Text 18"/>
          <p:cNvSpPr/>
          <p:nvPr/>
        </p:nvSpPr>
        <p:spPr>
          <a:xfrm>
            <a:off x="1430664" y="3294829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Initialization and Condition Evaluation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1430664" y="3751346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loop variable is initialized, and the condition is evaluated.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If the condition is true, the loop body is executed.</a:t>
            </a:r>
            <a:endParaRPr lang="en-US" sz="1252" dirty="0"/>
          </a:p>
        </p:txBody>
      </p:sp>
      <p:sp>
        <p:nvSpPr>
          <p:cNvPr id="22" name="Text 20"/>
          <p:cNvSpPr/>
          <p:nvPr/>
        </p:nvSpPr>
        <p:spPr>
          <a:xfrm>
            <a:off x="1430664" y="1711910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Definition of For Loops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1430664" y="2168427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For loops are used to repeat tasks in a program.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consist of a loop variable, a condition, and a loop body.</a:t>
            </a:r>
            <a:endParaRPr lang="en-US" sz="125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Fundamentos de Estructuras de Control y Funciones en C++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8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548639" y="548639"/>
            <a:ext cx="11088717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Functions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548639" y="1457226"/>
            <a:ext cx="11088718" cy="1828800"/>
          </a:xfrm>
          <a:prstGeom prst="rect">
            <a:avLst/>
          </a:prstGeom>
          <a:blipFill>
            <a:blip r:embed="rId1"/>
            <a:srcRect/>
            <a:stretch>
              <a:fillRect l="0" r="0" t="-128586" b="-128586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894921" y="353999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894921" y="353999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1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5821680" y="353999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821680" y="353999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2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9762836" y="353999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9762836" y="353999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3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436956" y="4804454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Functions include a name, parameters, and a body.</a:t>
            </a:r>
            <a:endParaRPr lang="en-US" sz="1400" dirty="0"/>
          </a:p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components work together to define the function's behavior.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8436957" y="4317457"/>
            <a:ext cx="320039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Components of Functions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4502999" y="4804454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Functions can be used to perform tasks.</a:t>
            </a:r>
            <a:endParaRPr lang="en-US" sz="1400" dirty="0"/>
          </a:p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An example is calculating the area of a rectangle.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502999" y="4317457"/>
            <a:ext cx="320039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Purpose of Functions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569042" y="4804454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Functions are used to organize code and reuse functionality.</a:t>
            </a:r>
            <a:endParaRPr lang="en-US" sz="1400" dirty="0"/>
          </a:p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consist of a function name, parameters, and a function body.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569042" y="4317457"/>
            <a:ext cx="320039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Definition of Functions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917447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9174480" y="0"/>
            <a:ext cx="3017520" cy="6857998"/>
          </a:xfrm>
          <a:prstGeom prst="rect">
            <a:avLst/>
          </a:prstGeom>
          <a:blipFill>
            <a:blip r:embed="rId1"/>
            <a:srcRect/>
            <a:stretch>
              <a:fillRect l="-152020" r="-152020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6313046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Students will gain skills in applying control structures and functions to practical scenarios.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knowledge prepares them to tackle diverse computational challenges.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6313045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Learning Outcomes for Students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3507658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Control structures and functions can be used for tasks such as calculating sums and checking prime numbers.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also allow for the simulation of simple games, showcasing their versatility.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3507657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Examples of Practical Applications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702270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Control structures and functions are essential tools in programming.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enable the solution of complex real-world problems effectively.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702269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Introduction to Control Structures and Functions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548639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Practical Applications of Control Structures and Functions</a:t>
            </a: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Fundamentos de Estructuras de Control y Funciones en C++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9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917447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9174480" y="0"/>
            <a:ext cx="3017520" cy="6857998"/>
          </a:xfrm>
          <a:prstGeom prst="rect">
            <a:avLst/>
          </a:prstGeom>
          <a:blipFill>
            <a:blip r:embed="rId1"/>
            <a:srcRect/>
            <a:stretch>
              <a:fillRect l="-120521" r="-120521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6313046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Test the program with different inputs and observe the output.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step ensures the program works correctly and provides expected results.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6313045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Testing and Observing Outputs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3507658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Use a simple program template and modify it to perform different operations.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approach allows flexibility and understanding of how templates can be adapted.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3507657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Program Template and Modifications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702270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Create a C++ program that uses an if-else statement to determine whether a number is even or odd.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fundamental programming concept helps in decision-making based on conditions.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702269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Introduction to If-Else Statements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548639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Hands-On Experiment 1: If-Else Statement</a:t>
            </a: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Fundamentos de Estructuras de Control y Funciones en C++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10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917447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9174480" y="0"/>
            <a:ext cx="3017520" cy="6857998"/>
          </a:xfrm>
          <a:prstGeom prst="rect">
            <a:avLst/>
          </a:prstGeom>
          <a:blipFill>
            <a:blip r:embed="rId1"/>
            <a:srcRect/>
            <a:stretch>
              <a:fillRect l="-120321" r="-120321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6313046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Test the program with different inputs and observe the output.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process helps in understanding the behavior of the program under various conditions.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6313045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Testing and Observing Outputs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3507658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Modify the program to perform different tasks, such as calculating the sum of a series of numbers.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step demonstrates the versatility of for loops in handling various computational tasks.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3507657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Enhancing the Program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702270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Create a C++ program that uses a for loop to print the numbers from 1 to 10.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exercise introduces the basic structure and functionality of for loops in programming.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702269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Introduction to For Loop in C++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548639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Hands-On Experiment 2: For Loop</a:t>
            </a: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Fundamentos de Estructuras de Control y Funciones en C++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11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Fundamentos de Estructuras de Control y Funciones en C++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Hands-On Experiment 3: Function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6313046" y="2882370"/>
            <a:ext cx="233975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Test the program with different inputs and observe the output.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step ensures the program's correctness and reliability across various scenarios.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2166245"/>
            <a:ext cx="233975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Testing and Observing Outputs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6347306" y="1656374"/>
            <a:ext cx="297238" cy="365760"/>
          </a:xfrm>
          <a:custGeom>
            <a:avLst/>
            <a:gdLst/>
            <a:ahLst/>
            <a:cxnLst/>
            <a:rect l="l" t="t" r="r" b="b"/>
            <a:pathLst>
              <a:path w="297238" h="365760">
                <a:moveTo>
                  <a:pt x="91457" y="17147"/>
                </a:moveTo>
                <a:cubicBezTo>
                  <a:pt x="91457" y="7644"/>
                  <a:pt x="99102" y="0"/>
                  <a:pt x="108605" y="0"/>
                </a:cubicBezTo>
                <a:lnTo>
                  <a:pt x="188630" y="0"/>
                </a:lnTo>
                <a:cubicBezTo>
                  <a:pt x="198133" y="0"/>
                  <a:pt x="205778" y="7644"/>
                  <a:pt x="205778" y="17147"/>
                </a:cubicBezTo>
                <a:cubicBezTo>
                  <a:pt x="205778" y="26649"/>
                  <a:pt x="198133" y="34294"/>
                  <a:pt x="188630" y="34294"/>
                </a:cubicBezTo>
                <a:lnTo>
                  <a:pt x="165767" y="34294"/>
                </a:lnTo>
                <a:lnTo>
                  <a:pt x="165767" y="69589"/>
                </a:lnTo>
                <a:cubicBezTo>
                  <a:pt x="196778" y="73163"/>
                  <a:pt x="224929" y="86239"/>
                  <a:pt x="247079" y="105957"/>
                </a:cubicBezTo>
                <a:lnTo>
                  <a:pt x="267942" y="85021"/>
                </a:lnTo>
                <a:cubicBezTo>
                  <a:pt x="274660" y="78306"/>
                  <a:pt x="285518" y="78306"/>
                  <a:pt x="292164" y="85021"/>
                </a:cubicBezTo>
                <a:cubicBezTo>
                  <a:pt x="298810" y="91736"/>
                  <a:pt x="298882" y="102599"/>
                  <a:pt x="292164" y="109241"/>
                </a:cubicBezTo>
                <a:lnTo>
                  <a:pt x="270014" y="131392"/>
                </a:lnTo>
                <a:cubicBezTo>
                  <a:pt x="287162" y="155612"/>
                  <a:pt x="297238" y="185195"/>
                  <a:pt x="297238" y="217133"/>
                </a:cubicBezTo>
                <a:cubicBezTo>
                  <a:pt x="297238" y="299232"/>
                  <a:pt x="230716" y="365753"/>
                  <a:pt x="148619" y="365753"/>
                </a:cubicBezTo>
                <a:cubicBezTo>
                  <a:pt x="66522" y="365753"/>
                  <a:pt x="0" y="299301"/>
                  <a:pt x="0" y="217206"/>
                </a:cubicBezTo>
                <a:cubicBezTo>
                  <a:pt x="0" y="140898"/>
                  <a:pt x="57447" y="78090"/>
                  <a:pt x="131471" y="69589"/>
                </a:cubicBezTo>
                <a:lnTo>
                  <a:pt x="131471" y="34294"/>
                </a:lnTo>
                <a:lnTo>
                  <a:pt x="108608" y="34294"/>
                </a:lnTo>
                <a:cubicBezTo>
                  <a:pt x="99105" y="34294"/>
                  <a:pt x="91460" y="26649"/>
                  <a:pt x="91460" y="17147"/>
                </a:cubicBezTo>
                <a:lnTo>
                  <a:pt x="91457" y="17147"/>
                </a:lnTo>
                <a:moveTo>
                  <a:pt x="148619" y="331536"/>
                </a:moveTo>
                <a:cubicBezTo>
                  <a:pt x="211758" y="331536"/>
                  <a:pt x="262943" y="280351"/>
                  <a:pt x="262943" y="217214"/>
                </a:cubicBezTo>
                <a:cubicBezTo>
                  <a:pt x="262943" y="154076"/>
                  <a:pt x="211758" y="102892"/>
                  <a:pt x="148619" y="102892"/>
                </a:cubicBezTo>
                <a:cubicBezTo>
                  <a:pt x="85480" y="102892"/>
                  <a:pt x="34295" y="154076"/>
                  <a:pt x="34295" y="217214"/>
                </a:cubicBezTo>
                <a:cubicBezTo>
                  <a:pt x="34295" y="280351"/>
                  <a:pt x="85480" y="331536"/>
                  <a:pt x="148619" y="331536"/>
                </a:cubicBezTo>
                <a:lnTo>
                  <a:pt x="148619" y="331536"/>
                </a:lnTo>
                <a:moveTo>
                  <a:pt x="165767" y="154336"/>
                </a:moveTo>
                <a:lnTo>
                  <a:pt x="165767" y="228644"/>
                </a:lnTo>
                <a:cubicBezTo>
                  <a:pt x="165767" y="238146"/>
                  <a:pt x="158122" y="245791"/>
                  <a:pt x="148619" y="245791"/>
                </a:cubicBezTo>
                <a:cubicBezTo>
                  <a:pt x="139116" y="245791"/>
                  <a:pt x="131471" y="238146"/>
                  <a:pt x="131471" y="228644"/>
                </a:cubicBezTo>
                <a:lnTo>
                  <a:pt x="131471" y="154336"/>
                </a:lnTo>
                <a:cubicBezTo>
                  <a:pt x="131471" y="144834"/>
                  <a:pt x="139116" y="137189"/>
                  <a:pt x="148619" y="137189"/>
                </a:cubicBezTo>
                <a:cubicBezTo>
                  <a:pt x="158122" y="137189"/>
                  <a:pt x="165767" y="144834"/>
                  <a:pt x="165767" y="154336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507658" y="2882370"/>
            <a:ext cx="233975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Modify the program to perform different tasks, such as calculating the perimeter of a rectangle.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showcases the versatility of functions in handling multiple operations.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2166245"/>
            <a:ext cx="233975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Expanding Functionality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3507657" y="165637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39228" y="274748"/>
                </a:moveTo>
                <a:cubicBezTo>
                  <a:pt x="34608" y="270128"/>
                  <a:pt x="34608" y="262528"/>
                  <a:pt x="39228" y="257908"/>
                </a:cubicBezTo>
                <a:lnTo>
                  <a:pt x="68584" y="228552"/>
                </a:lnTo>
                <a:lnTo>
                  <a:pt x="91012" y="250981"/>
                </a:lnTo>
                <a:cubicBezTo>
                  <a:pt x="95632" y="255600"/>
                  <a:pt x="103232" y="255600"/>
                  <a:pt x="107852" y="250981"/>
                </a:cubicBezTo>
                <a:cubicBezTo>
                  <a:pt x="112471" y="246361"/>
                  <a:pt x="112471" y="238761"/>
                  <a:pt x="107852" y="234141"/>
                </a:cubicBezTo>
                <a:lnTo>
                  <a:pt x="85423" y="211713"/>
                </a:lnTo>
                <a:lnTo>
                  <a:pt x="116268" y="180868"/>
                </a:lnTo>
                <a:lnTo>
                  <a:pt x="138696" y="203297"/>
                </a:lnTo>
                <a:cubicBezTo>
                  <a:pt x="143316" y="207916"/>
                  <a:pt x="150916" y="207916"/>
                  <a:pt x="155536" y="203297"/>
                </a:cubicBezTo>
                <a:cubicBezTo>
                  <a:pt x="160155" y="198677"/>
                  <a:pt x="160155" y="191077"/>
                  <a:pt x="155536" y="186457"/>
                </a:cubicBezTo>
                <a:lnTo>
                  <a:pt x="133107" y="164029"/>
                </a:lnTo>
                <a:lnTo>
                  <a:pt x="163952" y="133184"/>
                </a:lnTo>
                <a:lnTo>
                  <a:pt x="186380" y="155613"/>
                </a:lnTo>
                <a:cubicBezTo>
                  <a:pt x="191000" y="160232"/>
                  <a:pt x="198600" y="160232"/>
                  <a:pt x="203220" y="155613"/>
                </a:cubicBezTo>
                <a:cubicBezTo>
                  <a:pt x="207840" y="150993"/>
                  <a:pt x="207840" y="143393"/>
                  <a:pt x="203220" y="138773"/>
                </a:cubicBezTo>
                <a:lnTo>
                  <a:pt x="180792" y="116345"/>
                </a:lnTo>
                <a:lnTo>
                  <a:pt x="211636" y="85500"/>
                </a:lnTo>
                <a:lnTo>
                  <a:pt x="234064" y="107928"/>
                </a:lnTo>
                <a:cubicBezTo>
                  <a:pt x="238684" y="112548"/>
                  <a:pt x="246284" y="112548"/>
                  <a:pt x="250904" y="107928"/>
                </a:cubicBezTo>
                <a:cubicBezTo>
                  <a:pt x="255524" y="103309"/>
                  <a:pt x="255524" y="95708"/>
                  <a:pt x="250904" y="91089"/>
                </a:cubicBezTo>
                <a:lnTo>
                  <a:pt x="228476" y="68660"/>
                </a:lnTo>
                <a:lnTo>
                  <a:pt x="257832" y="39305"/>
                </a:lnTo>
                <a:cubicBezTo>
                  <a:pt x="262451" y="34685"/>
                  <a:pt x="270052" y="34685"/>
                  <a:pt x="274671" y="39305"/>
                </a:cubicBezTo>
                <a:lnTo>
                  <a:pt x="326455" y="91089"/>
                </a:lnTo>
                <a:cubicBezTo>
                  <a:pt x="331075" y="95708"/>
                  <a:pt x="331075" y="103309"/>
                  <a:pt x="326455" y="107928"/>
                </a:cubicBezTo>
                <a:lnTo>
                  <a:pt x="107848" y="326536"/>
                </a:lnTo>
                <a:cubicBezTo>
                  <a:pt x="103229" y="331155"/>
                  <a:pt x="95628" y="331155"/>
                  <a:pt x="91008" y="326536"/>
                </a:cubicBezTo>
                <a:lnTo>
                  <a:pt x="39228" y="274748"/>
                </a:lnTo>
                <a:moveTo>
                  <a:pt x="65680" y="351788"/>
                </a:moveTo>
                <a:cubicBezTo>
                  <a:pt x="84308" y="370416"/>
                  <a:pt x="114483" y="370416"/>
                  <a:pt x="133111" y="351788"/>
                </a:cubicBezTo>
                <a:lnTo>
                  <a:pt x="351792" y="133181"/>
                </a:lnTo>
                <a:cubicBezTo>
                  <a:pt x="370420" y="114552"/>
                  <a:pt x="370420" y="84377"/>
                  <a:pt x="351792" y="65749"/>
                </a:cubicBezTo>
                <a:lnTo>
                  <a:pt x="300084" y="13965"/>
                </a:lnTo>
                <a:cubicBezTo>
                  <a:pt x="281456" y="-4663"/>
                  <a:pt x="251281" y="-4663"/>
                  <a:pt x="232653" y="13965"/>
                </a:cubicBezTo>
                <a:lnTo>
                  <a:pt x="13972" y="232572"/>
                </a:lnTo>
                <a:cubicBezTo>
                  <a:pt x="-4656" y="251200"/>
                  <a:pt x="-4656" y="281376"/>
                  <a:pt x="13972" y="300004"/>
                </a:cubicBezTo>
                <a:lnTo>
                  <a:pt x="65756" y="351788"/>
                </a:lnTo>
                <a:lnTo>
                  <a:pt x="65680" y="351788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702270" y="2882370"/>
            <a:ext cx="233975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Create a C++ program that uses a function to calculate the area of a rectangle.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demonstrates the application of functions in programming to perform specific tasks.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2166245"/>
            <a:ext cx="233975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Introduction to Function Usage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747989" y="1656374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240030" y="125730"/>
                </a:moveTo>
                <a:lnTo>
                  <a:pt x="240030" y="320040"/>
                </a:lnTo>
                <a:cubicBezTo>
                  <a:pt x="240030" y="326327"/>
                  <a:pt x="234887" y="331470"/>
                  <a:pt x="228599" y="331470"/>
                </a:cubicBezTo>
                <a:lnTo>
                  <a:pt x="45718" y="331470"/>
                </a:lnTo>
                <a:cubicBezTo>
                  <a:pt x="39431" y="331470"/>
                  <a:pt x="34287" y="326327"/>
                  <a:pt x="34287" y="320040"/>
                </a:cubicBezTo>
                <a:lnTo>
                  <a:pt x="34287" y="125730"/>
                </a:lnTo>
                <a:lnTo>
                  <a:pt x="240030" y="125730"/>
                </a:lnTo>
                <a:moveTo>
                  <a:pt x="240030" y="91440"/>
                </a:moveTo>
                <a:lnTo>
                  <a:pt x="34290" y="91440"/>
                </a:lnTo>
                <a:lnTo>
                  <a:pt x="34290" y="45720"/>
                </a:lnTo>
                <a:cubicBezTo>
                  <a:pt x="34290" y="39433"/>
                  <a:pt x="39433" y="34290"/>
                  <a:pt x="45721" y="34290"/>
                </a:cubicBezTo>
                <a:lnTo>
                  <a:pt x="228602" y="34290"/>
                </a:lnTo>
                <a:cubicBezTo>
                  <a:pt x="234889" y="34290"/>
                  <a:pt x="240033" y="39433"/>
                  <a:pt x="240033" y="45720"/>
                </a:cubicBezTo>
                <a:lnTo>
                  <a:pt x="240030" y="91440"/>
                </a:lnTo>
                <a:moveTo>
                  <a:pt x="274320" y="91440"/>
                </a:moveTo>
                <a:lnTo>
                  <a:pt x="274320" y="45720"/>
                </a:lnTo>
                <a:cubicBezTo>
                  <a:pt x="274320" y="20501"/>
                  <a:pt x="253817" y="0"/>
                  <a:pt x="228599" y="0"/>
                </a:cubicBezTo>
                <a:lnTo>
                  <a:pt x="45718" y="0"/>
                </a:lnTo>
                <a:cubicBezTo>
                  <a:pt x="20500" y="0"/>
                  <a:pt x="-3" y="20501"/>
                  <a:pt x="-3" y="45720"/>
                </a:cubicBezTo>
                <a:lnTo>
                  <a:pt x="-3" y="91440"/>
                </a:lnTo>
                <a:lnTo>
                  <a:pt x="-3" y="108587"/>
                </a:lnTo>
                <a:lnTo>
                  <a:pt x="-3" y="125734"/>
                </a:lnTo>
                <a:lnTo>
                  <a:pt x="-3" y="320044"/>
                </a:lnTo>
                <a:cubicBezTo>
                  <a:pt x="-3" y="345263"/>
                  <a:pt x="20500" y="365764"/>
                  <a:pt x="45718" y="365764"/>
                </a:cubicBezTo>
                <a:lnTo>
                  <a:pt x="228599" y="365764"/>
                </a:lnTo>
                <a:cubicBezTo>
                  <a:pt x="253817" y="365764"/>
                  <a:pt x="274320" y="345263"/>
                  <a:pt x="274320" y="320044"/>
                </a:cubicBezTo>
                <a:lnTo>
                  <a:pt x="274320" y="125734"/>
                </a:lnTo>
                <a:lnTo>
                  <a:pt x="274320" y="108590"/>
                </a:lnTo>
                <a:lnTo>
                  <a:pt x="274320" y="91440"/>
                </a:lnTo>
                <a:moveTo>
                  <a:pt x="57149" y="165737"/>
                </a:moveTo>
                <a:cubicBezTo>
                  <a:pt x="57149" y="175206"/>
                  <a:pt x="64824" y="182884"/>
                  <a:pt x="74294" y="182884"/>
                </a:cubicBezTo>
                <a:cubicBezTo>
                  <a:pt x="83764" y="182884"/>
                  <a:pt x="91439" y="175206"/>
                  <a:pt x="91439" y="165740"/>
                </a:cubicBezTo>
                <a:cubicBezTo>
                  <a:pt x="91439" y="156271"/>
                  <a:pt x="83764" y="148597"/>
                  <a:pt x="74294" y="148597"/>
                </a:cubicBezTo>
                <a:cubicBezTo>
                  <a:pt x="64824" y="148597"/>
                  <a:pt x="57149" y="156275"/>
                  <a:pt x="57149" y="165744"/>
                </a:cubicBezTo>
                <a:lnTo>
                  <a:pt x="57149" y="165737"/>
                </a:lnTo>
                <a:moveTo>
                  <a:pt x="74294" y="211457"/>
                </a:moveTo>
                <a:cubicBezTo>
                  <a:pt x="64824" y="211457"/>
                  <a:pt x="57149" y="219134"/>
                  <a:pt x="57149" y="228604"/>
                </a:cubicBezTo>
                <a:cubicBezTo>
                  <a:pt x="57149" y="238073"/>
                  <a:pt x="64824" y="245750"/>
                  <a:pt x="74294" y="245750"/>
                </a:cubicBezTo>
                <a:cubicBezTo>
                  <a:pt x="83764" y="245750"/>
                  <a:pt x="91439" y="238073"/>
                  <a:pt x="91439" y="228607"/>
                </a:cubicBezTo>
                <a:cubicBezTo>
                  <a:pt x="91439" y="219138"/>
                  <a:pt x="83764" y="211464"/>
                  <a:pt x="74294" y="211464"/>
                </a:cubicBezTo>
                <a:lnTo>
                  <a:pt x="74294" y="211457"/>
                </a:lnTo>
                <a:moveTo>
                  <a:pt x="57149" y="291467"/>
                </a:moveTo>
                <a:cubicBezTo>
                  <a:pt x="57149" y="300969"/>
                  <a:pt x="64792" y="308614"/>
                  <a:pt x="74294" y="308614"/>
                </a:cubicBezTo>
                <a:lnTo>
                  <a:pt x="137160" y="308614"/>
                </a:lnTo>
                <a:cubicBezTo>
                  <a:pt x="146662" y="308614"/>
                  <a:pt x="154305" y="300969"/>
                  <a:pt x="154305" y="291470"/>
                </a:cubicBezTo>
                <a:cubicBezTo>
                  <a:pt x="154305" y="281968"/>
                  <a:pt x="146662" y="274327"/>
                  <a:pt x="137160" y="274327"/>
                </a:cubicBezTo>
                <a:lnTo>
                  <a:pt x="74294" y="274327"/>
                </a:lnTo>
                <a:cubicBezTo>
                  <a:pt x="64792" y="274327"/>
                  <a:pt x="57149" y="281972"/>
                  <a:pt x="57149" y="291474"/>
                </a:cubicBezTo>
                <a:lnTo>
                  <a:pt x="57149" y="291467"/>
                </a:lnTo>
                <a:moveTo>
                  <a:pt x="137160" y="148590"/>
                </a:moveTo>
                <a:cubicBezTo>
                  <a:pt x="127690" y="148590"/>
                  <a:pt x="120015" y="156267"/>
                  <a:pt x="120015" y="165737"/>
                </a:cubicBezTo>
                <a:cubicBezTo>
                  <a:pt x="120015" y="175206"/>
                  <a:pt x="127690" y="182884"/>
                  <a:pt x="137160" y="182884"/>
                </a:cubicBezTo>
                <a:cubicBezTo>
                  <a:pt x="146630" y="182884"/>
                  <a:pt x="154305" y="175206"/>
                  <a:pt x="154305" y="165740"/>
                </a:cubicBezTo>
                <a:cubicBezTo>
                  <a:pt x="154305" y="156271"/>
                  <a:pt x="146630" y="148597"/>
                  <a:pt x="137160" y="148597"/>
                </a:cubicBezTo>
                <a:lnTo>
                  <a:pt x="137160" y="148590"/>
                </a:lnTo>
                <a:moveTo>
                  <a:pt x="120015" y="228600"/>
                </a:moveTo>
                <a:cubicBezTo>
                  <a:pt x="120015" y="238070"/>
                  <a:pt x="127690" y="245747"/>
                  <a:pt x="137160" y="245747"/>
                </a:cubicBezTo>
                <a:cubicBezTo>
                  <a:pt x="146630" y="245747"/>
                  <a:pt x="154305" y="238069"/>
                  <a:pt x="154305" y="228604"/>
                </a:cubicBezTo>
                <a:cubicBezTo>
                  <a:pt x="154305" y="219134"/>
                  <a:pt x="146630" y="211460"/>
                  <a:pt x="137160" y="211460"/>
                </a:cubicBezTo>
                <a:cubicBezTo>
                  <a:pt x="127690" y="211460"/>
                  <a:pt x="120015" y="219138"/>
                  <a:pt x="120015" y="228607"/>
                </a:cubicBezTo>
                <a:lnTo>
                  <a:pt x="120015" y="228600"/>
                </a:lnTo>
                <a:moveTo>
                  <a:pt x="200026" y="148590"/>
                </a:moveTo>
                <a:cubicBezTo>
                  <a:pt x="190556" y="148590"/>
                  <a:pt x="182881" y="156267"/>
                  <a:pt x="182881" y="165737"/>
                </a:cubicBezTo>
                <a:cubicBezTo>
                  <a:pt x="182881" y="175206"/>
                  <a:pt x="190556" y="182884"/>
                  <a:pt x="200026" y="182884"/>
                </a:cubicBezTo>
                <a:cubicBezTo>
                  <a:pt x="209496" y="182884"/>
                  <a:pt x="217171" y="175206"/>
                  <a:pt x="217171" y="165740"/>
                </a:cubicBezTo>
                <a:cubicBezTo>
                  <a:pt x="217171" y="156271"/>
                  <a:pt x="209496" y="148597"/>
                  <a:pt x="200026" y="148597"/>
                </a:cubicBezTo>
                <a:lnTo>
                  <a:pt x="200026" y="148590"/>
                </a:lnTo>
                <a:moveTo>
                  <a:pt x="182881" y="228600"/>
                </a:moveTo>
                <a:cubicBezTo>
                  <a:pt x="182881" y="238070"/>
                  <a:pt x="190556" y="245747"/>
                  <a:pt x="200026" y="245747"/>
                </a:cubicBezTo>
                <a:cubicBezTo>
                  <a:pt x="209496" y="245747"/>
                  <a:pt x="217171" y="238069"/>
                  <a:pt x="217171" y="228604"/>
                </a:cubicBezTo>
                <a:cubicBezTo>
                  <a:pt x="217171" y="219134"/>
                  <a:pt x="209496" y="211460"/>
                  <a:pt x="200026" y="211460"/>
                </a:cubicBezTo>
                <a:cubicBezTo>
                  <a:pt x="190556" y="211460"/>
                  <a:pt x="182881" y="219138"/>
                  <a:pt x="182881" y="228607"/>
                </a:cubicBezTo>
                <a:lnTo>
                  <a:pt x="182881" y="228600"/>
                </a:lnTo>
                <a:moveTo>
                  <a:pt x="200026" y="274320"/>
                </a:moveTo>
                <a:cubicBezTo>
                  <a:pt x="190556" y="274320"/>
                  <a:pt x="182881" y="281997"/>
                  <a:pt x="182881" y="291467"/>
                </a:cubicBezTo>
                <a:cubicBezTo>
                  <a:pt x="182881" y="300936"/>
                  <a:pt x="190556" y="308614"/>
                  <a:pt x="200026" y="308614"/>
                </a:cubicBezTo>
                <a:cubicBezTo>
                  <a:pt x="209496" y="308614"/>
                  <a:pt x="217171" y="300936"/>
                  <a:pt x="217171" y="291470"/>
                </a:cubicBezTo>
                <a:cubicBezTo>
                  <a:pt x="217171" y="282001"/>
                  <a:pt x="209496" y="274327"/>
                  <a:pt x="200026" y="274327"/>
                </a:cubicBezTo>
                <a:lnTo>
                  <a:pt x="200026" y="27432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23334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328722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9134110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44805" r="-144805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23334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Homework Assignment 1: If-Else Statement Program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9287740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Test the program with different inputs and observe the output.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step is crucial to validate the program's functionality and correctness.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9287739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Testing and Observation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9287739" y="1656423"/>
            <a:ext cx="365760" cy="365662"/>
          </a:xfrm>
          <a:custGeom>
            <a:avLst/>
            <a:gdLst/>
            <a:ahLst/>
            <a:cxnLst/>
            <a:rect l="l" t="t" r="r" b="b"/>
            <a:pathLst>
              <a:path w="365760" h="365662">
                <a:moveTo>
                  <a:pt x="262864" y="148576"/>
                </a:moveTo>
                <a:cubicBezTo>
                  <a:pt x="262864" y="85455"/>
                  <a:pt x="211695" y="34288"/>
                  <a:pt x="148575" y="34288"/>
                </a:cubicBezTo>
                <a:cubicBezTo>
                  <a:pt x="85456" y="34288"/>
                  <a:pt x="34286" y="85455"/>
                  <a:pt x="34286" y="148576"/>
                </a:cubicBezTo>
                <a:cubicBezTo>
                  <a:pt x="34286" y="211696"/>
                  <a:pt x="85456" y="262863"/>
                  <a:pt x="148575" y="262863"/>
                </a:cubicBezTo>
                <a:cubicBezTo>
                  <a:pt x="211695" y="262863"/>
                  <a:pt x="262864" y="211696"/>
                  <a:pt x="262864" y="148576"/>
                </a:cubicBezTo>
                <a:lnTo>
                  <a:pt x="262864" y="148576"/>
                </a:lnTo>
                <a:moveTo>
                  <a:pt x="240791" y="265079"/>
                </a:moveTo>
                <a:cubicBezTo>
                  <a:pt x="215506" y="285150"/>
                  <a:pt x="183432" y="297151"/>
                  <a:pt x="148575" y="297151"/>
                </a:cubicBezTo>
                <a:cubicBezTo>
                  <a:pt x="66502" y="297151"/>
                  <a:pt x="0" y="230649"/>
                  <a:pt x="0" y="148576"/>
                </a:cubicBezTo>
                <a:cubicBezTo>
                  <a:pt x="0" y="66503"/>
                  <a:pt x="66503" y="0"/>
                  <a:pt x="148575" y="0"/>
                </a:cubicBezTo>
                <a:cubicBezTo>
                  <a:pt x="230648" y="0"/>
                  <a:pt x="297151" y="66503"/>
                  <a:pt x="297151" y="148576"/>
                </a:cubicBezTo>
                <a:cubicBezTo>
                  <a:pt x="297151" y="183434"/>
                  <a:pt x="285150" y="215506"/>
                  <a:pt x="265077" y="240792"/>
                </a:cubicBezTo>
                <a:lnTo>
                  <a:pt x="360723" y="336438"/>
                </a:lnTo>
                <a:cubicBezTo>
                  <a:pt x="367439" y="343152"/>
                  <a:pt x="367439" y="354012"/>
                  <a:pt x="360723" y="360652"/>
                </a:cubicBezTo>
                <a:cubicBezTo>
                  <a:pt x="354008" y="367296"/>
                  <a:pt x="343152" y="367366"/>
                  <a:pt x="336510" y="360652"/>
                </a:cubicBezTo>
                <a:lnTo>
                  <a:pt x="240791" y="265079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6482352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Use a simple program template and modify it to perform different operations.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approach ensures a structured and adaptable codebase for various scenarios.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482351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Program Template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6482351" y="1692962"/>
            <a:ext cx="365760" cy="292583"/>
          </a:xfrm>
          <a:custGeom>
            <a:avLst/>
            <a:gdLst/>
            <a:ahLst/>
            <a:cxnLst/>
            <a:rect l="l" t="t" r="r" b="b"/>
            <a:pathLst>
              <a:path w="365760" h="292583">
                <a:moveTo>
                  <a:pt x="228084" y="617"/>
                </a:moveTo>
                <a:cubicBezTo>
                  <a:pt x="220828" y="-1612"/>
                  <a:pt x="213169" y="2390"/>
                  <a:pt x="210941" y="9646"/>
                </a:cubicBezTo>
                <a:lnTo>
                  <a:pt x="128645" y="274823"/>
                </a:lnTo>
                <a:cubicBezTo>
                  <a:pt x="126418" y="282082"/>
                  <a:pt x="130415" y="289739"/>
                  <a:pt x="137676" y="291969"/>
                </a:cubicBezTo>
                <a:cubicBezTo>
                  <a:pt x="144932" y="294198"/>
                  <a:pt x="152591" y="290196"/>
                  <a:pt x="154823" y="282940"/>
                </a:cubicBezTo>
                <a:lnTo>
                  <a:pt x="237119" y="17763"/>
                </a:lnTo>
                <a:cubicBezTo>
                  <a:pt x="239346" y="10504"/>
                  <a:pt x="235348" y="2847"/>
                  <a:pt x="228088" y="617"/>
                </a:cubicBezTo>
                <a:lnTo>
                  <a:pt x="228084" y="617"/>
                </a:lnTo>
                <a:moveTo>
                  <a:pt x="268892" y="68339"/>
                </a:moveTo>
                <a:cubicBezTo>
                  <a:pt x="263691" y="73883"/>
                  <a:pt x="263976" y="82570"/>
                  <a:pt x="269521" y="87714"/>
                </a:cubicBezTo>
                <a:lnTo>
                  <a:pt x="331986" y="146292"/>
                </a:lnTo>
                <a:lnTo>
                  <a:pt x="269521" y="204870"/>
                </a:lnTo>
                <a:cubicBezTo>
                  <a:pt x="263976" y="210069"/>
                  <a:pt x="263691" y="218756"/>
                  <a:pt x="268892" y="224245"/>
                </a:cubicBezTo>
                <a:cubicBezTo>
                  <a:pt x="274093" y="229731"/>
                  <a:pt x="282780" y="230073"/>
                  <a:pt x="288266" y="224874"/>
                </a:cubicBezTo>
                <a:lnTo>
                  <a:pt x="361418" y="156295"/>
                </a:lnTo>
                <a:cubicBezTo>
                  <a:pt x="364162" y="153723"/>
                  <a:pt x="365760" y="150066"/>
                  <a:pt x="365760" y="146295"/>
                </a:cubicBezTo>
                <a:cubicBezTo>
                  <a:pt x="365760" y="142523"/>
                  <a:pt x="364216" y="138866"/>
                  <a:pt x="361418" y="136294"/>
                </a:cubicBezTo>
                <a:lnTo>
                  <a:pt x="288266" y="67716"/>
                </a:lnTo>
                <a:cubicBezTo>
                  <a:pt x="282722" y="62516"/>
                  <a:pt x="274035" y="62800"/>
                  <a:pt x="268892" y="68345"/>
                </a:cubicBezTo>
                <a:lnTo>
                  <a:pt x="268892" y="68339"/>
                </a:lnTo>
                <a:moveTo>
                  <a:pt x="96868" y="68339"/>
                </a:moveTo>
                <a:cubicBezTo>
                  <a:pt x="91667" y="62794"/>
                  <a:pt x="82980" y="62510"/>
                  <a:pt x="77494" y="67710"/>
                </a:cubicBezTo>
                <a:lnTo>
                  <a:pt x="4342" y="136288"/>
                </a:lnTo>
                <a:cubicBezTo>
                  <a:pt x="1540" y="138860"/>
                  <a:pt x="0" y="142517"/>
                  <a:pt x="0" y="146289"/>
                </a:cubicBezTo>
                <a:cubicBezTo>
                  <a:pt x="0" y="150060"/>
                  <a:pt x="1544" y="153717"/>
                  <a:pt x="4345" y="156289"/>
                </a:cubicBezTo>
                <a:lnTo>
                  <a:pt x="77497" y="224868"/>
                </a:lnTo>
                <a:cubicBezTo>
                  <a:pt x="83042" y="230067"/>
                  <a:pt x="91729" y="229783"/>
                  <a:pt x="96872" y="224239"/>
                </a:cubicBezTo>
                <a:cubicBezTo>
                  <a:pt x="102014" y="218694"/>
                  <a:pt x="101787" y="210008"/>
                  <a:pt x="96242" y="204864"/>
                </a:cubicBezTo>
                <a:lnTo>
                  <a:pt x="33778" y="146286"/>
                </a:lnTo>
                <a:lnTo>
                  <a:pt x="96242" y="87708"/>
                </a:lnTo>
                <a:cubicBezTo>
                  <a:pt x="101787" y="82509"/>
                  <a:pt x="102073" y="73822"/>
                  <a:pt x="96872" y="68333"/>
                </a:cubicBezTo>
                <a:lnTo>
                  <a:pt x="96868" y="68339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676964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Create a C++ program that uses an if-else statement to determine whether a student has passed or failed a test based on their score.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program will evaluate the student's score and output the result accordingly.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676963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Program Objective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3722683" y="1656374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240030" y="125730"/>
                </a:moveTo>
                <a:lnTo>
                  <a:pt x="240030" y="320040"/>
                </a:lnTo>
                <a:cubicBezTo>
                  <a:pt x="240030" y="326327"/>
                  <a:pt x="234887" y="331470"/>
                  <a:pt x="228599" y="331470"/>
                </a:cubicBezTo>
                <a:lnTo>
                  <a:pt x="45718" y="331470"/>
                </a:lnTo>
                <a:cubicBezTo>
                  <a:pt x="39431" y="331470"/>
                  <a:pt x="34287" y="326327"/>
                  <a:pt x="34287" y="320040"/>
                </a:cubicBezTo>
                <a:lnTo>
                  <a:pt x="34287" y="125730"/>
                </a:lnTo>
                <a:lnTo>
                  <a:pt x="240030" y="125730"/>
                </a:lnTo>
                <a:moveTo>
                  <a:pt x="240030" y="91440"/>
                </a:moveTo>
                <a:lnTo>
                  <a:pt x="34290" y="91440"/>
                </a:lnTo>
                <a:lnTo>
                  <a:pt x="34290" y="45720"/>
                </a:lnTo>
                <a:cubicBezTo>
                  <a:pt x="34290" y="39433"/>
                  <a:pt x="39433" y="34290"/>
                  <a:pt x="45721" y="34290"/>
                </a:cubicBezTo>
                <a:lnTo>
                  <a:pt x="228602" y="34290"/>
                </a:lnTo>
                <a:cubicBezTo>
                  <a:pt x="234889" y="34290"/>
                  <a:pt x="240033" y="39433"/>
                  <a:pt x="240033" y="45720"/>
                </a:cubicBezTo>
                <a:lnTo>
                  <a:pt x="240030" y="91440"/>
                </a:lnTo>
                <a:moveTo>
                  <a:pt x="274320" y="91440"/>
                </a:moveTo>
                <a:lnTo>
                  <a:pt x="274320" y="45720"/>
                </a:lnTo>
                <a:cubicBezTo>
                  <a:pt x="274320" y="20501"/>
                  <a:pt x="253817" y="0"/>
                  <a:pt x="228599" y="0"/>
                </a:cubicBezTo>
                <a:lnTo>
                  <a:pt x="45718" y="0"/>
                </a:lnTo>
                <a:cubicBezTo>
                  <a:pt x="20500" y="0"/>
                  <a:pt x="-3" y="20501"/>
                  <a:pt x="-3" y="45720"/>
                </a:cubicBezTo>
                <a:lnTo>
                  <a:pt x="-3" y="91440"/>
                </a:lnTo>
                <a:lnTo>
                  <a:pt x="-3" y="108587"/>
                </a:lnTo>
                <a:lnTo>
                  <a:pt x="-3" y="125734"/>
                </a:lnTo>
                <a:lnTo>
                  <a:pt x="-3" y="320044"/>
                </a:lnTo>
                <a:cubicBezTo>
                  <a:pt x="-3" y="345263"/>
                  <a:pt x="20500" y="365764"/>
                  <a:pt x="45718" y="365764"/>
                </a:cubicBezTo>
                <a:lnTo>
                  <a:pt x="228599" y="365764"/>
                </a:lnTo>
                <a:cubicBezTo>
                  <a:pt x="253817" y="365764"/>
                  <a:pt x="274320" y="345263"/>
                  <a:pt x="274320" y="320044"/>
                </a:cubicBezTo>
                <a:lnTo>
                  <a:pt x="274320" y="125734"/>
                </a:lnTo>
                <a:lnTo>
                  <a:pt x="274320" y="108590"/>
                </a:lnTo>
                <a:lnTo>
                  <a:pt x="274320" y="91440"/>
                </a:lnTo>
                <a:moveTo>
                  <a:pt x="57149" y="165737"/>
                </a:moveTo>
                <a:cubicBezTo>
                  <a:pt x="57149" y="175206"/>
                  <a:pt x="64824" y="182884"/>
                  <a:pt x="74294" y="182884"/>
                </a:cubicBezTo>
                <a:cubicBezTo>
                  <a:pt x="83764" y="182884"/>
                  <a:pt x="91439" y="175206"/>
                  <a:pt x="91439" y="165740"/>
                </a:cubicBezTo>
                <a:cubicBezTo>
                  <a:pt x="91439" y="156271"/>
                  <a:pt x="83764" y="148597"/>
                  <a:pt x="74294" y="148597"/>
                </a:cubicBezTo>
                <a:cubicBezTo>
                  <a:pt x="64824" y="148597"/>
                  <a:pt x="57149" y="156275"/>
                  <a:pt x="57149" y="165744"/>
                </a:cubicBezTo>
                <a:lnTo>
                  <a:pt x="57149" y="165737"/>
                </a:lnTo>
                <a:moveTo>
                  <a:pt x="74294" y="211457"/>
                </a:moveTo>
                <a:cubicBezTo>
                  <a:pt x="64824" y="211457"/>
                  <a:pt x="57149" y="219134"/>
                  <a:pt x="57149" y="228604"/>
                </a:cubicBezTo>
                <a:cubicBezTo>
                  <a:pt x="57149" y="238073"/>
                  <a:pt x="64824" y="245750"/>
                  <a:pt x="74294" y="245750"/>
                </a:cubicBezTo>
                <a:cubicBezTo>
                  <a:pt x="83764" y="245750"/>
                  <a:pt x="91439" y="238073"/>
                  <a:pt x="91439" y="228607"/>
                </a:cubicBezTo>
                <a:cubicBezTo>
                  <a:pt x="91439" y="219138"/>
                  <a:pt x="83764" y="211464"/>
                  <a:pt x="74294" y="211464"/>
                </a:cubicBezTo>
                <a:lnTo>
                  <a:pt x="74294" y="211457"/>
                </a:lnTo>
                <a:moveTo>
                  <a:pt x="57149" y="291467"/>
                </a:moveTo>
                <a:cubicBezTo>
                  <a:pt x="57149" y="300969"/>
                  <a:pt x="64792" y="308614"/>
                  <a:pt x="74294" y="308614"/>
                </a:cubicBezTo>
                <a:lnTo>
                  <a:pt x="137160" y="308614"/>
                </a:lnTo>
                <a:cubicBezTo>
                  <a:pt x="146662" y="308614"/>
                  <a:pt x="154305" y="300969"/>
                  <a:pt x="154305" y="291470"/>
                </a:cubicBezTo>
                <a:cubicBezTo>
                  <a:pt x="154305" y="281968"/>
                  <a:pt x="146662" y="274327"/>
                  <a:pt x="137160" y="274327"/>
                </a:cubicBezTo>
                <a:lnTo>
                  <a:pt x="74294" y="274327"/>
                </a:lnTo>
                <a:cubicBezTo>
                  <a:pt x="64792" y="274327"/>
                  <a:pt x="57149" y="281972"/>
                  <a:pt x="57149" y="291474"/>
                </a:cubicBezTo>
                <a:lnTo>
                  <a:pt x="57149" y="291467"/>
                </a:lnTo>
                <a:moveTo>
                  <a:pt x="137160" y="148590"/>
                </a:moveTo>
                <a:cubicBezTo>
                  <a:pt x="127690" y="148590"/>
                  <a:pt x="120015" y="156267"/>
                  <a:pt x="120015" y="165737"/>
                </a:cubicBezTo>
                <a:cubicBezTo>
                  <a:pt x="120015" y="175206"/>
                  <a:pt x="127690" y="182884"/>
                  <a:pt x="137160" y="182884"/>
                </a:cubicBezTo>
                <a:cubicBezTo>
                  <a:pt x="146630" y="182884"/>
                  <a:pt x="154305" y="175206"/>
                  <a:pt x="154305" y="165740"/>
                </a:cubicBezTo>
                <a:cubicBezTo>
                  <a:pt x="154305" y="156271"/>
                  <a:pt x="146630" y="148597"/>
                  <a:pt x="137160" y="148597"/>
                </a:cubicBezTo>
                <a:lnTo>
                  <a:pt x="137160" y="148590"/>
                </a:lnTo>
                <a:moveTo>
                  <a:pt x="120015" y="228600"/>
                </a:moveTo>
                <a:cubicBezTo>
                  <a:pt x="120015" y="238070"/>
                  <a:pt x="127690" y="245747"/>
                  <a:pt x="137160" y="245747"/>
                </a:cubicBezTo>
                <a:cubicBezTo>
                  <a:pt x="146630" y="245747"/>
                  <a:pt x="154305" y="238069"/>
                  <a:pt x="154305" y="228604"/>
                </a:cubicBezTo>
                <a:cubicBezTo>
                  <a:pt x="154305" y="219134"/>
                  <a:pt x="146630" y="211460"/>
                  <a:pt x="137160" y="211460"/>
                </a:cubicBezTo>
                <a:cubicBezTo>
                  <a:pt x="127690" y="211460"/>
                  <a:pt x="120015" y="219138"/>
                  <a:pt x="120015" y="228607"/>
                </a:cubicBezTo>
                <a:lnTo>
                  <a:pt x="120015" y="228600"/>
                </a:lnTo>
                <a:moveTo>
                  <a:pt x="200026" y="148590"/>
                </a:moveTo>
                <a:cubicBezTo>
                  <a:pt x="190556" y="148590"/>
                  <a:pt x="182881" y="156267"/>
                  <a:pt x="182881" y="165737"/>
                </a:cubicBezTo>
                <a:cubicBezTo>
                  <a:pt x="182881" y="175206"/>
                  <a:pt x="190556" y="182884"/>
                  <a:pt x="200026" y="182884"/>
                </a:cubicBezTo>
                <a:cubicBezTo>
                  <a:pt x="209496" y="182884"/>
                  <a:pt x="217171" y="175206"/>
                  <a:pt x="217171" y="165740"/>
                </a:cubicBezTo>
                <a:cubicBezTo>
                  <a:pt x="217171" y="156271"/>
                  <a:pt x="209496" y="148597"/>
                  <a:pt x="200026" y="148597"/>
                </a:cubicBezTo>
                <a:lnTo>
                  <a:pt x="200026" y="148590"/>
                </a:lnTo>
                <a:moveTo>
                  <a:pt x="182881" y="228600"/>
                </a:moveTo>
                <a:cubicBezTo>
                  <a:pt x="182881" y="238070"/>
                  <a:pt x="190556" y="245747"/>
                  <a:pt x="200026" y="245747"/>
                </a:cubicBezTo>
                <a:cubicBezTo>
                  <a:pt x="209496" y="245747"/>
                  <a:pt x="217171" y="238069"/>
                  <a:pt x="217171" y="228604"/>
                </a:cubicBezTo>
                <a:cubicBezTo>
                  <a:pt x="217171" y="219134"/>
                  <a:pt x="209496" y="211460"/>
                  <a:pt x="200026" y="211460"/>
                </a:cubicBezTo>
                <a:cubicBezTo>
                  <a:pt x="190556" y="211460"/>
                  <a:pt x="182881" y="219138"/>
                  <a:pt x="182881" y="228607"/>
                </a:cubicBezTo>
                <a:lnTo>
                  <a:pt x="182881" y="228600"/>
                </a:lnTo>
                <a:moveTo>
                  <a:pt x="200026" y="274320"/>
                </a:moveTo>
                <a:cubicBezTo>
                  <a:pt x="190556" y="274320"/>
                  <a:pt x="182881" y="281997"/>
                  <a:pt x="182881" y="291467"/>
                </a:cubicBezTo>
                <a:cubicBezTo>
                  <a:pt x="182881" y="300936"/>
                  <a:pt x="190556" y="308614"/>
                  <a:pt x="200026" y="308614"/>
                </a:cubicBezTo>
                <a:cubicBezTo>
                  <a:pt x="209496" y="308614"/>
                  <a:pt x="217171" y="300936"/>
                  <a:pt x="217171" y="291470"/>
                </a:cubicBezTo>
                <a:cubicBezTo>
                  <a:pt x="217171" y="282001"/>
                  <a:pt x="209496" y="274327"/>
                  <a:pt x="200026" y="274327"/>
                </a:cubicBezTo>
                <a:lnTo>
                  <a:pt x="200026" y="27432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3806891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Fundamentos de Estructuras de Control y Funciones en C++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3523334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13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10871469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917447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9174480" y="0"/>
            <a:ext cx="3017520" cy="6857998"/>
          </a:xfrm>
          <a:prstGeom prst="rect">
            <a:avLst/>
          </a:prstGeom>
          <a:blipFill>
            <a:blip r:embed="rId1"/>
            <a:srcRect/>
            <a:stretch>
              <a:fillRect l="-126522" r="-126522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6313046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Test the program with different inputs and observe the output.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process ensures the program's reliability and correctness across various scenarios.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6313045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Testing and Observation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3507658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Modify the program to perform different tasks, such as calculating the average of a set of numbers.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step requires adapting the existing code to include additional functionalities.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3507657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Program Enhancement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702270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Create a C++ program that uses a for loop to calculate the sum of a series of numbers.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task involves implementing a loop structure to iterate through a sequence and compute the total.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702269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Program Objective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548639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Homework Assignment 2: For Loop Program</a:t>
            </a: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Fundamentos de Estructuras de Control y Funciones en C++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14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23334" y="1394512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23334" y="2982339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23334" y="4570166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23334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Homework Assignment 3: Function Program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3806891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Fundamentos de Estructuras de Control y Funciones en C++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3523334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15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10871469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771370" y="1643298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3771370" y="3226217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771370" y="4798286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4405359" y="4779814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Testing and Observations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4405359" y="5236331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07"/>
              </a:spcBef>
              <a:buNone/>
            </a:pPr>
            <a:r>
              <a:rPr lang="en-US" sz="129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Test the program with different inputs and observe the output.</a:t>
            </a:r>
            <a:endParaRPr lang="en-US" sz="1292" dirty="0"/>
          </a:p>
          <a:p>
            <a:pPr algn="l" marL="0" indent="0">
              <a:lnSpc>
                <a:spcPct val="90000"/>
              </a:lnSpc>
              <a:spcBef>
                <a:spcPts val="807"/>
              </a:spcBef>
              <a:buNone/>
            </a:pPr>
            <a:r>
              <a:rPr lang="en-US" sz="129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step ensures the program's accuracy and reliability across diverse scenarios.</a:t>
            </a:r>
            <a:endParaRPr lang="en-US" sz="1292" dirty="0"/>
          </a:p>
        </p:txBody>
      </p:sp>
      <p:sp>
        <p:nvSpPr>
          <p:cNvPr id="17" name="Text 15"/>
          <p:cNvSpPr/>
          <p:nvPr/>
        </p:nvSpPr>
        <p:spPr>
          <a:xfrm>
            <a:off x="4405359" y="3207745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Expanding Functionality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4405359" y="3664262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08"/>
              </a:spcBef>
              <a:buNone/>
            </a:pPr>
            <a:r>
              <a:rPr lang="en-US" sz="1293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Modify the program to perform different tasks, such as calculating the volume of a cube.</a:t>
            </a:r>
            <a:endParaRPr lang="en-US" sz="1293" dirty="0"/>
          </a:p>
          <a:p>
            <a:pPr algn="l" marL="0" indent="0">
              <a:lnSpc>
                <a:spcPct val="90000"/>
              </a:lnSpc>
              <a:spcBef>
                <a:spcPts val="808"/>
              </a:spcBef>
              <a:buNone/>
            </a:pPr>
            <a:r>
              <a:rPr lang="en-US" sz="1293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demonstrates the versatility of functions in handling various computational tasks.</a:t>
            </a:r>
            <a:endParaRPr lang="en-US" sz="1293" dirty="0"/>
          </a:p>
        </p:txBody>
      </p:sp>
      <p:sp>
        <p:nvSpPr>
          <p:cNvPr id="19" name="Text 17"/>
          <p:cNvSpPr/>
          <p:nvPr/>
        </p:nvSpPr>
        <p:spPr>
          <a:xfrm>
            <a:off x="4405359" y="1624826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Rectangle Calculations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4405359" y="2081343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747"/>
              </a:spcBef>
              <a:buNone/>
            </a:pPr>
            <a:r>
              <a:rPr lang="en-US" sz="1195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Create a C++ program that uses a function to calculate the area and perimeter of a rectangle.</a:t>
            </a:r>
            <a:endParaRPr lang="en-US" sz="1195" dirty="0"/>
          </a:p>
          <a:p>
            <a:pPr algn="l" marL="0" indent="0">
              <a:lnSpc>
                <a:spcPct val="90000"/>
              </a:lnSpc>
              <a:spcBef>
                <a:spcPts val="747"/>
              </a:spcBef>
              <a:buNone/>
            </a:pPr>
            <a:r>
              <a:rPr lang="en-US" sz="1195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task involves implementing mathematical operations within a function to achieve the desired results.</a:t>
            </a:r>
            <a:endParaRPr lang="en-US" sz="1195" dirty="0"/>
          </a:p>
        </p:txBody>
      </p:sp>
      <p:sp>
        <p:nvSpPr>
          <p:cNvPr id="21" name="Text 19"/>
          <p:cNvSpPr/>
          <p:nvPr/>
        </p:nvSpPr>
        <p:spPr>
          <a:xfrm>
            <a:off x="3885670" y="4912617"/>
            <a:ext cx="228600" cy="228539"/>
          </a:xfrm>
          <a:custGeom>
            <a:avLst/>
            <a:gdLst/>
            <a:ahLst/>
            <a:cxnLst/>
            <a:rect l="l" t="t" r="r" b="b"/>
            <a:pathLst>
              <a:path w="228600" h="228539">
                <a:moveTo>
                  <a:pt x="164290" y="92860"/>
                </a:moveTo>
                <a:cubicBezTo>
                  <a:pt x="164290" y="53409"/>
                  <a:pt x="132309" y="21430"/>
                  <a:pt x="92860" y="21430"/>
                </a:cubicBezTo>
                <a:cubicBezTo>
                  <a:pt x="53410" y="21430"/>
                  <a:pt x="21429" y="53409"/>
                  <a:pt x="21429" y="92860"/>
                </a:cubicBezTo>
                <a:cubicBezTo>
                  <a:pt x="21429" y="132310"/>
                  <a:pt x="53410" y="164290"/>
                  <a:pt x="92860" y="164290"/>
                </a:cubicBezTo>
                <a:cubicBezTo>
                  <a:pt x="132309" y="164290"/>
                  <a:pt x="164290" y="132310"/>
                  <a:pt x="164290" y="92860"/>
                </a:cubicBezTo>
                <a:moveTo>
                  <a:pt x="150494" y="165675"/>
                </a:moveTo>
                <a:cubicBezTo>
                  <a:pt x="134691" y="178219"/>
                  <a:pt x="114645" y="185720"/>
                  <a:pt x="92860" y="185720"/>
                </a:cubicBezTo>
                <a:cubicBezTo>
                  <a:pt x="41564" y="185720"/>
                  <a:pt x="0" y="144155"/>
                  <a:pt x="0" y="92860"/>
                </a:cubicBezTo>
                <a:cubicBezTo>
                  <a:pt x="0" y="41564"/>
                  <a:pt x="41564" y="0"/>
                  <a:pt x="92860" y="0"/>
                </a:cubicBezTo>
                <a:cubicBezTo>
                  <a:pt x="144155" y="0"/>
                  <a:pt x="185719" y="41564"/>
                  <a:pt x="185719" y="92860"/>
                </a:cubicBezTo>
                <a:cubicBezTo>
                  <a:pt x="185719" y="114646"/>
                  <a:pt x="178219" y="134692"/>
                  <a:pt x="165673" y="150495"/>
                </a:cubicBezTo>
                <a:lnTo>
                  <a:pt x="225452" y="210274"/>
                </a:lnTo>
                <a:cubicBezTo>
                  <a:pt x="229649" y="214470"/>
                  <a:pt x="229649" y="221257"/>
                  <a:pt x="225452" y="225408"/>
                </a:cubicBezTo>
                <a:cubicBezTo>
                  <a:pt x="221255" y="229560"/>
                  <a:pt x="214470" y="229604"/>
                  <a:pt x="210319" y="225408"/>
                </a:cubicBezTo>
                <a:lnTo>
                  <a:pt x="150494" y="165675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3885670" y="3341488"/>
            <a:ext cx="228600" cy="226658"/>
          </a:xfrm>
          <a:custGeom>
            <a:avLst/>
            <a:gdLst/>
            <a:ahLst/>
            <a:cxnLst/>
            <a:rect l="l" t="t" r="r" b="b"/>
            <a:pathLst>
              <a:path w="228600" h="226658">
                <a:moveTo>
                  <a:pt x="115550" y="21644"/>
                </a:moveTo>
                <a:cubicBezTo>
                  <a:pt x="114746" y="21331"/>
                  <a:pt x="113854" y="21331"/>
                  <a:pt x="113006" y="21644"/>
                </a:cubicBezTo>
                <a:lnTo>
                  <a:pt x="28397" y="53745"/>
                </a:lnTo>
                <a:lnTo>
                  <a:pt x="114300" y="87499"/>
                </a:lnTo>
                <a:lnTo>
                  <a:pt x="200203" y="53745"/>
                </a:lnTo>
                <a:lnTo>
                  <a:pt x="115550" y="21644"/>
                </a:lnTo>
                <a:moveTo>
                  <a:pt x="21431" y="167734"/>
                </a:moveTo>
                <a:cubicBezTo>
                  <a:pt x="21431" y="169207"/>
                  <a:pt x="22369" y="170546"/>
                  <a:pt x="23754" y="171081"/>
                </a:cubicBezTo>
                <a:lnTo>
                  <a:pt x="103586" y="201354"/>
                </a:lnTo>
                <a:lnTo>
                  <a:pt x="103586" y="106298"/>
                </a:lnTo>
                <a:lnTo>
                  <a:pt x="21434" y="74063"/>
                </a:lnTo>
                <a:lnTo>
                  <a:pt x="21431" y="167734"/>
                </a:lnTo>
                <a:moveTo>
                  <a:pt x="125017" y="201354"/>
                </a:moveTo>
                <a:lnTo>
                  <a:pt x="204848" y="171081"/>
                </a:lnTo>
                <a:cubicBezTo>
                  <a:pt x="206231" y="170546"/>
                  <a:pt x="207171" y="169207"/>
                  <a:pt x="207171" y="167734"/>
                </a:cubicBezTo>
                <a:lnTo>
                  <a:pt x="207171" y="74060"/>
                </a:lnTo>
                <a:lnTo>
                  <a:pt x="125019" y="106341"/>
                </a:lnTo>
                <a:lnTo>
                  <a:pt x="125019" y="201397"/>
                </a:lnTo>
                <a:lnTo>
                  <a:pt x="125017" y="201354"/>
                </a:lnTo>
                <a:moveTo>
                  <a:pt x="105414" y="1641"/>
                </a:moveTo>
                <a:cubicBezTo>
                  <a:pt x="111129" y="-546"/>
                  <a:pt x="117425" y="-546"/>
                  <a:pt x="123140" y="1641"/>
                </a:cubicBezTo>
                <a:lnTo>
                  <a:pt x="212438" y="35529"/>
                </a:lnTo>
                <a:cubicBezTo>
                  <a:pt x="222172" y="39189"/>
                  <a:pt x="228600" y="48477"/>
                  <a:pt x="228600" y="58879"/>
                </a:cubicBezTo>
                <a:lnTo>
                  <a:pt x="228600" y="167731"/>
                </a:lnTo>
                <a:cubicBezTo>
                  <a:pt x="228600" y="178135"/>
                  <a:pt x="222172" y="187421"/>
                  <a:pt x="212481" y="191127"/>
                </a:cubicBezTo>
                <a:lnTo>
                  <a:pt x="123186" y="225014"/>
                </a:lnTo>
                <a:cubicBezTo>
                  <a:pt x="117471" y="227202"/>
                  <a:pt x="111175" y="227202"/>
                  <a:pt x="105460" y="225014"/>
                </a:cubicBezTo>
                <a:lnTo>
                  <a:pt x="16164" y="191127"/>
                </a:lnTo>
                <a:cubicBezTo>
                  <a:pt x="6431" y="187421"/>
                  <a:pt x="2" y="178135"/>
                  <a:pt x="2" y="167731"/>
                </a:cubicBezTo>
                <a:lnTo>
                  <a:pt x="2" y="58879"/>
                </a:lnTo>
                <a:cubicBezTo>
                  <a:pt x="2" y="48475"/>
                  <a:pt x="6431" y="39189"/>
                  <a:pt x="16121" y="35483"/>
                </a:cubicBezTo>
                <a:lnTo>
                  <a:pt x="105419" y="1596"/>
                </a:lnTo>
                <a:lnTo>
                  <a:pt x="105414" y="1641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3885670" y="1786173"/>
            <a:ext cx="228600" cy="171450"/>
          </a:xfrm>
          <a:custGeom>
            <a:avLst/>
            <a:gdLst/>
            <a:ahLst/>
            <a:cxnLst/>
            <a:rect l="l" t="t" r="r" b="b"/>
            <a:pathLst>
              <a:path w="228600" h="171450">
                <a:moveTo>
                  <a:pt x="200025" y="21431"/>
                </a:moveTo>
                <a:cubicBezTo>
                  <a:pt x="203955" y="21431"/>
                  <a:pt x="207169" y="24646"/>
                  <a:pt x="207169" y="28576"/>
                </a:cubicBezTo>
                <a:lnTo>
                  <a:pt x="207169" y="142876"/>
                </a:lnTo>
                <a:cubicBezTo>
                  <a:pt x="207169" y="146806"/>
                  <a:pt x="203955" y="150020"/>
                  <a:pt x="200025" y="150020"/>
                </a:cubicBezTo>
                <a:lnTo>
                  <a:pt x="28575" y="150020"/>
                </a:lnTo>
                <a:cubicBezTo>
                  <a:pt x="24645" y="150020"/>
                  <a:pt x="21431" y="146806"/>
                  <a:pt x="21431" y="142876"/>
                </a:cubicBezTo>
                <a:lnTo>
                  <a:pt x="21431" y="28576"/>
                </a:lnTo>
                <a:cubicBezTo>
                  <a:pt x="21431" y="24646"/>
                  <a:pt x="24645" y="21431"/>
                  <a:pt x="28575" y="21431"/>
                </a:cubicBezTo>
                <a:lnTo>
                  <a:pt x="200025" y="21431"/>
                </a:lnTo>
                <a:moveTo>
                  <a:pt x="28575" y="0"/>
                </a:moveTo>
                <a:cubicBezTo>
                  <a:pt x="12813" y="0"/>
                  <a:pt x="0" y="12814"/>
                  <a:pt x="0" y="28576"/>
                </a:cubicBezTo>
                <a:lnTo>
                  <a:pt x="0" y="142876"/>
                </a:lnTo>
                <a:cubicBezTo>
                  <a:pt x="0" y="158638"/>
                  <a:pt x="12813" y="171452"/>
                  <a:pt x="28575" y="171452"/>
                </a:cubicBezTo>
                <a:lnTo>
                  <a:pt x="200025" y="171452"/>
                </a:lnTo>
                <a:cubicBezTo>
                  <a:pt x="215787" y="171452"/>
                  <a:pt x="228600" y="158638"/>
                  <a:pt x="228600" y="142876"/>
                </a:cubicBezTo>
                <a:lnTo>
                  <a:pt x="228600" y="28576"/>
                </a:lnTo>
                <a:cubicBezTo>
                  <a:pt x="228600" y="12814"/>
                  <a:pt x="215787" y="0"/>
                  <a:pt x="200025" y="0"/>
                </a:cubicBezTo>
                <a:lnTo>
                  <a:pt x="28575" y="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917447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9174480" y="0"/>
            <a:ext cx="3017520" cy="6857998"/>
          </a:xfrm>
          <a:prstGeom prst="rect">
            <a:avLst/>
          </a:prstGeom>
          <a:blipFill>
            <a:blip r:embed="rId1"/>
            <a:srcRect/>
            <a:stretch>
              <a:fillRect l="-120521" r="-120521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6313046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Functions in C++ are used to encapsulate reusable blocks of code.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help in organizing code and improving readability and maintainability.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6313045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Role of Functions in C++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3507658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 for loop in C++ is used when the number of iterations is known beforehand.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 while loop is used when the number of iterations depends on a condition being true.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3507657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Comparing Loop Structures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702270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if-else statement in C++ is used to execute different blocks of code based on a condition.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allows the program to make decisions and perform actions accordingly.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702269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Understanding the If-Else Statement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548639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Quiz: Control Structures and Functions</a:t>
            </a: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Fundamentos de Estructuras de Control y Funciones en C++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16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917447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9174480" y="0"/>
            <a:ext cx="3017520" cy="6857998"/>
          </a:xfrm>
          <a:prstGeom prst="rect">
            <a:avLst/>
          </a:prstGeom>
          <a:blipFill>
            <a:blip r:embed="rId1"/>
            <a:srcRect/>
            <a:stretch>
              <a:fillRect l="-114541" r="-114541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6313046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Functions enable modular programming and code reuse.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Students have practiced using functions to enhance program organization and efficiency.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6313045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Utilization of Functions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3507658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Students have learned how to apply control structures to solve practical problems.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structures help in managing the flow of the program effectively.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3507657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Application of Control Structures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702270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Control structures and functions are fundamental concepts in C++ programming.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form the basis for creating efficient and organized code.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702269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Fundamental Concepts in C++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548639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Conclusion</a:t>
            </a: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Fundamentos de Estructuras de Control y Funciones en C++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17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917447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9174480" y="0"/>
            <a:ext cx="3017520" cy="6857998"/>
          </a:xfrm>
          <a:prstGeom prst="rect">
            <a:avLst/>
          </a:prstGeom>
          <a:blipFill>
            <a:blip r:embed="rId1"/>
            <a:srcRect/>
            <a:stretch>
              <a:fillRect l="-120521" r="-120521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6313046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Lesson 4 will cover File Input/Output and Exception Handling.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concepts are crucial for managing data and ensuring robust program execution.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6313045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63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Understanding File Input/Output and Exception Handling</a:t>
            </a:r>
            <a:endParaRPr lang="en-US" sz="1263" dirty="0"/>
          </a:p>
        </p:txBody>
      </p:sp>
      <p:sp>
        <p:nvSpPr>
          <p:cNvPr id="10" name="Text 8"/>
          <p:cNvSpPr/>
          <p:nvPr/>
        </p:nvSpPr>
        <p:spPr>
          <a:xfrm>
            <a:off x="3507658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Lesson 3 will delve into the principles of Object-Oriented Programming.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topic is essential for designing modular and reusable code.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3507657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544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Exploring Object-Oriented Programming</a:t>
            </a:r>
            <a:endParaRPr lang="en-US" sz="1544" dirty="0"/>
          </a:p>
        </p:txBody>
      </p:sp>
      <p:sp>
        <p:nvSpPr>
          <p:cNvPr id="12" name="Text 10"/>
          <p:cNvSpPr/>
          <p:nvPr/>
        </p:nvSpPr>
        <p:spPr>
          <a:xfrm>
            <a:off x="702270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next step in our learning journey is Lesson 2, which focuses on Arrays and Vectors.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lesson will provide a comprehensive understanding of these fundamental data structures.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702269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Upcoming Lesson: Arrays and Vectors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548639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Next Steps</a:t>
            </a: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Fundamentos de Estructuras de Control y Funciones en C++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18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917447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9174480" y="0"/>
            <a:ext cx="3017520" cy="6857998"/>
          </a:xfrm>
          <a:prstGeom prst="rect">
            <a:avLst/>
          </a:prstGeom>
          <a:blipFill>
            <a:blip r:embed="rId1"/>
            <a:srcRect/>
            <a:stretch>
              <a:fillRect l="-120521" r="-120521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6313046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What challenges did you face during the hands-on experiments and homework assignments?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What did you learn about control structures and functions in this lesson?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6313045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Challenges in Practical Applications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3507658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How can you apply control structures and functions to solve real-world problems?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What challenges did you face during the hands-on experiments and homework assignments?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3507657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Applying Knowledge to Real-World Problems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702270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What did you learn about control structures and functions in this lesson?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How can you apply control structures and functions to solve real-world problems?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702269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Understanding Control Structures and Functions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548639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Reflection Questions</a:t>
            </a: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Fundamentos de Estructuras de Control y Funciones en C++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19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39" y="1394512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2982339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39" y="4570166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Fundamentos de Estructuras de Control y Funciones en C++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20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04672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Additional Resources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796675" y="1643298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96675" y="3226217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96675" y="4798286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1430664" y="4779814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Online Quiz Platform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1430664" y="5236331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Test your C++ knowledge with interactive quizzes.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platform helps reinforce learning through practice.</a:t>
            </a:r>
            <a:endParaRPr lang="en-US" sz="1252" dirty="0"/>
          </a:p>
        </p:txBody>
      </p:sp>
      <p:sp>
        <p:nvSpPr>
          <p:cNvPr id="17" name="Text 15"/>
          <p:cNvSpPr/>
          <p:nvPr/>
        </p:nvSpPr>
        <p:spPr>
          <a:xfrm>
            <a:off x="1430664" y="3207745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C++ Programming Book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1430664" y="3664262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Dive into detailed explanations and examples in this book.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serves as a great reference for mastering C++ concepts.</a:t>
            </a:r>
            <a:endParaRPr lang="en-US" sz="1252" dirty="0"/>
          </a:p>
        </p:txBody>
      </p:sp>
      <p:sp>
        <p:nvSpPr>
          <p:cNvPr id="19" name="Text 17"/>
          <p:cNvSpPr/>
          <p:nvPr/>
        </p:nvSpPr>
        <p:spPr>
          <a:xfrm>
            <a:off x="1430664" y="1624826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C++ Tutorial Website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1430664" y="2081343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Explore comprehensive tutorials on C++ programming.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resource is ideal for beginners and advanced learners alike.</a:t>
            </a:r>
            <a:endParaRPr lang="en-US" sz="1252" dirty="0"/>
          </a:p>
        </p:txBody>
      </p:sp>
      <p:sp>
        <p:nvSpPr>
          <p:cNvPr id="21" name="Text 19"/>
          <p:cNvSpPr/>
          <p:nvPr/>
        </p:nvSpPr>
        <p:spPr>
          <a:xfrm>
            <a:off x="951806" y="4912586"/>
            <a:ext cx="146939" cy="228600"/>
          </a:xfrm>
          <a:custGeom>
            <a:avLst/>
            <a:gdLst/>
            <a:ahLst/>
            <a:cxnLst/>
            <a:rect l="l" t="t" r="r" b="b"/>
            <a:pathLst>
              <a:path w="146939" h="228600">
                <a:moveTo>
                  <a:pt x="24498" y="65279"/>
                </a:moveTo>
                <a:cubicBezTo>
                  <a:pt x="24498" y="42721"/>
                  <a:pt x="42769" y="24449"/>
                  <a:pt x="65327" y="24449"/>
                </a:cubicBezTo>
                <a:lnTo>
                  <a:pt x="81660" y="24449"/>
                </a:lnTo>
                <a:cubicBezTo>
                  <a:pt x="104219" y="24449"/>
                  <a:pt x="122490" y="42721"/>
                  <a:pt x="122490" y="65279"/>
                </a:cubicBezTo>
                <a:lnTo>
                  <a:pt x="122490" y="67627"/>
                </a:lnTo>
                <a:cubicBezTo>
                  <a:pt x="122490" y="79928"/>
                  <a:pt x="116365" y="91410"/>
                  <a:pt x="106106" y="98200"/>
                </a:cubicBezTo>
                <a:lnTo>
                  <a:pt x="79413" y="116012"/>
                </a:lnTo>
                <a:cubicBezTo>
                  <a:pt x="68083" y="123565"/>
                  <a:pt x="61244" y="136326"/>
                  <a:pt x="61244" y="150003"/>
                </a:cubicBezTo>
                <a:lnTo>
                  <a:pt x="61244" y="151025"/>
                </a:lnTo>
                <a:cubicBezTo>
                  <a:pt x="61244" y="157812"/>
                  <a:pt x="66706" y="163273"/>
                  <a:pt x="73493" y="163273"/>
                </a:cubicBezTo>
                <a:cubicBezTo>
                  <a:pt x="80281" y="163273"/>
                  <a:pt x="85742" y="157812"/>
                  <a:pt x="85742" y="151025"/>
                </a:cubicBezTo>
                <a:lnTo>
                  <a:pt x="85742" y="150003"/>
                </a:lnTo>
                <a:cubicBezTo>
                  <a:pt x="85742" y="144541"/>
                  <a:pt x="88447" y="139437"/>
                  <a:pt x="92989" y="136426"/>
                </a:cubicBezTo>
                <a:lnTo>
                  <a:pt x="119682" y="118614"/>
                </a:lnTo>
                <a:cubicBezTo>
                  <a:pt x="136728" y="107232"/>
                  <a:pt x="146936" y="88144"/>
                  <a:pt x="146936" y="67677"/>
                </a:cubicBezTo>
                <a:lnTo>
                  <a:pt x="146936" y="65329"/>
                </a:lnTo>
                <a:cubicBezTo>
                  <a:pt x="146936" y="29245"/>
                  <a:pt x="117691" y="0"/>
                  <a:pt x="81607" y="0"/>
                </a:cubicBezTo>
                <a:lnTo>
                  <a:pt x="65275" y="0"/>
                </a:lnTo>
                <a:cubicBezTo>
                  <a:pt x="29242" y="-50"/>
                  <a:pt x="-3" y="29195"/>
                  <a:pt x="-3" y="65277"/>
                </a:cubicBezTo>
                <a:cubicBezTo>
                  <a:pt x="-3" y="72064"/>
                  <a:pt x="5459" y="77525"/>
                  <a:pt x="12246" y="77525"/>
                </a:cubicBezTo>
                <a:cubicBezTo>
                  <a:pt x="19034" y="77525"/>
                  <a:pt x="24495" y="72064"/>
                  <a:pt x="24495" y="65277"/>
                </a:cubicBezTo>
                <a:lnTo>
                  <a:pt x="24498" y="65279"/>
                </a:lnTo>
                <a:moveTo>
                  <a:pt x="73494" y="228600"/>
                </a:moveTo>
                <a:cubicBezTo>
                  <a:pt x="82515" y="228600"/>
                  <a:pt x="89827" y="221287"/>
                  <a:pt x="89827" y="212269"/>
                </a:cubicBezTo>
                <a:cubicBezTo>
                  <a:pt x="89827" y="203248"/>
                  <a:pt x="82515" y="195938"/>
                  <a:pt x="73494" y="195938"/>
                </a:cubicBezTo>
                <a:cubicBezTo>
                  <a:pt x="64474" y="195938"/>
                  <a:pt x="57162" y="203251"/>
                  <a:pt x="57162" y="212269"/>
                </a:cubicBezTo>
                <a:cubicBezTo>
                  <a:pt x="57162" y="221289"/>
                  <a:pt x="64474" y="228600"/>
                  <a:pt x="73494" y="228600"/>
                </a:cubicBezTo>
                <a:lnTo>
                  <a:pt x="73494" y="22860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939542" y="3340517"/>
            <a:ext cx="171467" cy="228600"/>
          </a:xfrm>
          <a:custGeom>
            <a:avLst/>
            <a:gdLst/>
            <a:ahLst/>
            <a:cxnLst/>
            <a:rect l="l" t="t" r="r" b="b"/>
            <a:pathLst>
              <a:path w="171467" h="228600">
                <a:moveTo>
                  <a:pt x="0" y="21434"/>
                </a:moveTo>
                <a:cubicBezTo>
                  <a:pt x="0" y="9601"/>
                  <a:pt x="9600" y="0"/>
                  <a:pt x="21433" y="0"/>
                </a:cubicBezTo>
                <a:lnTo>
                  <a:pt x="21433" y="21434"/>
                </a:lnTo>
                <a:lnTo>
                  <a:pt x="21433" y="197097"/>
                </a:lnTo>
                <a:lnTo>
                  <a:pt x="79526" y="155615"/>
                </a:lnTo>
                <a:cubicBezTo>
                  <a:pt x="83232" y="152936"/>
                  <a:pt x="88278" y="152936"/>
                  <a:pt x="91985" y="155615"/>
                </a:cubicBezTo>
                <a:lnTo>
                  <a:pt x="150033" y="197097"/>
                </a:lnTo>
                <a:lnTo>
                  <a:pt x="150033" y="21434"/>
                </a:lnTo>
                <a:lnTo>
                  <a:pt x="21433" y="21434"/>
                </a:lnTo>
                <a:lnTo>
                  <a:pt x="21433" y="0"/>
                </a:lnTo>
                <a:lnTo>
                  <a:pt x="150033" y="0"/>
                </a:lnTo>
                <a:cubicBezTo>
                  <a:pt x="161866" y="0"/>
                  <a:pt x="171467" y="9601"/>
                  <a:pt x="171467" y="21434"/>
                </a:cubicBezTo>
                <a:lnTo>
                  <a:pt x="171467" y="217906"/>
                </a:lnTo>
                <a:cubicBezTo>
                  <a:pt x="171467" y="221925"/>
                  <a:pt x="169234" y="225587"/>
                  <a:pt x="165663" y="227418"/>
                </a:cubicBezTo>
                <a:cubicBezTo>
                  <a:pt x="162091" y="229249"/>
                  <a:pt x="157804" y="228936"/>
                  <a:pt x="154545" y="226613"/>
                </a:cubicBezTo>
                <a:lnTo>
                  <a:pt x="85735" y="177496"/>
                </a:lnTo>
                <a:lnTo>
                  <a:pt x="16926" y="226613"/>
                </a:lnTo>
                <a:cubicBezTo>
                  <a:pt x="13666" y="228936"/>
                  <a:pt x="9379" y="229247"/>
                  <a:pt x="5808" y="227418"/>
                </a:cubicBezTo>
                <a:cubicBezTo>
                  <a:pt x="2236" y="225587"/>
                  <a:pt x="4" y="221925"/>
                  <a:pt x="4" y="217906"/>
                </a:cubicBezTo>
                <a:lnTo>
                  <a:pt x="0" y="21434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925263" y="1757598"/>
            <a:ext cx="200025" cy="228600"/>
          </a:xfrm>
          <a:custGeom>
            <a:avLst/>
            <a:gdLst/>
            <a:ahLst/>
            <a:cxnLst/>
            <a:rect l="l" t="t" r="r" b="b"/>
            <a:pathLst>
              <a:path w="200025" h="228600">
                <a:moveTo>
                  <a:pt x="0" y="39292"/>
                </a:moveTo>
                <a:cubicBezTo>
                  <a:pt x="0" y="17593"/>
                  <a:pt x="17592" y="2"/>
                  <a:pt x="39291" y="2"/>
                </a:cubicBezTo>
                <a:lnTo>
                  <a:pt x="175022" y="2"/>
                </a:lnTo>
                <a:cubicBezTo>
                  <a:pt x="188818" y="2"/>
                  <a:pt x="200025" y="11208"/>
                  <a:pt x="200025" y="25007"/>
                </a:cubicBezTo>
                <a:lnTo>
                  <a:pt x="200025" y="153594"/>
                </a:lnTo>
                <a:cubicBezTo>
                  <a:pt x="200025" y="163550"/>
                  <a:pt x="194176" y="172168"/>
                  <a:pt x="185737" y="176187"/>
                </a:cubicBezTo>
                <a:lnTo>
                  <a:pt x="185737" y="207173"/>
                </a:lnTo>
                <a:lnTo>
                  <a:pt x="189310" y="207173"/>
                </a:lnTo>
                <a:cubicBezTo>
                  <a:pt x="195248" y="207173"/>
                  <a:pt x="200025" y="211951"/>
                  <a:pt x="200025" y="217890"/>
                </a:cubicBezTo>
                <a:cubicBezTo>
                  <a:pt x="200025" y="223829"/>
                  <a:pt x="195248" y="228607"/>
                  <a:pt x="189310" y="228607"/>
                </a:cubicBezTo>
                <a:lnTo>
                  <a:pt x="35718" y="228607"/>
                </a:lnTo>
                <a:cubicBezTo>
                  <a:pt x="15984" y="228607"/>
                  <a:pt x="0" y="212623"/>
                  <a:pt x="0" y="192888"/>
                </a:cubicBezTo>
                <a:cubicBezTo>
                  <a:pt x="0" y="191683"/>
                  <a:pt x="44" y="190476"/>
                  <a:pt x="178" y="189317"/>
                </a:cubicBezTo>
                <a:lnTo>
                  <a:pt x="0" y="189317"/>
                </a:lnTo>
                <a:lnTo>
                  <a:pt x="0" y="39292"/>
                </a:lnTo>
                <a:moveTo>
                  <a:pt x="35718" y="178594"/>
                </a:moveTo>
                <a:cubicBezTo>
                  <a:pt x="27815" y="178594"/>
                  <a:pt x="21431" y="184979"/>
                  <a:pt x="21431" y="192881"/>
                </a:cubicBezTo>
                <a:cubicBezTo>
                  <a:pt x="21431" y="200784"/>
                  <a:pt x="27815" y="207169"/>
                  <a:pt x="35718" y="207169"/>
                </a:cubicBezTo>
                <a:lnTo>
                  <a:pt x="164307" y="207169"/>
                </a:lnTo>
                <a:lnTo>
                  <a:pt x="164307" y="178594"/>
                </a:lnTo>
                <a:lnTo>
                  <a:pt x="35718" y="178594"/>
                </a:lnTo>
                <a:moveTo>
                  <a:pt x="21431" y="160155"/>
                </a:moveTo>
                <a:cubicBezTo>
                  <a:pt x="25805" y="158235"/>
                  <a:pt x="30628" y="157163"/>
                  <a:pt x="35718" y="157163"/>
                </a:cubicBezTo>
                <a:lnTo>
                  <a:pt x="175022" y="157163"/>
                </a:lnTo>
                <a:cubicBezTo>
                  <a:pt x="176986" y="157163"/>
                  <a:pt x="178594" y="155555"/>
                  <a:pt x="178594" y="153592"/>
                </a:cubicBezTo>
                <a:lnTo>
                  <a:pt x="178594" y="25004"/>
                </a:lnTo>
                <a:cubicBezTo>
                  <a:pt x="178594" y="23041"/>
                  <a:pt x="176986" y="21434"/>
                  <a:pt x="175022" y="21434"/>
                </a:cubicBezTo>
                <a:lnTo>
                  <a:pt x="39291" y="21434"/>
                </a:lnTo>
                <a:cubicBezTo>
                  <a:pt x="29424" y="21434"/>
                  <a:pt x="21431" y="29425"/>
                  <a:pt x="21431" y="39294"/>
                </a:cubicBezTo>
                <a:lnTo>
                  <a:pt x="21431" y="160155"/>
                </a:lnTo>
                <a:moveTo>
                  <a:pt x="67866" y="50006"/>
                </a:moveTo>
                <a:lnTo>
                  <a:pt x="146448" y="50006"/>
                </a:lnTo>
                <a:cubicBezTo>
                  <a:pt x="152387" y="50006"/>
                  <a:pt x="157164" y="54784"/>
                  <a:pt x="157164" y="60723"/>
                </a:cubicBezTo>
                <a:cubicBezTo>
                  <a:pt x="157164" y="66662"/>
                  <a:pt x="152387" y="71440"/>
                  <a:pt x="146448" y="71440"/>
                </a:cubicBezTo>
                <a:lnTo>
                  <a:pt x="67866" y="71440"/>
                </a:lnTo>
                <a:cubicBezTo>
                  <a:pt x="61928" y="71440"/>
                  <a:pt x="57151" y="66662"/>
                  <a:pt x="57151" y="60725"/>
                </a:cubicBezTo>
                <a:cubicBezTo>
                  <a:pt x="57151" y="54786"/>
                  <a:pt x="61928" y="50011"/>
                  <a:pt x="67866" y="50011"/>
                </a:cubicBezTo>
                <a:lnTo>
                  <a:pt x="67866" y="50006"/>
                </a:lnTo>
                <a:moveTo>
                  <a:pt x="67866" y="85725"/>
                </a:moveTo>
                <a:lnTo>
                  <a:pt x="146448" y="85725"/>
                </a:lnTo>
                <a:cubicBezTo>
                  <a:pt x="152387" y="85725"/>
                  <a:pt x="157164" y="90503"/>
                  <a:pt x="157164" y="96442"/>
                </a:cubicBezTo>
                <a:cubicBezTo>
                  <a:pt x="157164" y="102381"/>
                  <a:pt x="152387" y="107159"/>
                  <a:pt x="146448" y="107159"/>
                </a:cubicBezTo>
                <a:lnTo>
                  <a:pt x="67866" y="107159"/>
                </a:lnTo>
                <a:cubicBezTo>
                  <a:pt x="61928" y="107159"/>
                  <a:pt x="57151" y="102381"/>
                  <a:pt x="57151" y="96444"/>
                </a:cubicBezTo>
                <a:cubicBezTo>
                  <a:pt x="57151" y="90505"/>
                  <a:pt x="61928" y="85730"/>
                  <a:pt x="67866" y="85730"/>
                </a:cubicBezTo>
                <a:lnTo>
                  <a:pt x="67866" y="85725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Fundamentos de Estructuras de Control y Funciones en C++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21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548639" y="548639"/>
            <a:ext cx="11088717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Parent Engagement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548639" y="1457226"/>
            <a:ext cx="11088718" cy="1828800"/>
          </a:xfrm>
          <a:prstGeom prst="rect">
            <a:avLst/>
          </a:prstGeom>
          <a:blipFill>
            <a:blip r:embed="rId1"/>
            <a:srcRect/>
            <a:stretch>
              <a:fillRect l="0" r="0" t="-128822" b="-128822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894921" y="352547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821680" y="352547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9762836" y="352547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8436956" y="4789940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Organize coding competitions to challenge and inspire students.</a:t>
            </a:r>
            <a:endParaRPr lang="en-US" sz="1400" dirty="0"/>
          </a:p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Host events to showcase student projects and encourage community involvement.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436957" y="4302943"/>
            <a:ext cx="320039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Coding Competitions and Events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4502999" y="4789940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Provide regular updates on student progress in coding skills.</a:t>
            </a:r>
            <a:endParaRPr lang="en-US" sz="1400" dirty="0"/>
          </a:p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Offer constructive feedback to guide improvement and celebrate achievements.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4502999" y="4302943"/>
            <a:ext cx="320039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Progress Updates and Feedback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569042" y="4789940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Engage parents and students in collaborative coding activities.</a:t>
            </a:r>
            <a:endParaRPr lang="en-US" sz="1400" dirty="0"/>
          </a:p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sessions foster learning and strengthen family bonds through technology.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569042" y="4302943"/>
            <a:ext cx="320039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Parent-Student Coding Sessions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9922856" y="3698196"/>
            <a:ext cx="228600" cy="203200"/>
          </a:xfrm>
          <a:custGeom>
            <a:avLst/>
            <a:gdLst/>
            <a:ahLst/>
            <a:cxnLst/>
            <a:rect l="l" t="t" r="r" b="b"/>
            <a:pathLst>
              <a:path w="228600" h="203200">
                <a:moveTo>
                  <a:pt x="98741" y="122912"/>
                </a:moveTo>
                <a:cubicBezTo>
                  <a:pt x="87787" y="110886"/>
                  <a:pt x="72745" y="82826"/>
                  <a:pt x="70246" y="19050"/>
                </a:cubicBezTo>
                <a:lnTo>
                  <a:pt x="158431" y="19050"/>
                </a:lnTo>
                <a:cubicBezTo>
                  <a:pt x="155891" y="82828"/>
                  <a:pt x="140850" y="110886"/>
                  <a:pt x="129936" y="122912"/>
                </a:cubicBezTo>
                <a:cubicBezTo>
                  <a:pt x="124500" y="128904"/>
                  <a:pt x="119656" y="131405"/>
                  <a:pt x="116799" y="132476"/>
                </a:cubicBezTo>
                <a:cubicBezTo>
                  <a:pt x="115768" y="132873"/>
                  <a:pt x="114933" y="133072"/>
                  <a:pt x="114378" y="133230"/>
                </a:cubicBezTo>
                <a:cubicBezTo>
                  <a:pt x="113822" y="133110"/>
                  <a:pt x="112988" y="132873"/>
                  <a:pt x="111957" y="132476"/>
                </a:cubicBezTo>
                <a:cubicBezTo>
                  <a:pt x="109099" y="131405"/>
                  <a:pt x="104258" y="128904"/>
                  <a:pt x="98819" y="122912"/>
                </a:cubicBezTo>
                <a:lnTo>
                  <a:pt x="98741" y="122912"/>
                </a:lnTo>
                <a:moveTo>
                  <a:pt x="158749" y="0"/>
                </a:moveTo>
                <a:lnTo>
                  <a:pt x="69849" y="0"/>
                </a:lnTo>
                <a:cubicBezTo>
                  <a:pt x="59331" y="0"/>
                  <a:pt x="50758" y="8652"/>
                  <a:pt x="51156" y="19129"/>
                </a:cubicBezTo>
                <a:cubicBezTo>
                  <a:pt x="51236" y="21232"/>
                  <a:pt x="51314" y="23335"/>
                  <a:pt x="51435" y="25400"/>
                </a:cubicBezTo>
                <a:lnTo>
                  <a:pt x="9526" y="25400"/>
                </a:lnTo>
                <a:cubicBezTo>
                  <a:pt x="4247" y="25400"/>
                  <a:pt x="0" y="29647"/>
                  <a:pt x="0" y="34926"/>
                </a:cubicBezTo>
                <a:cubicBezTo>
                  <a:pt x="0" y="77986"/>
                  <a:pt x="18217" y="105451"/>
                  <a:pt x="40284" y="122477"/>
                </a:cubicBezTo>
                <a:cubicBezTo>
                  <a:pt x="61676" y="139027"/>
                  <a:pt x="86203" y="145337"/>
                  <a:pt x="99617" y="147757"/>
                </a:cubicBezTo>
                <a:cubicBezTo>
                  <a:pt x="101482" y="148749"/>
                  <a:pt x="103229" y="149543"/>
                  <a:pt x="104815" y="150177"/>
                </a:cubicBezTo>
                <a:lnTo>
                  <a:pt x="104815" y="184150"/>
                </a:lnTo>
                <a:lnTo>
                  <a:pt x="73065" y="184150"/>
                </a:lnTo>
                <a:cubicBezTo>
                  <a:pt x="67787" y="184150"/>
                  <a:pt x="63539" y="188397"/>
                  <a:pt x="63539" y="193676"/>
                </a:cubicBezTo>
                <a:cubicBezTo>
                  <a:pt x="63539" y="198955"/>
                  <a:pt x="67787" y="203202"/>
                  <a:pt x="73065" y="203202"/>
                </a:cubicBezTo>
                <a:lnTo>
                  <a:pt x="114341" y="203202"/>
                </a:lnTo>
                <a:lnTo>
                  <a:pt x="155617" y="203202"/>
                </a:lnTo>
                <a:cubicBezTo>
                  <a:pt x="160896" y="203202"/>
                  <a:pt x="165143" y="198955"/>
                  <a:pt x="165143" y="193678"/>
                </a:cubicBezTo>
                <a:cubicBezTo>
                  <a:pt x="165143" y="188399"/>
                  <a:pt x="160896" y="184154"/>
                  <a:pt x="155617" y="184154"/>
                </a:cubicBezTo>
                <a:lnTo>
                  <a:pt x="123867" y="184154"/>
                </a:lnTo>
                <a:lnTo>
                  <a:pt x="123867" y="150181"/>
                </a:lnTo>
                <a:cubicBezTo>
                  <a:pt x="125453" y="149545"/>
                  <a:pt x="127200" y="148753"/>
                  <a:pt x="129065" y="147761"/>
                </a:cubicBezTo>
                <a:cubicBezTo>
                  <a:pt x="142480" y="145380"/>
                  <a:pt x="166967" y="139030"/>
                  <a:pt x="188398" y="122481"/>
                </a:cubicBezTo>
                <a:cubicBezTo>
                  <a:pt x="210385" y="105455"/>
                  <a:pt x="228602" y="77990"/>
                  <a:pt x="228602" y="34930"/>
                </a:cubicBezTo>
                <a:cubicBezTo>
                  <a:pt x="228602" y="29651"/>
                  <a:pt x="224355" y="25406"/>
                  <a:pt x="219077" y="25406"/>
                </a:cubicBezTo>
                <a:lnTo>
                  <a:pt x="177167" y="25406"/>
                </a:lnTo>
                <a:cubicBezTo>
                  <a:pt x="177286" y="23342"/>
                  <a:pt x="177366" y="21279"/>
                  <a:pt x="177446" y="19136"/>
                </a:cubicBezTo>
                <a:cubicBezTo>
                  <a:pt x="177844" y="8659"/>
                  <a:pt x="169271" y="6"/>
                  <a:pt x="158754" y="6"/>
                </a:cubicBezTo>
                <a:lnTo>
                  <a:pt x="158749" y="0"/>
                </a:lnTo>
                <a:moveTo>
                  <a:pt x="175697" y="44450"/>
                </a:moveTo>
                <a:lnTo>
                  <a:pt x="209194" y="44450"/>
                </a:lnTo>
                <a:cubicBezTo>
                  <a:pt x="206812" y="75566"/>
                  <a:pt x="192804" y="94972"/>
                  <a:pt x="176690" y="107395"/>
                </a:cubicBezTo>
                <a:cubicBezTo>
                  <a:pt x="169745" y="112792"/>
                  <a:pt x="162283" y="116921"/>
                  <a:pt x="155101" y="120095"/>
                </a:cubicBezTo>
                <a:cubicBezTo>
                  <a:pt x="164110" y="104101"/>
                  <a:pt x="172088" y="80209"/>
                  <a:pt x="175697" y="44450"/>
                </a:cubicBezTo>
                <a:moveTo>
                  <a:pt x="73502" y="120095"/>
                </a:moveTo>
                <a:cubicBezTo>
                  <a:pt x="66319" y="116921"/>
                  <a:pt x="58897" y="112792"/>
                  <a:pt x="51913" y="107395"/>
                </a:cubicBezTo>
                <a:cubicBezTo>
                  <a:pt x="35799" y="94974"/>
                  <a:pt x="21790" y="75566"/>
                  <a:pt x="19408" y="44450"/>
                </a:cubicBezTo>
                <a:lnTo>
                  <a:pt x="52905" y="44450"/>
                </a:lnTo>
                <a:cubicBezTo>
                  <a:pt x="56517" y="80209"/>
                  <a:pt x="64493" y="104099"/>
                  <a:pt x="73502" y="120095"/>
                </a:cubicBezTo>
                <a:lnTo>
                  <a:pt x="73502" y="120095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5981700" y="3699787"/>
            <a:ext cx="228600" cy="200019"/>
          </a:xfrm>
          <a:custGeom>
            <a:avLst/>
            <a:gdLst/>
            <a:ahLst/>
            <a:cxnLst/>
            <a:rect l="l" t="t" r="r" b="b"/>
            <a:pathLst>
              <a:path w="228600" h="200019">
                <a:moveTo>
                  <a:pt x="55230" y="160381"/>
                </a:moveTo>
                <a:cubicBezTo>
                  <a:pt x="60988" y="156185"/>
                  <a:pt x="68443" y="155115"/>
                  <a:pt x="75139" y="157525"/>
                </a:cubicBezTo>
                <a:cubicBezTo>
                  <a:pt x="86966" y="161809"/>
                  <a:pt x="100225" y="164266"/>
                  <a:pt x="114330" y="164266"/>
                </a:cubicBezTo>
                <a:cubicBezTo>
                  <a:pt x="169992" y="164266"/>
                  <a:pt x="207176" y="128332"/>
                  <a:pt x="207176" y="92847"/>
                </a:cubicBezTo>
                <a:cubicBezTo>
                  <a:pt x="207176" y="57359"/>
                  <a:pt x="169994" y="21428"/>
                  <a:pt x="114330" y="21428"/>
                </a:cubicBezTo>
                <a:cubicBezTo>
                  <a:pt x="58668" y="21428"/>
                  <a:pt x="21484" y="57362"/>
                  <a:pt x="21484" y="92847"/>
                </a:cubicBezTo>
                <a:cubicBezTo>
                  <a:pt x="21484" y="107130"/>
                  <a:pt x="27018" y="120879"/>
                  <a:pt x="37420" y="132663"/>
                </a:cubicBezTo>
                <a:cubicBezTo>
                  <a:pt x="41258" y="136993"/>
                  <a:pt x="43132" y="142706"/>
                  <a:pt x="42686" y="148508"/>
                </a:cubicBezTo>
                <a:cubicBezTo>
                  <a:pt x="42062" y="156587"/>
                  <a:pt x="40142" y="163998"/>
                  <a:pt x="37644" y="170558"/>
                </a:cubicBezTo>
                <a:cubicBezTo>
                  <a:pt x="45231" y="167032"/>
                  <a:pt x="51526" y="163103"/>
                  <a:pt x="55230" y="160425"/>
                </a:cubicBezTo>
                <a:lnTo>
                  <a:pt x="55230" y="160381"/>
                </a:lnTo>
                <a:moveTo>
                  <a:pt x="9521" y="178503"/>
                </a:moveTo>
                <a:cubicBezTo>
                  <a:pt x="10324" y="177297"/>
                  <a:pt x="11083" y="176093"/>
                  <a:pt x="11798" y="174887"/>
                </a:cubicBezTo>
                <a:cubicBezTo>
                  <a:pt x="16263" y="167476"/>
                  <a:pt x="20503" y="157745"/>
                  <a:pt x="21351" y="146810"/>
                </a:cubicBezTo>
                <a:cubicBezTo>
                  <a:pt x="7960" y="131589"/>
                  <a:pt x="59" y="112975"/>
                  <a:pt x="59" y="92843"/>
                </a:cubicBezTo>
                <a:cubicBezTo>
                  <a:pt x="59" y="41554"/>
                  <a:pt x="51213" y="-2"/>
                  <a:pt x="114330" y="-2"/>
                </a:cubicBezTo>
                <a:cubicBezTo>
                  <a:pt x="177446" y="-2"/>
                  <a:pt x="228600" y="41556"/>
                  <a:pt x="228600" y="92843"/>
                </a:cubicBezTo>
                <a:cubicBezTo>
                  <a:pt x="228600" y="144132"/>
                  <a:pt x="177446" y="185688"/>
                  <a:pt x="114330" y="185688"/>
                </a:cubicBezTo>
                <a:cubicBezTo>
                  <a:pt x="97770" y="185688"/>
                  <a:pt x="82056" y="182831"/>
                  <a:pt x="67862" y="177697"/>
                </a:cubicBezTo>
                <a:cubicBezTo>
                  <a:pt x="62550" y="181581"/>
                  <a:pt x="53890" y="186892"/>
                  <a:pt x="43624" y="191356"/>
                </a:cubicBezTo>
                <a:cubicBezTo>
                  <a:pt x="36885" y="194303"/>
                  <a:pt x="29206" y="196981"/>
                  <a:pt x="21260" y="198543"/>
                </a:cubicBezTo>
                <a:cubicBezTo>
                  <a:pt x="20903" y="198633"/>
                  <a:pt x="20547" y="198677"/>
                  <a:pt x="20188" y="198767"/>
                </a:cubicBezTo>
                <a:cubicBezTo>
                  <a:pt x="18224" y="199125"/>
                  <a:pt x="16304" y="199437"/>
                  <a:pt x="14297" y="199615"/>
                </a:cubicBezTo>
                <a:cubicBezTo>
                  <a:pt x="14207" y="199615"/>
                  <a:pt x="14073" y="199659"/>
                  <a:pt x="13983" y="199659"/>
                </a:cubicBezTo>
                <a:cubicBezTo>
                  <a:pt x="11707" y="199883"/>
                  <a:pt x="9430" y="200017"/>
                  <a:pt x="7153" y="200017"/>
                </a:cubicBezTo>
                <a:cubicBezTo>
                  <a:pt x="4252" y="200017"/>
                  <a:pt x="1662" y="198277"/>
                  <a:pt x="546" y="195599"/>
                </a:cubicBezTo>
                <a:cubicBezTo>
                  <a:pt x="-569" y="192920"/>
                  <a:pt x="55" y="189884"/>
                  <a:pt x="2064" y="187832"/>
                </a:cubicBezTo>
                <a:cubicBezTo>
                  <a:pt x="3895" y="185958"/>
                  <a:pt x="5546" y="183948"/>
                  <a:pt x="7107" y="181805"/>
                </a:cubicBezTo>
                <a:cubicBezTo>
                  <a:pt x="7866" y="180779"/>
                  <a:pt x="8579" y="179751"/>
                  <a:pt x="9249" y="178725"/>
                </a:cubicBezTo>
                <a:lnTo>
                  <a:pt x="9384" y="178501"/>
                </a:lnTo>
                <a:lnTo>
                  <a:pt x="9521" y="178503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2054941" y="3730901"/>
            <a:ext cx="228600" cy="137789"/>
          </a:xfrm>
          <a:custGeom>
            <a:avLst/>
            <a:gdLst/>
            <a:ahLst/>
            <a:cxnLst/>
            <a:rect l="l" t="t" r="r" b="b"/>
            <a:pathLst>
              <a:path w="228600" h="137789">
                <a:moveTo>
                  <a:pt x="97226" y="215"/>
                </a:moveTo>
                <a:lnTo>
                  <a:pt x="78974" y="18468"/>
                </a:lnTo>
                <a:cubicBezTo>
                  <a:pt x="73509" y="19968"/>
                  <a:pt x="68438" y="22719"/>
                  <a:pt x="64152" y="26505"/>
                </a:cubicBezTo>
                <a:lnTo>
                  <a:pt x="54651" y="34971"/>
                </a:lnTo>
                <a:cubicBezTo>
                  <a:pt x="51008" y="38221"/>
                  <a:pt x="46257" y="40007"/>
                  <a:pt x="41363" y="40007"/>
                </a:cubicBezTo>
                <a:lnTo>
                  <a:pt x="34290" y="40007"/>
                </a:lnTo>
                <a:lnTo>
                  <a:pt x="34290" y="85727"/>
                </a:lnTo>
                <a:cubicBezTo>
                  <a:pt x="41575" y="85942"/>
                  <a:pt x="48507" y="88906"/>
                  <a:pt x="53684" y="94085"/>
                </a:cubicBezTo>
                <a:lnTo>
                  <a:pt x="66399" y="106800"/>
                </a:lnTo>
                <a:lnTo>
                  <a:pt x="68900" y="109301"/>
                </a:lnTo>
                <a:lnTo>
                  <a:pt x="68900" y="109301"/>
                </a:lnTo>
                <a:lnTo>
                  <a:pt x="78545" y="118945"/>
                </a:lnTo>
                <a:cubicBezTo>
                  <a:pt x="80760" y="121159"/>
                  <a:pt x="84404" y="121159"/>
                  <a:pt x="86617" y="118945"/>
                </a:cubicBezTo>
                <a:cubicBezTo>
                  <a:pt x="87225" y="118337"/>
                  <a:pt x="87689" y="117624"/>
                  <a:pt x="87938" y="116873"/>
                </a:cubicBezTo>
                <a:cubicBezTo>
                  <a:pt x="88939" y="114123"/>
                  <a:pt x="91259" y="112050"/>
                  <a:pt x="94117" y="111408"/>
                </a:cubicBezTo>
                <a:cubicBezTo>
                  <a:pt x="96974" y="110765"/>
                  <a:pt x="99974" y="111623"/>
                  <a:pt x="102047" y="113730"/>
                </a:cubicBezTo>
                <a:lnTo>
                  <a:pt x="105906" y="117516"/>
                </a:lnTo>
                <a:cubicBezTo>
                  <a:pt x="110050" y="121660"/>
                  <a:pt x="116764" y="121660"/>
                  <a:pt x="120872" y="117516"/>
                </a:cubicBezTo>
                <a:cubicBezTo>
                  <a:pt x="122802" y="115587"/>
                  <a:pt x="123837" y="113124"/>
                  <a:pt x="123945" y="110587"/>
                </a:cubicBezTo>
                <a:cubicBezTo>
                  <a:pt x="124086" y="107444"/>
                  <a:pt x="125945" y="104658"/>
                  <a:pt x="128802" y="103301"/>
                </a:cubicBezTo>
                <a:cubicBezTo>
                  <a:pt x="131660" y="101943"/>
                  <a:pt x="134981" y="102228"/>
                  <a:pt x="137517" y="104050"/>
                </a:cubicBezTo>
                <a:cubicBezTo>
                  <a:pt x="140875" y="106444"/>
                  <a:pt x="145554" y="106123"/>
                  <a:pt x="148553" y="103121"/>
                </a:cubicBezTo>
                <a:cubicBezTo>
                  <a:pt x="151912" y="99764"/>
                  <a:pt x="151912" y="94335"/>
                  <a:pt x="148553" y="91013"/>
                </a:cubicBezTo>
                <a:lnTo>
                  <a:pt x="121478" y="63938"/>
                </a:lnTo>
                <a:lnTo>
                  <a:pt x="108690" y="75726"/>
                </a:lnTo>
                <a:cubicBezTo>
                  <a:pt x="98938" y="84728"/>
                  <a:pt x="83974" y="84870"/>
                  <a:pt x="74044" y="76047"/>
                </a:cubicBezTo>
                <a:cubicBezTo>
                  <a:pt x="62721" y="65975"/>
                  <a:pt x="62470" y="48401"/>
                  <a:pt x="73472" y="38006"/>
                </a:cubicBezTo>
                <a:lnTo>
                  <a:pt x="98511" y="14360"/>
                </a:lnTo>
                <a:cubicBezTo>
                  <a:pt x="108297" y="5145"/>
                  <a:pt x="121227" y="1"/>
                  <a:pt x="134693" y="1"/>
                </a:cubicBezTo>
                <a:cubicBezTo>
                  <a:pt x="147589" y="1"/>
                  <a:pt x="160054" y="4752"/>
                  <a:pt x="169662" y="13288"/>
                </a:cubicBezTo>
                <a:lnTo>
                  <a:pt x="180413" y="22861"/>
                </a:lnTo>
                <a:lnTo>
                  <a:pt x="194308" y="22861"/>
                </a:lnTo>
                <a:lnTo>
                  <a:pt x="208595" y="22861"/>
                </a:lnTo>
                <a:lnTo>
                  <a:pt x="222883" y="22861"/>
                </a:lnTo>
                <a:cubicBezTo>
                  <a:pt x="226026" y="22861"/>
                  <a:pt x="228598" y="25432"/>
                  <a:pt x="228598" y="28576"/>
                </a:cubicBezTo>
                <a:lnTo>
                  <a:pt x="228598" y="102871"/>
                </a:lnTo>
                <a:cubicBezTo>
                  <a:pt x="228598" y="109192"/>
                  <a:pt x="223491" y="114300"/>
                  <a:pt x="217168" y="114300"/>
                </a:cubicBezTo>
                <a:lnTo>
                  <a:pt x="205738" y="114300"/>
                </a:lnTo>
                <a:cubicBezTo>
                  <a:pt x="201522" y="114300"/>
                  <a:pt x="197808" y="112014"/>
                  <a:pt x="195844" y="108585"/>
                </a:cubicBezTo>
                <a:lnTo>
                  <a:pt x="165518" y="108585"/>
                </a:lnTo>
                <a:cubicBezTo>
                  <a:pt x="164304" y="110978"/>
                  <a:pt x="162697" y="113264"/>
                  <a:pt x="160697" y="115265"/>
                </a:cubicBezTo>
                <a:cubicBezTo>
                  <a:pt x="154588" y="121373"/>
                  <a:pt x="146123" y="123766"/>
                  <a:pt x="138193" y="122443"/>
                </a:cubicBezTo>
                <a:cubicBezTo>
                  <a:pt x="136909" y="125050"/>
                  <a:pt x="135157" y="127480"/>
                  <a:pt x="132979" y="129658"/>
                </a:cubicBezTo>
                <a:cubicBezTo>
                  <a:pt x="123227" y="139409"/>
                  <a:pt x="107977" y="140374"/>
                  <a:pt x="97118" y="132552"/>
                </a:cubicBezTo>
                <a:cubicBezTo>
                  <a:pt x="88153" y="139981"/>
                  <a:pt x="74793" y="139517"/>
                  <a:pt x="66401" y="131087"/>
                </a:cubicBezTo>
                <a:lnTo>
                  <a:pt x="56793" y="121443"/>
                </a:lnTo>
                <a:lnTo>
                  <a:pt x="54293" y="118942"/>
                </a:lnTo>
                <a:lnTo>
                  <a:pt x="41575" y="106227"/>
                </a:lnTo>
                <a:cubicBezTo>
                  <a:pt x="39612" y="104262"/>
                  <a:pt x="37040" y="103120"/>
                  <a:pt x="34290" y="102905"/>
                </a:cubicBezTo>
                <a:cubicBezTo>
                  <a:pt x="34290" y="109191"/>
                  <a:pt x="29147" y="114299"/>
                  <a:pt x="22860" y="114299"/>
                </a:cubicBezTo>
                <a:lnTo>
                  <a:pt x="11430" y="114299"/>
                </a:lnTo>
                <a:cubicBezTo>
                  <a:pt x="5107" y="114299"/>
                  <a:pt x="0" y="109191"/>
                  <a:pt x="0" y="102869"/>
                </a:cubicBezTo>
                <a:lnTo>
                  <a:pt x="0" y="28575"/>
                </a:lnTo>
                <a:cubicBezTo>
                  <a:pt x="0" y="25432"/>
                  <a:pt x="2572" y="22859"/>
                  <a:pt x="5715" y="22859"/>
                </a:cubicBezTo>
                <a:lnTo>
                  <a:pt x="20003" y="22859"/>
                </a:lnTo>
                <a:lnTo>
                  <a:pt x="34290" y="22859"/>
                </a:lnTo>
                <a:lnTo>
                  <a:pt x="41363" y="22859"/>
                </a:lnTo>
                <a:cubicBezTo>
                  <a:pt x="42078" y="22859"/>
                  <a:pt x="42755" y="22610"/>
                  <a:pt x="43256" y="22145"/>
                </a:cubicBezTo>
                <a:lnTo>
                  <a:pt x="52722" y="13716"/>
                </a:lnTo>
                <a:cubicBezTo>
                  <a:pt x="62687" y="4893"/>
                  <a:pt x="75511" y="0"/>
                  <a:pt x="88834" y="0"/>
                </a:cubicBezTo>
                <a:lnTo>
                  <a:pt x="92512" y="0"/>
                </a:lnTo>
                <a:cubicBezTo>
                  <a:pt x="94083" y="0"/>
                  <a:pt x="95692" y="72"/>
                  <a:pt x="97226" y="215"/>
                </a:cubicBezTo>
                <a:lnTo>
                  <a:pt x="97226" y="215"/>
                </a:lnTo>
                <a:moveTo>
                  <a:pt x="194310" y="91440"/>
                </a:moveTo>
                <a:lnTo>
                  <a:pt x="194310" y="40004"/>
                </a:lnTo>
                <a:lnTo>
                  <a:pt x="177165" y="40004"/>
                </a:lnTo>
                <a:cubicBezTo>
                  <a:pt x="175057" y="40004"/>
                  <a:pt x="173020" y="39219"/>
                  <a:pt x="171487" y="37826"/>
                </a:cubicBezTo>
                <a:lnTo>
                  <a:pt x="158305" y="26110"/>
                </a:lnTo>
                <a:cubicBezTo>
                  <a:pt x="151804" y="20324"/>
                  <a:pt x="143410" y="17144"/>
                  <a:pt x="134696" y="17144"/>
                </a:cubicBezTo>
                <a:cubicBezTo>
                  <a:pt x="125623" y="17144"/>
                  <a:pt x="116908" y="20609"/>
                  <a:pt x="110299" y="26823"/>
                </a:cubicBezTo>
                <a:lnTo>
                  <a:pt x="85261" y="50469"/>
                </a:lnTo>
                <a:cubicBezTo>
                  <a:pt x="81583" y="53969"/>
                  <a:pt x="81654" y="59864"/>
                  <a:pt x="85439" y="63220"/>
                </a:cubicBezTo>
                <a:cubicBezTo>
                  <a:pt x="88761" y="66186"/>
                  <a:pt x="93797" y="66114"/>
                  <a:pt x="97048" y="63113"/>
                </a:cubicBezTo>
                <a:lnTo>
                  <a:pt x="122728" y="39395"/>
                </a:lnTo>
                <a:cubicBezTo>
                  <a:pt x="126194" y="36181"/>
                  <a:pt x="131623" y="36394"/>
                  <a:pt x="134837" y="39895"/>
                </a:cubicBezTo>
                <a:cubicBezTo>
                  <a:pt x="138052" y="43395"/>
                  <a:pt x="137839" y="48790"/>
                  <a:pt x="134337" y="52004"/>
                </a:cubicBezTo>
                <a:lnTo>
                  <a:pt x="134051" y="52290"/>
                </a:lnTo>
                <a:lnTo>
                  <a:pt x="160626" y="78865"/>
                </a:lnTo>
                <a:cubicBezTo>
                  <a:pt x="164199" y="82436"/>
                  <a:pt x="166519" y="86831"/>
                  <a:pt x="167555" y="91402"/>
                </a:cubicBezTo>
                <a:lnTo>
                  <a:pt x="194271" y="91402"/>
                </a:lnTo>
                <a:lnTo>
                  <a:pt x="194310" y="91440"/>
                </a:lnTo>
                <a:moveTo>
                  <a:pt x="22860" y="97155"/>
                </a:moveTo>
                <a:cubicBezTo>
                  <a:pt x="22860" y="93998"/>
                  <a:pt x="20302" y="91440"/>
                  <a:pt x="17145" y="91440"/>
                </a:cubicBezTo>
                <a:cubicBezTo>
                  <a:pt x="13988" y="91440"/>
                  <a:pt x="11430" y="93998"/>
                  <a:pt x="11430" y="97155"/>
                </a:cubicBezTo>
                <a:cubicBezTo>
                  <a:pt x="11430" y="100312"/>
                  <a:pt x="13988" y="102871"/>
                  <a:pt x="17145" y="102871"/>
                </a:cubicBezTo>
                <a:cubicBezTo>
                  <a:pt x="20302" y="102871"/>
                  <a:pt x="22860" y="100312"/>
                  <a:pt x="22860" y="97155"/>
                </a:cubicBezTo>
                <a:moveTo>
                  <a:pt x="211455" y="102871"/>
                </a:moveTo>
                <a:cubicBezTo>
                  <a:pt x="214612" y="102871"/>
                  <a:pt x="217170" y="100312"/>
                  <a:pt x="217170" y="97155"/>
                </a:cubicBezTo>
                <a:cubicBezTo>
                  <a:pt x="217170" y="93998"/>
                  <a:pt x="214612" y="91440"/>
                  <a:pt x="211455" y="91440"/>
                </a:cubicBezTo>
                <a:cubicBezTo>
                  <a:pt x="208298" y="91440"/>
                  <a:pt x="205740" y="93998"/>
                  <a:pt x="205740" y="97155"/>
                </a:cubicBezTo>
                <a:cubicBezTo>
                  <a:pt x="205740" y="100312"/>
                  <a:pt x="208298" y="102871"/>
                  <a:pt x="211455" y="102871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917447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9174480" y="0"/>
            <a:ext cx="3017520" cy="6857998"/>
          </a:xfrm>
          <a:prstGeom prst="rect">
            <a:avLst/>
          </a:prstGeom>
          <a:blipFill>
            <a:blip r:embed="rId1"/>
            <a:srcRect/>
            <a:stretch>
              <a:fillRect l="-156905" r="-156905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6313046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Ensure a safe environment when using electronic devices.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Follow guidelines to minimize risks associated with equipment usage.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6313045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Safety Awareness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3507658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Take regular breaks to avoid eye strain.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Prevent fatigue by managing screen time effectively.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3507657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Eye Health Maintenance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702270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Handle computers and equipment with care.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Avoid physical damage or electrical shock.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702269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Proper Handling of Equipment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548639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Safety Considerations</a:t>
            </a: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Fundamentos de Estructuras de Control y Funciones en C++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22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22</Slides>
  <Notes>22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2025-06-26T19:01:15Z</dcterms:created>
  <dcterms:modified xsi:type="dcterms:W3CDTF">2025-06-26T19:01:15Z</dcterms:modified>
</cp:coreProperties>
</file>