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12057d2f796960efb1218604460d041c0660c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f8da1d3e82eec8068c5701049c534099481e24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47df15f18cc8fb958e39e737381a4777c2961db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feeeb8d0bc02d66f64c6ef78759241adc01610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acda06f766dbc7a83334de0e2ecbeac443f1f75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2d06491b554a5dfecf24ac8feab20d1e2625a9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41fa03009a8f3c019e1b8bf5b56bca942ae7ae5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7158fe6b9e83f2381f12a0fa8fe7501ffbcd52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cbe81d4929f5a98f7d3bea3ffcd3268200927e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61899f20fc2706aa7105eac232b22d9c5db183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1f720d12c307cf36e67938ff112cca605a94aa8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841fc9c3270980a0f39dd907b69dbc5829200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6a098ed0a845e0ec1d93249629f4b17c5458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ac4b3216660907f86d364e580b3d5c1d47ce17e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4cd8a84a05c716eb05c1832763ec4a19cf8e62f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3d08f56b29fb3db26a260dd9504e50f326bef14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47914" r="-479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Communication, Teamwork, Problem-Solving, and Time Management Competencies for Professional Growth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Essential Skills for Career Success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Essential Skills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Essential Skills Matter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Communication Skills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Teamwork and Collaboration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Problem-Solving and Adaptability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 Management and Organization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Overcoming Challenges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Personalized Career Development Plan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Reflection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Development and Planning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Recommendations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 and Resources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31818" r="-13181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these skills will help you achieve your career goals.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crucial for succeeding in your future profession.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Developing Essential Skills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Communication, teamwork, problem-solving, and time management are key essential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vital for navigating challenges and collaborating effectively.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Essential Skills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skills are critical for success in the workplace.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form the foundation for professional growth and achievement.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Essential Skills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Essential Skills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Essential Skills Matter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essential skills will give you a competitive edge in the job market.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set you apart from other candidates and enhance career opportunities.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Competitive Advantage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skills are transferable across different industries and professions.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makes them a valuable asset in a dynamic job market.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Versatility Across Industries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you work effectively with others and achieve common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productive and harmonious work environment.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and Collaboration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skills are highly valued by employers.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demonstrate your ability to contribute effectively to the workplace.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Value to Employers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Skills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Clear messaging, active listening, and understanding non-verbal cues are essential.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ensure that ideas are conveyed and understood effectively.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Elements of Effective Communication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80015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38148" y="0"/>
                </a:moveTo>
                <a:cubicBezTo>
                  <a:pt x="427592" y="0"/>
                  <a:pt x="419097" y="8492"/>
                  <a:pt x="419097" y="19050"/>
                </a:cubicBezTo>
                <a:lnTo>
                  <a:pt x="419097" y="23573"/>
                </a:lnTo>
                <a:lnTo>
                  <a:pt x="38098" y="127476"/>
                </a:lnTo>
                <a:lnTo>
                  <a:pt x="38098" y="120648"/>
                </a:lnTo>
                <a:cubicBezTo>
                  <a:pt x="38098" y="110090"/>
                  <a:pt x="29604" y="101599"/>
                  <a:pt x="19047" y="101599"/>
                </a:cubicBezTo>
                <a:cubicBezTo>
                  <a:pt x="8490" y="101599"/>
                  <a:pt x="-5" y="110090"/>
                  <a:pt x="-5" y="120648"/>
                </a:cubicBezTo>
                <a:lnTo>
                  <a:pt x="-5" y="137873"/>
                </a:lnTo>
                <a:lnTo>
                  <a:pt x="-5" y="152400"/>
                </a:lnTo>
                <a:lnTo>
                  <a:pt x="-5" y="203201"/>
                </a:lnTo>
                <a:lnTo>
                  <a:pt x="-5" y="217727"/>
                </a:lnTo>
                <a:lnTo>
                  <a:pt x="-5" y="234952"/>
                </a:lnTo>
                <a:cubicBezTo>
                  <a:pt x="-5" y="245510"/>
                  <a:pt x="8490" y="254002"/>
                  <a:pt x="19047" y="254002"/>
                </a:cubicBezTo>
                <a:cubicBezTo>
                  <a:pt x="29604" y="254002"/>
                  <a:pt x="38098" y="245510"/>
                  <a:pt x="38098" y="234952"/>
                </a:cubicBezTo>
                <a:lnTo>
                  <a:pt x="38098" y="228125"/>
                </a:lnTo>
                <a:lnTo>
                  <a:pt x="131445" y="253603"/>
                </a:lnTo>
                <a:cubicBezTo>
                  <a:pt x="128587" y="261700"/>
                  <a:pt x="127001" y="270352"/>
                  <a:pt x="127001" y="279399"/>
                </a:cubicBezTo>
                <a:cubicBezTo>
                  <a:pt x="127001" y="321466"/>
                  <a:pt x="161131" y="355600"/>
                  <a:pt x="203203" y="355600"/>
                </a:cubicBezTo>
                <a:cubicBezTo>
                  <a:pt x="240428" y="355600"/>
                  <a:pt x="271467" y="328930"/>
                  <a:pt x="278055" y="293608"/>
                </a:cubicBezTo>
                <a:lnTo>
                  <a:pt x="419106" y="332027"/>
                </a:lnTo>
                <a:lnTo>
                  <a:pt x="419106" y="336551"/>
                </a:lnTo>
                <a:cubicBezTo>
                  <a:pt x="419106" y="347108"/>
                  <a:pt x="427601" y="355600"/>
                  <a:pt x="438158" y="355600"/>
                </a:cubicBezTo>
                <a:cubicBezTo>
                  <a:pt x="448714" y="355600"/>
                  <a:pt x="457209" y="347108"/>
                  <a:pt x="457209" y="336551"/>
                </a:cubicBezTo>
                <a:lnTo>
                  <a:pt x="457209" y="317501"/>
                </a:lnTo>
                <a:lnTo>
                  <a:pt x="457209" y="38103"/>
                </a:lnTo>
                <a:lnTo>
                  <a:pt x="457209" y="19053"/>
                </a:lnTo>
                <a:cubicBezTo>
                  <a:pt x="457209" y="8495"/>
                  <a:pt x="448714" y="4"/>
                  <a:pt x="438158" y="4"/>
                </a:cubicBezTo>
                <a:lnTo>
                  <a:pt x="438148" y="0"/>
                </a:lnTo>
                <a:moveTo>
                  <a:pt x="419102" y="292577"/>
                </a:moveTo>
                <a:lnTo>
                  <a:pt x="38103" y="188674"/>
                </a:lnTo>
                <a:lnTo>
                  <a:pt x="38103" y="167004"/>
                </a:lnTo>
                <a:lnTo>
                  <a:pt x="419102" y="63023"/>
                </a:lnTo>
                <a:lnTo>
                  <a:pt x="419102" y="292577"/>
                </a:lnTo>
                <a:moveTo>
                  <a:pt x="165099" y="279398"/>
                </a:moveTo>
                <a:cubicBezTo>
                  <a:pt x="165099" y="273762"/>
                  <a:pt x="166288" y="268446"/>
                  <a:pt x="168515" y="263681"/>
                </a:cubicBezTo>
                <a:lnTo>
                  <a:pt x="241141" y="283445"/>
                </a:lnTo>
                <a:cubicBezTo>
                  <a:pt x="239079" y="302573"/>
                  <a:pt x="222885" y="317419"/>
                  <a:pt x="203280" y="317419"/>
                </a:cubicBezTo>
                <a:cubicBezTo>
                  <a:pt x="182244" y="317419"/>
                  <a:pt x="165182" y="300354"/>
                  <a:pt x="165182" y="279320"/>
                </a:cubicBezTo>
                <a:lnTo>
                  <a:pt x="165099" y="2793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communication skills through role-playing, presentations, and group discussions.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help in building confidence and improving interpersonal interactions.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Communication Skills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611705" y="16292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Communication is the foundation of success in the workplace.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communication involves clear and concise messaging, active listening, and non-verbal cues.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of Workplace Success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29225"/>
            <a:ext cx="457200" cy="457180"/>
          </a:xfrm>
          <a:custGeom>
            <a:avLst/>
            <a:gdLst/>
            <a:ahLst/>
            <a:cxnLst/>
            <a:rect l="l" t="t" r="r" b="b"/>
            <a:pathLst>
              <a:path w="457200" h="457180">
                <a:moveTo>
                  <a:pt x="185738" y="371473"/>
                </a:moveTo>
                <a:cubicBezTo>
                  <a:pt x="185738" y="347809"/>
                  <a:pt x="166540" y="328612"/>
                  <a:pt x="142875" y="328612"/>
                </a:cubicBezTo>
                <a:lnTo>
                  <a:pt x="57150" y="328612"/>
                </a:lnTo>
                <a:cubicBezTo>
                  <a:pt x="49291" y="328612"/>
                  <a:pt x="42863" y="322184"/>
                  <a:pt x="42863" y="314325"/>
                </a:cubicBezTo>
                <a:lnTo>
                  <a:pt x="42863" y="57152"/>
                </a:lnTo>
                <a:cubicBezTo>
                  <a:pt x="42863" y="49293"/>
                  <a:pt x="49291" y="42865"/>
                  <a:pt x="57150" y="42865"/>
                </a:cubicBezTo>
                <a:lnTo>
                  <a:pt x="400050" y="42865"/>
                </a:lnTo>
                <a:cubicBezTo>
                  <a:pt x="407909" y="42865"/>
                  <a:pt x="414338" y="49293"/>
                  <a:pt x="414338" y="57152"/>
                </a:cubicBezTo>
                <a:lnTo>
                  <a:pt x="414338" y="314325"/>
                </a:lnTo>
                <a:cubicBezTo>
                  <a:pt x="414338" y="322184"/>
                  <a:pt x="407909" y="328612"/>
                  <a:pt x="400050" y="328612"/>
                </a:cubicBezTo>
                <a:lnTo>
                  <a:pt x="276195" y="328612"/>
                </a:lnTo>
                <a:cubicBezTo>
                  <a:pt x="266909" y="328612"/>
                  <a:pt x="257888" y="331648"/>
                  <a:pt x="250477" y="337184"/>
                </a:cubicBezTo>
                <a:lnTo>
                  <a:pt x="185738" y="385760"/>
                </a:lnTo>
                <a:lnTo>
                  <a:pt x="185738" y="371473"/>
                </a:lnTo>
                <a:moveTo>
                  <a:pt x="185559" y="439519"/>
                </a:moveTo>
                <a:lnTo>
                  <a:pt x="185738" y="439341"/>
                </a:lnTo>
                <a:lnTo>
                  <a:pt x="276195" y="371477"/>
                </a:lnTo>
                <a:lnTo>
                  <a:pt x="400050" y="371477"/>
                </a:lnTo>
                <a:cubicBezTo>
                  <a:pt x="431574" y="371477"/>
                  <a:pt x="457200" y="345848"/>
                  <a:pt x="457200" y="314325"/>
                </a:cubicBezTo>
                <a:lnTo>
                  <a:pt x="457200" y="57152"/>
                </a:lnTo>
                <a:cubicBezTo>
                  <a:pt x="457200" y="25629"/>
                  <a:pt x="431574" y="0"/>
                  <a:pt x="400050" y="0"/>
                </a:cubicBezTo>
                <a:lnTo>
                  <a:pt x="57150" y="0"/>
                </a:lnTo>
                <a:cubicBezTo>
                  <a:pt x="25626" y="0"/>
                  <a:pt x="0" y="25629"/>
                  <a:pt x="0" y="57152"/>
                </a:cubicBezTo>
                <a:lnTo>
                  <a:pt x="0" y="314325"/>
                </a:lnTo>
                <a:cubicBezTo>
                  <a:pt x="0" y="345848"/>
                  <a:pt x="25626" y="371477"/>
                  <a:pt x="57150" y="371477"/>
                </a:cubicBezTo>
                <a:lnTo>
                  <a:pt x="100013" y="371477"/>
                </a:lnTo>
                <a:lnTo>
                  <a:pt x="142875" y="371477"/>
                </a:lnTo>
                <a:lnTo>
                  <a:pt x="142875" y="414338"/>
                </a:lnTo>
                <a:lnTo>
                  <a:pt x="142875" y="417909"/>
                </a:lnTo>
                <a:lnTo>
                  <a:pt x="142875" y="418178"/>
                </a:lnTo>
                <a:lnTo>
                  <a:pt x="142875" y="423893"/>
                </a:lnTo>
                <a:lnTo>
                  <a:pt x="142875" y="442912"/>
                </a:lnTo>
                <a:cubicBezTo>
                  <a:pt x="142875" y="448357"/>
                  <a:pt x="145911" y="453271"/>
                  <a:pt x="150734" y="455681"/>
                </a:cubicBezTo>
                <a:cubicBezTo>
                  <a:pt x="155558" y="458090"/>
                  <a:pt x="161360" y="457555"/>
                  <a:pt x="165735" y="454341"/>
                </a:cubicBezTo>
                <a:lnTo>
                  <a:pt x="181005" y="442912"/>
                </a:lnTo>
                <a:lnTo>
                  <a:pt x="185559" y="439519"/>
                </a:lnTo>
                <a:moveTo>
                  <a:pt x="85725" y="161449"/>
                </a:moveTo>
                <a:cubicBezTo>
                  <a:pt x="85725" y="172430"/>
                  <a:pt x="91262" y="182703"/>
                  <a:pt x="100369" y="188861"/>
                </a:cubicBezTo>
                <a:lnTo>
                  <a:pt x="126622" y="206362"/>
                </a:lnTo>
                <a:cubicBezTo>
                  <a:pt x="127783" y="207167"/>
                  <a:pt x="128588" y="208506"/>
                  <a:pt x="128588" y="209933"/>
                </a:cubicBezTo>
                <a:cubicBezTo>
                  <a:pt x="128588" y="212342"/>
                  <a:pt x="126622" y="214221"/>
                  <a:pt x="124299" y="214221"/>
                </a:cubicBezTo>
                <a:lnTo>
                  <a:pt x="100013" y="214312"/>
                </a:lnTo>
                <a:cubicBezTo>
                  <a:pt x="92153" y="214312"/>
                  <a:pt x="85725" y="220740"/>
                  <a:pt x="85725" y="228599"/>
                </a:cubicBezTo>
                <a:cubicBezTo>
                  <a:pt x="85725" y="236458"/>
                  <a:pt x="92153" y="242886"/>
                  <a:pt x="100013" y="242886"/>
                </a:cubicBezTo>
                <a:lnTo>
                  <a:pt x="124299" y="242886"/>
                </a:lnTo>
                <a:cubicBezTo>
                  <a:pt x="142427" y="242886"/>
                  <a:pt x="157163" y="228151"/>
                  <a:pt x="157163" y="210024"/>
                </a:cubicBezTo>
                <a:cubicBezTo>
                  <a:pt x="157163" y="199043"/>
                  <a:pt x="151626" y="188770"/>
                  <a:pt x="142518" y="182612"/>
                </a:cubicBezTo>
                <a:lnTo>
                  <a:pt x="116266" y="165111"/>
                </a:lnTo>
                <a:cubicBezTo>
                  <a:pt x="115105" y="164306"/>
                  <a:pt x="114300" y="162967"/>
                  <a:pt x="114300" y="161540"/>
                </a:cubicBezTo>
                <a:cubicBezTo>
                  <a:pt x="114300" y="159131"/>
                  <a:pt x="116266" y="157252"/>
                  <a:pt x="118584" y="157252"/>
                </a:cubicBezTo>
                <a:lnTo>
                  <a:pt x="135729" y="157252"/>
                </a:lnTo>
                <a:cubicBezTo>
                  <a:pt x="143588" y="157252"/>
                  <a:pt x="150016" y="150824"/>
                  <a:pt x="150016" y="142965"/>
                </a:cubicBezTo>
                <a:cubicBezTo>
                  <a:pt x="150016" y="135106"/>
                  <a:pt x="143588" y="128678"/>
                  <a:pt x="135729" y="128678"/>
                </a:cubicBezTo>
                <a:lnTo>
                  <a:pt x="118584" y="128678"/>
                </a:lnTo>
                <a:cubicBezTo>
                  <a:pt x="100456" y="128587"/>
                  <a:pt x="85725" y="143321"/>
                  <a:pt x="85725" y="161449"/>
                </a:cubicBezTo>
                <a:moveTo>
                  <a:pt x="332901" y="128587"/>
                </a:moveTo>
                <a:cubicBezTo>
                  <a:pt x="314773" y="128587"/>
                  <a:pt x="300038" y="143321"/>
                  <a:pt x="300038" y="161449"/>
                </a:cubicBezTo>
                <a:cubicBezTo>
                  <a:pt x="300038" y="172430"/>
                  <a:pt x="305574" y="182703"/>
                  <a:pt x="314682" y="188861"/>
                </a:cubicBezTo>
                <a:lnTo>
                  <a:pt x="340934" y="206362"/>
                </a:lnTo>
                <a:cubicBezTo>
                  <a:pt x="342095" y="207167"/>
                  <a:pt x="342900" y="208506"/>
                  <a:pt x="342900" y="209933"/>
                </a:cubicBezTo>
                <a:cubicBezTo>
                  <a:pt x="342900" y="212342"/>
                  <a:pt x="340934" y="214221"/>
                  <a:pt x="338611" y="214221"/>
                </a:cubicBezTo>
                <a:lnTo>
                  <a:pt x="314325" y="214312"/>
                </a:lnTo>
                <a:cubicBezTo>
                  <a:pt x="306466" y="214312"/>
                  <a:pt x="300038" y="220740"/>
                  <a:pt x="300038" y="228599"/>
                </a:cubicBezTo>
                <a:cubicBezTo>
                  <a:pt x="300038" y="236458"/>
                  <a:pt x="306466" y="242886"/>
                  <a:pt x="314325" y="242886"/>
                </a:cubicBezTo>
                <a:lnTo>
                  <a:pt x="338611" y="242886"/>
                </a:lnTo>
                <a:cubicBezTo>
                  <a:pt x="356739" y="242886"/>
                  <a:pt x="371475" y="228151"/>
                  <a:pt x="371475" y="210024"/>
                </a:cubicBezTo>
                <a:cubicBezTo>
                  <a:pt x="371475" y="199043"/>
                  <a:pt x="365938" y="188770"/>
                  <a:pt x="356831" y="182612"/>
                </a:cubicBezTo>
                <a:lnTo>
                  <a:pt x="330578" y="165111"/>
                </a:lnTo>
                <a:cubicBezTo>
                  <a:pt x="329417" y="164306"/>
                  <a:pt x="328613" y="162967"/>
                  <a:pt x="328613" y="161540"/>
                </a:cubicBezTo>
                <a:cubicBezTo>
                  <a:pt x="328613" y="159131"/>
                  <a:pt x="330578" y="157252"/>
                  <a:pt x="332901" y="157252"/>
                </a:cubicBezTo>
                <a:lnTo>
                  <a:pt x="350046" y="157252"/>
                </a:lnTo>
                <a:cubicBezTo>
                  <a:pt x="357905" y="157252"/>
                  <a:pt x="364334" y="150824"/>
                  <a:pt x="364334" y="142965"/>
                </a:cubicBezTo>
                <a:cubicBezTo>
                  <a:pt x="364334" y="135106"/>
                  <a:pt x="357905" y="128678"/>
                  <a:pt x="350046" y="128678"/>
                </a:cubicBezTo>
                <a:lnTo>
                  <a:pt x="332901" y="128678"/>
                </a:lnTo>
                <a:lnTo>
                  <a:pt x="332901" y="128587"/>
                </a:lnTo>
                <a:moveTo>
                  <a:pt x="197167" y="134301"/>
                </a:moveTo>
                <a:cubicBezTo>
                  <a:pt x="193505" y="129391"/>
                  <a:pt x="187077" y="127334"/>
                  <a:pt x="181184" y="129300"/>
                </a:cubicBezTo>
                <a:cubicBezTo>
                  <a:pt x="175290" y="131266"/>
                  <a:pt x="171450" y="136711"/>
                  <a:pt x="171450" y="142873"/>
                </a:cubicBezTo>
                <a:lnTo>
                  <a:pt x="171450" y="228599"/>
                </a:lnTo>
                <a:cubicBezTo>
                  <a:pt x="171450" y="236458"/>
                  <a:pt x="177878" y="242886"/>
                  <a:pt x="185737" y="242886"/>
                </a:cubicBezTo>
                <a:cubicBezTo>
                  <a:pt x="193597" y="242886"/>
                  <a:pt x="200025" y="236458"/>
                  <a:pt x="200025" y="228599"/>
                </a:cubicBezTo>
                <a:lnTo>
                  <a:pt x="200025" y="185739"/>
                </a:lnTo>
                <a:lnTo>
                  <a:pt x="217170" y="208598"/>
                </a:lnTo>
                <a:cubicBezTo>
                  <a:pt x="219849" y="212168"/>
                  <a:pt x="224133" y="214312"/>
                  <a:pt x="228600" y="214312"/>
                </a:cubicBezTo>
                <a:cubicBezTo>
                  <a:pt x="233067" y="214312"/>
                  <a:pt x="237351" y="212168"/>
                  <a:pt x="240030" y="208598"/>
                </a:cubicBezTo>
                <a:lnTo>
                  <a:pt x="257175" y="185739"/>
                </a:lnTo>
                <a:lnTo>
                  <a:pt x="257175" y="228599"/>
                </a:lnTo>
                <a:cubicBezTo>
                  <a:pt x="257175" y="236458"/>
                  <a:pt x="263603" y="242886"/>
                  <a:pt x="271462" y="242886"/>
                </a:cubicBezTo>
                <a:cubicBezTo>
                  <a:pt x="279322" y="242886"/>
                  <a:pt x="285750" y="236458"/>
                  <a:pt x="285750" y="228599"/>
                </a:cubicBezTo>
                <a:lnTo>
                  <a:pt x="285750" y="142873"/>
                </a:lnTo>
                <a:cubicBezTo>
                  <a:pt x="285750" y="136711"/>
                  <a:pt x="281823" y="131266"/>
                  <a:pt x="276016" y="129300"/>
                </a:cubicBezTo>
                <a:cubicBezTo>
                  <a:pt x="270210" y="127334"/>
                  <a:pt x="263782" y="129391"/>
                  <a:pt x="260032" y="134301"/>
                </a:cubicBezTo>
                <a:lnTo>
                  <a:pt x="228600" y="176184"/>
                </a:lnTo>
                <a:lnTo>
                  <a:pt x="197167" y="1343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7094" r="-10709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and Collaboration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teamwork skills through group projects, role-playing, and real-world applications.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enhance communication, coordination, and mutual understanding.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to appreciate diverse perspectives, skills, and experiences of team members.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enriches the team's ability to innovate and solve problems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Valuing Diversity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Teamwork and collaboration are vital in achieving common goals and objectives.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fostering unity and shared responsibility among team members.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Teamwork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and Adaptability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problem-solving skills through case studies, brainstorming, and real-world applications.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provide hands-on experience and enhance critical thinking abilities.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Problem-Solving Techniques</a:t>
            </a:r>
            <a:endParaRPr lang="en-US" sz="1595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growth mindset and a willingness to take calculated risks.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encourages continuous learning and resilience in the face of challenges.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a Growth Mindset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Problem-solving and adaptability are critical in navigating workplace challenges and uncertainties.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enable individuals to effectively address and overcome obstacles in dynamic environments.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Problem-Solving and Adaptability</a:t>
            </a:r>
            <a:endParaRPr lang="en-US" sz="1317" dirty="0"/>
          </a:p>
        </p:txBody>
      </p:sp>
      <p:sp>
        <p:nvSpPr>
          <p:cNvPr id="20" name="Text 18"/>
          <p:cNvSpPr/>
          <p:nvPr/>
        </p:nvSpPr>
        <p:spPr>
          <a:xfrm>
            <a:off x="75941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35" r="-2143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Management and Organization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Goals Through Organization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Organized efforts lead to better results and efficient use of time.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clear priorities ensures progress towards personal and professional objectives.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Strategies for Productivity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time management skills through scheduling, goal-setting, and self-reflection.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help in maintaining focus and achieving desired outcomes.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Time Management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 management and organization are essential for meeting deadlines and achieving goals.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Prioritize tasks, manage time effectively, and maintain a high level of productivity.</a:t>
            </a:r>
            <a:endParaRPr lang="en-US" sz="12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skills contribute to success in diverse areas of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crucial for navigating challenges and achieving goals.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Impact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4488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essential skills through role-playing, case studies, and group projects.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in understanding and implementing skills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Learning Methods</a:t>
            </a:r>
            <a:endParaRPr lang="en-US" sz="1519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skills are applied in various contexts, from academics to personal relationships.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to recognize and apply essential skills in real-world scenarios.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of Essential Skills</a:t>
            </a:r>
            <a:endParaRPr lang="en-US" sz="1419" dirty="0"/>
          </a:p>
        </p:txBody>
      </p:sp>
      <p:sp>
        <p:nvSpPr>
          <p:cNvPr id="17" name="Text 15"/>
          <p:cNvSpPr/>
          <p:nvPr/>
        </p:nvSpPr>
        <p:spPr>
          <a:xfrm>
            <a:off x="3676963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4704" r="-12470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Resilience and Adaptability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resilience and adaptability through mindfulness, self-reflection, and growth mindset.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Cultivate these qualities to navigate workplace challenges effectively.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Overcoming Challenges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0"/>
              </a:spcBef>
              <a:buNone/>
            </a:pPr>
            <a:r>
              <a:rPr lang="en-US" sz="103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strategies for overcoming challenges, such as seeking feedback, asking for help, and learning from mistakes.</a:t>
            </a:r>
            <a:endParaRPr lang="en-US" sz="1037" dirty="0"/>
          </a:p>
          <a:p>
            <a:pPr algn="l" marL="0" indent="0">
              <a:lnSpc>
                <a:spcPct val="90000"/>
              </a:lnSpc>
              <a:spcBef>
                <a:spcPts val="740"/>
              </a:spcBef>
              <a:buNone/>
            </a:pPr>
            <a:r>
              <a:rPr lang="en-US" sz="103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Implement these strategies to foster a supportive and solution-oriented environment.</a:t>
            </a:r>
            <a:endParaRPr lang="en-US" sz="1037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Workplace Challenges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common challenges and obstacles in the workplace.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the impact of these challenges on productivity and morale.</a:t>
            </a:r>
            <a:endParaRPr lang="en-US" sz="12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Personalized Career Development Plan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Career Aspirations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27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goals, seek mentorship, and practice essential skills to achieve your career aspirations.</a:t>
            </a:r>
            <a:endParaRPr lang="en-US" sz="1270" dirty="0"/>
          </a:p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27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actionable steps to turn your career vision into reality through consistent effort and guidance.</a:t>
            </a:r>
            <a:endParaRPr lang="en-US" sz="127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Essential Skills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personalized plan for developing essential skills required for your chosen career.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acquiring the competencies that will make you successful in your desired field.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Strengths and Goals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4"/>
              </a:spcBef>
              <a:buNone/>
            </a:pPr>
            <a:r>
              <a:rPr lang="en-US" sz="103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your strengths, interests, and career goals.</a:t>
            </a:r>
            <a:endParaRPr lang="en-US" sz="1031" dirty="0"/>
          </a:p>
          <a:p>
            <a:pPr algn="l" marL="0" indent="0">
              <a:lnSpc>
                <a:spcPct val="90000"/>
              </a:lnSpc>
              <a:spcBef>
                <a:spcPts val="644"/>
              </a:spcBef>
              <a:buNone/>
            </a:pPr>
            <a:r>
              <a:rPr lang="en-US" sz="103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what drives you and aligns with your aspirations to create a solid foundation for your career development plan.</a:t>
            </a:r>
            <a:endParaRPr lang="en-US" sz="1031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7661"/>
            <a:ext cx="228600" cy="214313"/>
          </a:xfrm>
          <a:custGeom>
            <a:avLst/>
            <a:gdLst/>
            <a:ahLst/>
            <a:cxnLst/>
            <a:rect l="l" t="t" r="r" b="b"/>
            <a:pathLst>
              <a:path w="228600" h="214313">
                <a:moveTo>
                  <a:pt x="78581" y="25004"/>
                </a:moveTo>
                <a:lnTo>
                  <a:pt x="78581" y="42863"/>
                </a:lnTo>
                <a:lnTo>
                  <a:pt x="150019" y="42863"/>
                </a:lnTo>
                <a:lnTo>
                  <a:pt x="150019" y="25004"/>
                </a:lnTo>
                <a:cubicBezTo>
                  <a:pt x="150019" y="23039"/>
                  <a:pt x="148412" y="21431"/>
                  <a:pt x="146448" y="21431"/>
                </a:cubicBezTo>
                <a:lnTo>
                  <a:pt x="82154" y="21431"/>
                </a:lnTo>
                <a:cubicBezTo>
                  <a:pt x="80191" y="21431"/>
                  <a:pt x="78584" y="23039"/>
                  <a:pt x="78584" y="25004"/>
                </a:cubicBezTo>
                <a:lnTo>
                  <a:pt x="78581" y="25004"/>
                </a:lnTo>
                <a:moveTo>
                  <a:pt x="57150" y="42863"/>
                </a:moveTo>
                <a:lnTo>
                  <a:pt x="57150" y="25004"/>
                </a:lnTo>
                <a:cubicBezTo>
                  <a:pt x="57150" y="11209"/>
                  <a:pt x="68356" y="0"/>
                  <a:pt x="82154" y="0"/>
                </a:cubicBezTo>
                <a:lnTo>
                  <a:pt x="146448" y="0"/>
                </a:lnTo>
                <a:cubicBezTo>
                  <a:pt x="160244" y="0"/>
                  <a:pt x="171452" y="11207"/>
                  <a:pt x="171452" y="25004"/>
                </a:cubicBezTo>
                <a:lnTo>
                  <a:pt x="171452" y="42863"/>
                </a:lnTo>
                <a:lnTo>
                  <a:pt x="200027" y="42863"/>
                </a:lnTo>
                <a:cubicBezTo>
                  <a:pt x="215789" y="42863"/>
                  <a:pt x="228602" y="55676"/>
                  <a:pt x="228602" y="71437"/>
                </a:cubicBezTo>
                <a:lnTo>
                  <a:pt x="228602" y="125015"/>
                </a:lnTo>
                <a:lnTo>
                  <a:pt x="228602" y="185736"/>
                </a:lnTo>
                <a:cubicBezTo>
                  <a:pt x="228602" y="201497"/>
                  <a:pt x="215789" y="214310"/>
                  <a:pt x="200027" y="214310"/>
                </a:cubicBezTo>
                <a:lnTo>
                  <a:pt x="28577" y="214310"/>
                </a:lnTo>
                <a:cubicBezTo>
                  <a:pt x="12815" y="214310"/>
                  <a:pt x="2" y="201497"/>
                  <a:pt x="2" y="185736"/>
                </a:cubicBezTo>
                <a:lnTo>
                  <a:pt x="2" y="125015"/>
                </a:lnTo>
                <a:lnTo>
                  <a:pt x="2" y="71437"/>
                </a:lnTo>
                <a:cubicBezTo>
                  <a:pt x="2" y="55676"/>
                  <a:pt x="12815" y="42863"/>
                  <a:pt x="28577" y="42863"/>
                </a:cubicBezTo>
                <a:lnTo>
                  <a:pt x="57150" y="42863"/>
                </a:lnTo>
                <a:moveTo>
                  <a:pt x="21431" y="135731"/>
                </a:moveTo>
                <a:lnTo>
                  <a:pt x="21431" y="185736"/>
                </a:lnTo>
                <a:cubicBezTo>
                  <a:pt x="21431" y="189664"/>
                  <a:pt x="24645" y="192879"/>
                  <a:pt x="28575" y="192879"/>
                </a:cubicBezTo>
                <a:lnTo>
                  <a:pt x="200025" y="192879"/>
                </a:lnTo>
                <a:cubicBezTo>
                  <a:pt x="203955" y="192879"/>
                  <a:pt x="207169" y="189664"/>
                  <a:pt x="207169" y="185736"/>
                </a:cubicBezTo>
                <a:lnTo>
                  <a:pt x="207169" y="135731"/>
                </a:lnTo>
                <a:lnTo>
                  <a:pt x="142875" y="135731"/>
                </a:lnTo>
                <a:lnTo>
                  <a:pt x="142875" y="142874"/>
                </a:lnTo>
                <a:cubicBezTo>
                  <a:pt x="142875" y="150775"/>
                  <a:pt x="136490" y="157162"/>
                  <a:pt x="128588" y="157162"/>
                </a:cubicBezTo>
                <a:lnTo>
                  <a:pt x="100013" y="157162"/>
                </a:lnTo>
                <a:cubicBezTo>
                  <a:pt x="92110" y="157162"/>
                  <a:pt x="85725" y="150777"/>
                  <a:pt x="85725" y="142874"/>
                </a:cubicBezTo>
                <a:lnTo>
                  <a:pt x="85725" y="135731"/>
                </a:lnTo>
                <a:lnTo>
                  <a:pt x="21431" y="135731"/>
                </a:lnTo>
                <a:moveTo>
                  <a:pt x="85725" y="114299"/>
                </a:moveTo>
                <a:lnTo>
                  <a:pt x="142875" y="114299"/>
                </a:lnTo>
                <a:lnTo>
                  <a:pt x="207169" y="114299"/>
                </a:lnTo>
                <a:lnTo>
                  <a:pt x="207169" y="71437"/>
                </a:lnTo>
                <a:cubicBezTo>
                  <a:pt x="207169" y="67508"/>
                  <a:pt x="203955" y="64294"/>
                  <a:pt x="200025" y="64294"/>
                </a:cubicBezTo>
                <a:lnTo>
                  <a:pt x="160736" y="64294"/>
                </a:lnTo>
                <a:lnTo>
                  <a:pt x="67867" y="64294"/>
                </a:lnTo>
                <a:lnTo>
                  <a:pt x="28577" y="64294"/>
                </a:lnTo>
                <a:cubicBezTo>
                  <a:pt x="24648" y="64294"/>
                  <a:pt x="21434" y="67508"/>
                  <a:pt x="21434" y="71437"/>
                </a:cubicBezTo>
                <a:lnTo>
                  <a:pt x="21434" y="114299"/>
                </a:lnTo>
                <a:lnTo>
                  <a:pt x="85725" y="1142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54216" y="21431"/>
                </a:moveTo>
                <a:lnTo>
                  <a:pt x="114300" y="61347"/>
                </a:lnTo>
                <a:lnTo>
                  <a:pt x="74384" y="21431"/>
                </a:lnTo>
                <a:lnTo>
                  <a:pt x="154170" y="21431"/>
                </a:lnTo>
                <a:lnTo>
                  <a:pt x="154216" y="21431"/>
                </a:lnTo>
                <a:moveTo>
                  <a:pt x="171450" y="0"/>
                </a:moveTo>
                <a:lnTo>
                  <a:pt x="57150" y="0"/>
                </a:lnTo>
                <a:cubicBezTo>
                  <a:pt x="51389" y="0"/>
                  <a:pt x="46166" y="3482"/>
                  <a:pt x="43935" y="8840"/>
                </a:cubicBezTo>
                <a:cubicBezTo>
                  <a:pt x="41701" y="14198"/>
                  <a:pt x="42952" y="20316"/>
                  <a:pt x="47016" y="24421"/>
                </a:cubicBezTo>
                <a:lnTo>
                  <a:pt x="104166" y="81571"/>
                </a:lnTo>
                <a:cubicBezTo>
                  <a:pt x="109746" y="87151"/>
                  <a:pt x="118810" y="87151"/>
                  <a:pt x="124393" y="81571"/>
                </a:cubicBezTo>
                <a:lnTo>
                  <a:pt x="181543" y="24421"/>
                </a:lnTo>
                <a:cubicBezTo>
                  <a:pt x="185651" y="20313"/>
                  <a:pt x="186855" y="14196"/>
                  <a:pt x="184624" y="8840"/>
                </a:cubicBezTo>
                <a:cubicBezTo>
                  <a:pt x="182391" y="3482"/>
                  <a:pt x="177213" y="0"/>
                  <a:pt x="171452" y="0"/>
                </a:cubicBezTo>
                <a:lnTo>
                  <a:pt x="171450" y="0"/>
                </a:lnTo>
                <a:moveTo>
                  <a:pt x="61347" y="114300"/>
                </a:moveTo>
                <a:lnTo>
                  <a:pt x="21431" y="154216"/>
                </a:lnTo>
                <a:lnTo>
                  <a:pt x="21431" y="74430"/>
                </a:lnTo>
                <a:lnTo>
                  <a:pt x="61347" y="114300"/>
                </a:lnTo>
                <a:moveTo>
                  <a:pt x="8840" y="43935"/>
                </a:moveTo>
                <a:cubicBezTo>
                  <a:pt x="3482" y="46168"/>
                  <a:pt x="0" y="51392"/>
                  <a:pt x="0" y="57150"/>
                </a:cubicBezTo>
                <a:lnTo>
                  <a:pt x="0" y="171450"/>
                </a:lnTo>
                <a:cubicBezTo>
                  <a:pt x="0" y="177211"/>
                  <a:pt x="3482" y="182434"/>
                  <a:pt x="8840" y="184665"/>
                </a:cubicBezTo>
                <a:cubicBezTo>
                  <a:pt x="14198" y="186899"/>
                  <a:pt x="20316" y="185648"/>
                  <a:pt x="24421" y="181584"/>
                </a:cubicBezTo>
                <a:lnTo>
                  <a:pt x="81571" y="124434"/>
                </a:lnTo>
                <a:cubicBezTo>
                  <a:pt x="87151" y="118854"/>
                  <a:pt x="87151" y="109790"/>
                  <a:pt x="81571" y="104207"/>
                </a:cubicBezTo>
                <a:lnTo>
                  <a:pt x="24421" y="47057"/>
                </a:lnTo>
                <a:cubicBezTo>
                  <a:pt x="20313" y="42949"/>
                  <a:pt x="14196" y="41745"/>
                  <a:pt x="8840" y="43976"/>
                </a:cubicBezTo>
                <a:lnTo>
                  <a:pt x="8840" y="43935"/>
                </a:lnTo>
                <a:moveTo>
                  <a:pt x="167253" y="114300"/>
                </a:moveTo>
                <a:lnTo>
                  <a:pt x="207169" y="74384"/>
                </a:lnTo>
                <a:lnTo>
                  <a:pt x="207169" y="154170"/>
                </a:lnTo>
                <a:lnTo>
                  <a:pt x="167253" y="114300"/>
                </a:lnTo>
                <a:moveTo>
                  <a:pt x="219760" y="43935"/>
                </a:moveTo>
                <a:cubicBezTo>
                  <a:pt x="214402" y="41701"/>
                  <a:pt x="208284" y="42952"/>
                  <a:pt x="204179" y="47016"/>
                </a:cubicBezTo>
                <a:lnTo>
                  <a:pt x="147029" y="104166"/>
                </a:lnTo>
                <a:cubicBezTo>
                  <a:pt x="141449" y="109746"/>
                  <a:pt x="141449" y="118810"/>
                  <a:pt x="147029" y="124393"/>
                </a:cubicBezTo>
                <a:lnTo>
                  <a:pt x="204179" y="181543"/>
                </a:lnTo>
                <a:cubicBezTo>
                  <a:pt x="208287" y="185651"/>
                  <a:pt x="214404" y="186855"/>
                  <a:pt x="219760" y="184624"/>
                </a:cubicBezTo>
                <a:cubicBezTo>
                  <a:pt x="225118" y="182391"/>
                  <a:pt x="228600" y="177213"/>
                  <a:pt x="228600" y="171409"/>
                </a:cubicBezTo>
                <a:lnTo>
                  <a:pt x="228600" y="57109"/>
                </a:lnTo>
                <a:cubicBezTo>
                  <a:pt x="228600" y="51348"/>
                  <a:pt x="225118" y="46125"/>
                  <a:pt x="219760" y="43893"/>
                </a:cubicBezTo>
                <a:lnTo>
                  <a:pt x="219760" y="43935"/>
                </a:lnTo>
                <a:moveTo>
                  <a:pt x="114300" y="167253"/>
                </a:moveTo>
                <a:lnTo>
                  <a:pt x="154216" y="207169"/>
                </a:lnTo>
                <a:lnTo>
                  <a:pt x="74430" y="207169"/>
                </a:lnTo>
                <a:lnTo>
                  <a:pt x="114300" y="167253"/>
                </a:lnTo>
                <a:moveTo>
                  <a:pt x="184665" y="219760"/>
                </a:moveTo>
                <a:cubicBezTo>
                  <a:pt x="186899" y="214402"/>
                  <a:pt x="185648" y="208284"/>
                  <a:pt x="181584" y="204179"/>
                </a:cubicBezTo>
                <a:lnTo>
                  <a:pt x="124434" y="147029"/>
                </a:lnTo>
                <a:cubicBezTo>
                  <a:pt x="118854" y="141449"/>
                  <a:pt x="109790" y="141449"/>
                  <a:pt x="104207" y="147029"/>
                </a:cubicBezTo>
                <a:lnTo>
                  <a:pt x="47057" y="204179"/>
                </a:lnTo>
                <a:cubicBezTo>
                  <a:pt x="42949" y="208287"/>
                  <a:pt x="41745" y="214404"/>
                  <a:pt x="43976" y="219760"/>
                </a:cubicBezTo>
                <a:cubicBezTo>
                  <a:pt x="46209" y="225118"/>
                  <a:pt x="51387" y="228600"/>
                  <a:pt x="57191" y="228600"/>
                </a:cubicBezTo>
                <a:lnTo>
                  <a:pt x="171491" y="228600"/>
                </a:lnTo>
                <a:cubicBezTo>
                  <a:pt x="177252" y="228600"/>
                  <a:pt x="182475" y="225118"/>
                  <a:pt x="184707" y="219760"/>
                </a:cubicBezTo>
                <a:lnTo>
                  <a:pt x="184665" y="219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271" b="-15227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practice, reflect, and apply essential skills in real-world scenarios.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will help you become a competent and effective employee.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 of Skills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essential skills will help you achieve your career goals.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key to succeeding in your future profession.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Path to Career Success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skills are critical for success in the workplace.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form the foundation for achieving career goals and excelling in your profession.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Essential Skills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essential skills through real-world applications, role-playing, and self-reflection.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enhance your ability to apply skills effectively.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Ways to Practice Essential Skills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16390" y="163140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essential skills will give you a competitive edge in the job market.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differentiate you from other candidates.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Competitive Edge in Job Market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51725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Communication, teamwork, problem-solving, and time management are key essential skills.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foundational for thriving in any workplace.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Essential Skills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68683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skills are highly valued by employers.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crucial for professional success and personal growth.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Value of Essential Skills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30" y="27289"/>
                </a:moveTo>
                <a:lnTo>
                  <a:pt x="76009" y="136801"/>
                </a:lnTo>
                <a:cubicBezTo>
                  <a:pt x="84011" y="128513"/>
                  <a:pt x="92940" y="121158"/>
                  <a:pt x="102654" y="114940"/>
                </a:cubicBezTo>
                <a:lnTo>
                  <a:pt x="48862" y="34286"/>
                </a:lnTo>
                <a:lnTo>
                  <a:pt x="94940" y="34286"/>
                </a:lnTo>
                <a:lnTo>
                  <a:pt x="134161" y="99651"/>
                </a:lnTo>
                <a:cubicBezTo>
                  <a:pt x="145448" y="95723"/>
                  <a:pt x="157306" y="93152"/>
                  <a:pt x="169592" y="92080"/>
                </a:cubicBezTo>
                <a:lnTo>
                  <a:pt x="165236" y="84864"/>
                </a:lnTo>
                <a:lnTo>
                  <a:pt x="120946" y="11068"/>
                </a:lnTo>
                <a:cubicBezTo>
                  <a:pt x="116802" y="4210"/>
                  <a:pt x="109373" y="-4"/>
                  <a:pt x="101370" y="-4"/>
                </a:cubicBezTo>
                <a:lnTo>
                  <a:pt x="17575" y="-4"/>
                </a:lnTo>
                <a:cubicBezTo>
                  <a:pt x="7860" y="-4"/>
                  <a:pt x="0" y="7853"/>
                  <a:pt x="0" y="17571"/>
                </a:cubicBezTo>
                <a:cubicBezTo>
                  <a:pt x="0" y="21002"/>
                  <a:pt x="998" y="24429"/>
                  <a:pt x="2930" y="27286"/>
                </a:cubicBezTo>
                <a:lnTo>
                  <a:pt x="2930" y="27289"/>
                </a:lnTo>
                <a:moveTo>
                  <a:pt x="200524" y="84798"/>
                </a:moveTo>
                <a:lnTo>
                  <a:pt x="196168" y="92014"/>
                </a:lnTo>
                <a:cubicBezTo>
                  <a:pt x="208454" y="93086"/>
                  <a:pt x="220316" y="95730"/>
                  <a:pt x="231603" y="99585"/>
                </a:cubicBezTo>
                <a:lnTo>
                  <a:pt x="270893" y="34290"/>
                </a:lnTo>
                <a:lnTo>
                  <a:pt x="316971" y="34290"/>
                </a:lnTo>
                <a:lnTo>
                  <a:pt x="263179" y="114944"/>
                </a:lnTo>
                <a:cubicBezTo>
                  <a:pt x="272894" y="121158"/>
                  <a:pt x="281825" y="128517"/>
                  <a:pt x="289825" y="136805"/>
                </a:cubicBezTo>
                <a:lnTo>
                  <a:pt x="362834" y="27293"/>
                </a:lnTo>
                <a:cubicBezTo>
                  <a:pt x="364761" y="24436"/>
                  <a:pt x="365764" y="21006"/>
                  <a:pt x="365764" y="17578"/>
                </a:cubicBezTo>
                <a:cubicBezTo>
                  <a:pt x="365764" y="7864"/>
                  <a:pt x="357907" y="4"/>
                  <a:pt x="348189" y="4"/>
                </a:cubicBezTo>
                <a:lnTo>
                  <a:pt x="264393" y="4"/>
                </a:lnTo>
                <a:cubicBezTo>
                  <a:pt x="256394" y="4"/>
                  <a:pt x="248892" y="4217"/>
                  <a:pt x="244818" y="11075"/>
                </a:cubicBezTo>
                <a:lnTo>
                  <a:pt x="200597" y="84798"/>
                </a:lnTo>
                <a:lnTo>
                  <a:pt x="200524" y="84798"/>
                </a:lnTo>
                <a:moveTo>
                  <a:pt x="182880" y="148590"/>
                </a:moveTo>
                <a:cubicBezTo>
                  <a:pt x="233381" y="148590"/>
                  <a:pt x="274320" y="189529"/>
                  <a:pt x="274320" y="240030"/>
                </a:cubicBezTo>
                <a:cubicBezTo>
                  <a:pt x="274320" y="290531"/>
                  <a:pt x="233381" y="331470"/>
                  <a:pt x="182880" y="331470"/>
                </a:cubicBezTo>
                <a:cubicBezTo>
                  <a:pt x="132379" y="331470"/>
                  <a:pt x="91440" y="290531"/>
                  <a:pt x="91440" y="240030"/>
                </a:cubicBezTo>
                <a:cubicBezTo>
                  <a:pt x="91440" y="189529"/>
                  <a:pt x="132379" y="148590"/>
                  <a:pt x="182880" y="148590"/>
                </a:cubicBezTo>
                <a:lnTo>
                  <a:pt x="182880" y="148590"/>
                </a:lnTo>
                <a:moveTo>
                  <a:pt x="182880" y="365760"/>
                </a:moveTo>
                <a:cubicBezTo>
                  <a:pt x="252320" y="365760"/>
                  <a:pt x="308610" y="309470"/>
                  <a:pt x="308610" y="240030"/>
                </a:cubicBezTo>
                <a:cubicBezTo>
                  <a:pt x="308610" y="170590"/>
                  <a:pt x="252320" y="114300"/>
                  <a:pt x="182880" y="114300"/>
                </a:cubicBezTo>
                <a:cubicBezTo>
                  <a:pt x="113440" y="114300"/>
                  <a:pt x="57150" y="170590"/>
                  <a:pt x="57150" y="240030"/>
                </a:cubicBezTo>
                <a:cubicBezTo>
                  <a:pt x="57150" y="309470"/>
                  <a:pt x="113440" y="365760"/>
                  <a:pt x="182880" y="365760"/>
                </a:cubicBezTo>
                <a:moveTo>
                  <a:pt x="188023" y="181808"/>
                </a:moveTo>
                <a:cubicBezTo>
                  <a:pt x="185952" y="177595"/>
                  <a:pt x="179877" y="177595"/>
                  <a:pt x="177807" y="181808"/>
                </a:cubicBezTo>
                <a:lnTo>
                  <a:pt x="164091" y="209599"/>
                </a:lnTo>
                <a:cubicBezTo>
                  <a:pt x="163235" y="211314"/>
                  <a:pt x="161662" y="212455"/>
                  <a:pt x="159804" y="212741"/>
                </a:cubicBezTo>
                <a:lnTo>
                  <a:pt x="129088" y="217170"/>
                </a:lnTo>
                <a:cubicBezTo>
                  <a:pt x="124373" y="217883"/>
                  <a:pt x="122515" y="223600"/>
                  <a:pt x="125946" y="226885"/>
                </a:cubicBezTo>
                <a:lnTo>
                  <a:pt x="148093" y="248457"/>
                </a:lnTo>
                <a:cubicBezTo>
                  <a:pt x="149449" y="249745"/>
                  <a:pt x="150020" y="251672"/>
                  <a:pt x="149735" y="253530"/>
                </a:cubicBezTo>
                <a:lnTo>
                  <a:pt x="144519" y="284035"/>
                </a:lnTo>
                <a:cubicBezTo>
                  <a:pt x="143733" y="288680"/>
                  <a:pt x="148590" y="292249"/>
                  <a:pt x="152807" y="290037"/>
                </a:cubicBezTo>
                <a:lnTo>
                  <a:pt x="180239" y="275750"/>
                </a:lnTo>
                <a:cubicBezTo>
                  <a:pt x="181881" y="274894"/>
                  <a:pt x="183882" y="274894"/>
                  <a:pt x="185524" y="275750"/>
                </a:cubicBezTo>
                <a:lnTo>
                  <a:pt x="212956" y="290179"/>
                </a:lnTo>
                <a:cubicBezTo>
                  <a:pt x="217170" y="292392"/>
                  <a:pt x="222027" y="288822"/>
                  <a:pt x="221245" y="284177"/>
                </a:cubicBezTo>
                <a:lnTo>
                  <a:pt x="216029" y="253603"/>
                </a:lnTo>
                <a:cubicBezTo>
                  <a:pt x="215744" y="251745"/>
                  <a:pt x="216314" y="249887"/>
                  <a:pt x="217671" y="248530"/>
                </a:cubicBezTo>
                <a:lnTo>
                  <a:pt x="239818" y="226958"/>
                </a:lnTo>
                <a:cubicBezTo>
                  <a:pt x="243176" y="223673"/>
                  <a:pt x="241317" y="217887"/>
                  <a:pt x="236676" y="217243"/>
                </a:cubicBezTo>
                <a:lnTo>
                  <a:pt x="206029" y="212814"/>
                </a:lnTo>
                <a:cubicBezTo>
                  <a:pt x="204171" y="212529"/>
                  <a:pt x="202529" y="211384"/>
                  <a:pt x="201742" y="209672"/>
                </a:cubicBezTo>
                <a:lnTo>
                  <a:pt x="188026" y="181881"/>
                </a:lnTo>
                <a:lnTo>
                  <a:pt x="188023" y="1818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441" r="-12044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can you use to overcome challenges and obstacles in the workplace?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Strategic planning and resilience are key to navigating professional hurdles.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Workplace Challenges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essential skills in real-world scenarios?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Practical application ensures that theoretical knowledge translates into effective actions.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Skills in Real-World Scenarios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essential skills do you need to develop for your chosen career?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achieving success and adapting to industry demands.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Essential Skills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essential skills in real-world scenarios and reflect on your experiences.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bridges the gap between theory and practice.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Mentorship and Feedback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mentorship and feedback from professionals and peers.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gaining valuable insights and improving your approach.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develop and practice essential skills.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 strong foundation for future growth.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10975" y="493798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9526" y="0"/>
                </a:moveTo>
                <a:cubicBezTo>
                  <a:pt x="4247" y="0"/>
                  <a:pt x="0" y="4246"/>
                  <a:pt x="0" y="9525"/>
                </a:cubicBezTo>
                <a:cubicBezTo>
                  <a:pt x="0" y="14804"/>
                  <a:pt x="4247" y="19049"/>
                  <a:pt x="9526" y="19049"/>
                </a:cubicBezTo>
                <a:lnTo>
                  <a:pt x="28575" y="19049"/>
                </a:lnTo>
                <a:lnTo>
                  <a:pt x="28575" y="44450"/>
                </a:lnTo>
                <a:lnTo>
                  <a:pt x="9526" y="44450"/>
                </a:lnTo>
                <a:cubicBezTo>
                  <a:pt x="4247" y="44450"/>
                  <a:pt x="0" y="48696"/>
                  <a:pt x="0" y="53975"/>
                </a:cubicBezTo>
                <a:cubicBezTo>
                  <a:pt x="0" y="59254"/>
                  <a:pt x="4247" y="63499"/>
                  <a:pt x="9526" y="63499"/>
                </a:cubicBezTo>
                <a:lnTo>
                  <a:pt x="38101" y="63499"/>
                </a:lnTo>
                <a:lnTo>
                  <a:pt x="88900" y="63499"/>
                </a:lnTo>
                <a:lnTo>
                  <a:pt x="219074" y="63499"/>
                </a:lnTo>
                <a:cubicBezTo>
                  <a:pt x="224353" y="63499"/>
                  <a:pt x="228600" y="59254"/>
                  <a:pt x="228600" y="53975"/>
                </a:cubicBezTo>
                <a:cubicBezTo>
                  <a:pt x="228600" y="48696"/>
                  <a:pt x="224353" y="44450"/>
                  <a:pt x="219074" y="44450"/>
                </a:cubicBezTo>
                <a:lnTo>
                  <a:pt x="200025" y="44450"/>
                </a:lnTo>
                <a:lnTo>
                  <a:pt x="200025" y="19049"/>
                </a:lnTo>
                <a:lnTo>
                  <a:pt x="215899" y="19049"/>
                </a:lnTo>
                <a:cubicBezTo>
                  <a:pt x="221177" y="19049"/>
                  <a:pt x="225425" y="14804"/>
                  <a:pt x="225425" y="9525"/>
                </a:cubicBezTo>
                <a:cubicBezTo>
                  <a:pt x="225425" y="4246"/>
                  <a:pt x="221177" y="0"/>
                  <a:pt x="215899" y="0"/>
                </a:cubicBezTo>
                <a:lnTo>
                  <a:pt x="9526" y="0"/>
                </a:lnTo>
                <a:moveTo>
                  <a:pt x="180976" y="19050"/>
                </a:moveTo>
                <a:lnTo>
                  <a:pt x="180976" y="44450"/>
                </a:lnTo>
                <a:lnTo>
                  <a:pt x="149226" y="44450"/>
                </a:lnTo>
                <a:lnTo>
                  <a:pt x="149226" y="19050"/>
                </a:lnTo>
                <a:lnTo>
                  <a:pt x="180976" y="19050"/>
                </a:lnTo>
                <a:moveTo>
                  <a:pt x="130174" y="19050"/>
                </a:moveTo>
                <a:lnTo>
                  <a:pt x="130174" y="44450"/>
                </a:lnTo>
                <a:lnTo>
                  <a:pt x="98424" y="44450"/>
                </a:lnTo>
                <a:lnTo>
                  <a:pt x="98424" y="19050"/>
                </a:lnTo>
                <a:lnTo>
                  <a:pt x="130174" y="19050"/>
                </a:lnTo>
                <a:moveTo>
                  <a:pt x="79374" y="19050"/>
                </a:moveTo>
                <a:lnTo>
                  <a:pt x="79374" y="44450"/>
                </a:lnTo>
                <a:lnTo>
                  <a:pt x="47624" y="44450"/>
                </a:lnTo>
                <a:lnTo>
                  <a:pt x="47624" y="19050"/>
                </a:lnTo>
                <a:lnTo>
                  <a:pt x="79374" y="19050"/>
                </a:lnTo>
                <a:moveTo>
                  <a:pt x="9526" y="82551"/>
                </a:moveTo>
                <a:cubicBezTo>
                  <a:pt x="4247" y="82551"/>
                  <a:pt x="0" y="86797"/>
                  <a:pt x="0" y="92076"/>
                </a:cubicBezTo>
                <a:cubicBezTo>
                  <a:pt x="0" y="97354"/>
                  <a:pt x="4247" y="101600"/>
                  <a:pt x="9526" y="101600"/>
                </a:cubicBezTo>
                <a:cubicBezTo>
                  <a:pt x="20044" y="101600"/>
                  <a:pt x="28575" y="110133"/>
                  <a:pt x="28575" y="120650"/>
                </a:cubicBezTo>
                <a:lnTo>
                  <a:pt x="28575" y="161924"/>
                </a:lnTo>
                <a:cubicBezTo>
                  <a:pt x="28575" y="170695"/>
                  <a:pt x="35680" y="177800"/>
                  <a:pt x="44449" y="177800"/>
                </a:cubicBezTo>
                <a:lnTo>
                  <a:pt x="69849" y="177800"/>
                </a:lnTo>
                <a:cubicBezTo>
                  <a:pt x="78620" y="177800"/>
                  <a:pt x="85723" y="170695"/>
                  <a:pt x="85723" y="161924"/>
                </a:cubicBezTo>
                <a:lnTo>
                  <a:pt x="85723" y="123823"/>
                </a:lnTo>
                <a:cubicBezTo>
                  <a:pt x="85723" y="111561"/>
                  <a:pt x="95685" y="101599"/>
                  <a:pt x="107947" y="101599"/>
                </a:cubicBezTo>
                <a:lnTo>
                  <a:pt x="120648" y="101599"/>
                </a:lnTo>
                <a:cubicBezTo>
                  <a:pt x="132913" y="101599"/>
                  <a:pt x="142873" y="111561"/>
                  <a:pt x="142873" y="123823"/>
                </a:cubicBezTo>
                <a:lnTo>
                  <a:pt x="142873" y="161924"/>
                </a:lnTo>
                <a:cubicBezTo>
                  <a:pt x="142873" y="170695"/>
                  <a:pt x="149978" y="177800"/>
                  <a:pt x="158747" y="177800"/>
                </a:cubicBezTo>
                <a:lnTo>
                  <a:pt x="184146" y="177800"/>
                </a:lnTo>
                <a:cubicBezTo>
                  <a:pt x="192918" y="177800"/>
                  <a:pt x="200020" y="170695"/>
                  <a:pt x="200020" y="161924"/>
                </a:cubicBezTo>
                <a:lnTo>
                  <a:pt x="200020" y="120650"/>
                </a:lnTo>
                <a:cubicBezTo>
                  <a:pt x="200020" y="110133"/>
                  <a:pt x="208554" y="101600"/>
                  <a:pt x="219070" y="101600"/>
                </a:cubicBezTo>
                <a:cubicBezTo>
                  <a:pt x="224348" y="101600"/>
                  <a:pt x="228595" y="97354"/>
                  <a:pt x="228595" y="92076"/>
                </a:cubicBezTo>
                <a:cubicBezTo>
                  <a:pt x="228595" y="86797"/>
                  <a:pt x="224348" y="82551"/>
                  <a:pt x="219070" y="82551"/>
                </a:cubicBezTo>
                <a:cubicBezTo>
                  <a:pt x="198036" y="82551"/>
                  <a:pt x="180969" y="99616"/>
                  <a:pt x="180969" y="120652"/>
                </a:cubicBezTo>
                <a:lnTo>
                  <a:pt x="180969" y="158752"/>
                </a:lnTo>
                <a:lnTo>
                  <a:pt x="161920" y="158752"/>
                </a:lnTo>
                <a:lnTo>
                  <a:pt x="161920" y="123827"/>
                </a:lnTo>
                <a:cubicBezTo>
                  <a:pt x="161920" y="101047"/>
                  <a:pt x="143426" y="82553"/>
                  <a:pt x="120644" y="82553"/>
                </a:cubicBezTo>
                <a:lnTo>
                  <a:pt x="107943" y="82553"/>
                </a:lnTo>
                <a:cubicBezTo>
                  <a:pt x="85163" y="82553"/>
                  <a:pt x="66667" y="101047"/>
                  <a:pt x="66667" y="123827"/>
                </a:cubicBezTo>
                <a:lnTo>
                  <a:pt x="66667" y="158752"/>
                </a:lnTo>
                <a:lnTo>
                  <a:pt x="47617" y="158752"/>
                </a:lnTo>
                <a:lnTo>
                  <a:pt x="47617" y="120652"/>
                </a:lnTo>
                <a:cubicBezTo>
                  <a:pt x="47617" y="99618"/>
                  <a:pt x="30552" y="82551"/>
                  <a:pt x="9517" y="82551"/>
                </a:cubicBezTo>
                <a:lnTo>
                  <a:pt x="9526" y="825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85922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83" y="1757598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77614" b="-17761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2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Dive into practical case studies and real-world applications to practice essential skills.</a:t>
            </a:r>
            <a:endParaRPr lang="en-US" sz="1235" dirty="0"/>
          </a:p>
          <a:p>
            <a:pPr algn="ctr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2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provide hands-on experience and insights into real-life scenarios.</a:t>
            </a:r>
            <a:endParaRPr lang="en-US" sz="1235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6"/>
              </a:spcBef>
              <a:buNone/>
            </a:pPr>
            <a:r>
              <a:rPr lang="en-US" sz="1338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and Case Studies</a:t>
            </a:r>
            <a:endParaRPr lang="en-US" sz="1338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38"/>
              </a:spcBef>
              <a:buNone/>
            </a:pPr>
            <a:r>
              <a:rPr lang="en-US" sz="131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 career counseling services and mentorship programs tailored to individual needs.</a:t>
            </a:r>
            <a:endParaRPr lang="en-US" sz="1313" dirty="0"/>
          </a:p>
          <a:p>
            <a:pPr algn="ctr" marL="0" indent="0">
              <a:lnSpc>
                <a:spcPct val="90000"/>
              </a:lnSpc>
              <a:spcBef>
                <a:spcPts val="938"/>
              </a:spcBef>
              <a:buNone/>
            </a:pPr>
            <a:r>
              <a:rPr lang="en-US" sz="131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initiatives aim to guide professionals in achieving their career goals effectively.</a:t>
            </a:r>
            <a:endParaRPr lang="en-US" sz="1313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Counseling and Mentorship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04"/>
              </a:spcBef>
              <a:buNone/>
            </a:pPr>
            <a:r>
              <a:rPr lang="en-US" sz="12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a variety of online platforms offering tutorials for essential skills development.</a:t>
            </a:r>
            <a:endParaRPr lang="en-US" sz="1266" dirty="0"/>
          </a:p>
          <a:p>
            <a:pPr algn="ctr" marL="0" indent="0">
              <a:lnSpc>
                <a:spcPct val="90000"/>
              </a:lnSpc>
              <a:spcBef>
                <a:spcPts val="904"/>
              </a:spcBef>
              <a:buNone/>
            </a:pPr>
            <a:r>
              <a:rPr lang="en-US" sz="12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are designed to help individuals enhance their knowledge and expertise in various fields.</a:t>
            </a:r>
            <a:endParaRPr lang="en-US" sz="1266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 and Tutorials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92640"/>
            <a:ext cx="228600" cy="214313"/>
          </a:xfrm>
          <a:custGeom>
            <a:avLst/>
            <a:gdLst/>
            <a:ahLst/>
            <a:cxnLst/>
            <a:rect l="l" t="t" r="r" b="b"/>
            <a:pathLst>
              <a:path w="228600" h="214313">
                <a:moveTo>
                  <a:pt x="78581" y="25004"/>
                </a:moveTo>
                <a:lnTo>
                  <a:pt x="78581" y="42863"/>
                </a:lnTo>
                <a:lnTo>
                  <a:pt x="150019" y="42863"/>
                </a:lnTo>
                <a:lnTo>
                  <a:pt x="150019" y="25004"/>
                </a:lnTo>
                <a:cubicBezTo>
                  <a:pt x="150019" y="23039"/>
                  <a:pt x="148412" y="21431"/>
                  <a:pt x="146448" y="21431"/>
                </a:cubicBezTo>
                <a:lnTo>
                  <a:pt x="82154" y="21431"/>
                </a:lnTo>
                <a:cubicBezTo>
                  <a:pt x="80191" y="21431"/>
                  <a:pt x="78584" y="23039"/>
                  <a:pt x="78584" y="25004"/>
                </a:cubicBezTo>
                <a:lnTo>
                  <a:pt x="78581" y="25004"/>
                </a:lnTo>
                <a:moveTo>
                  <a:pt x="57150" y="42863"/>
                </a:moveTo>
                <a:lnTo>
                  <a:pt x="57150" y="25004"/>
                </a:lnTo>
                <a:cubicBezTo>
                  <a:pt x="57150" y="11209"/>
                  <a:pt x="68356" y="0"/>
                  <a:pt x="82154" y="0"/>
                </a:cubicBezTo>
                <a:lnTo>
                  <a:pt x="146448" y="0"/>
                </a:lnTo>
                <a:cubicBezTo>
                  <a:pt x="160244" y="0"/>
                  <a:pt x="171452" y="11207"/>
                  <a:pt x="171452" y="25004"/>
                </a:cubicBezTo>
                <a:lnTo>
                  <a:pt x="171452" y="42863"/>
                </a:lnTo>
                <a:lnTo>
                  <a:pt x="200027" y="42863"/>
                </a:lnTo>
                <a:cubicBezTo>
                  <a:pt x="215789" y="42863"/>
                  <a:pt x="228602" y="55676"/>
                  <a:pt x="228602" y="71437"/>
                </a:cubicBezTo>
                <a:lnTo>
                  <a:pt x="228602" y="125015"/>
                </a:lnTo>
                <a:lnTo>
                  <a:pt x="228602" y="185736"/>
                </a:lnTo>
                <a:cubicBezTo>
                  <a:pt x="228602" y="201497"/>
                  <a:pt x="215789" y="214310"/>
                  <a:pt x="200027" y="214310"/>
                </a:cubicBezTo>
                <a:lnTo>
                  <a:pt x="28577" y="214310"/>
                </a:lnTo>
                <a:cubicBezTo>
                  <a:pt x="12815" y="214310"/>
                  <a:pt x="2" y="201497"/>
                  <a:pt x="2" y="185736"/>
                </a:cubicBezTo>
                <a:lnTo>
                  <a:pt x="2" y="125015"/>
                </a:lnTo>
                <a:lnTo>
                  <a:pt x="2" y="71437"/>
                </a:lnTo>
                <a:cubicBezTo>
                  <a:pt x="2" y="55676"/>
                  <a:pt x="12815" y="42863"/>
                  <a:pt x="28577" y="42863"/>
                </a:cubicBezTo>
                <a:lnTo>
                  <a:pt x="57150" y="42863"/>
                </a:lnTo>
                <a:moveTo>
                  <a:pt x="21431" y="135731"/>
                </a:moveTo>
                <a:lnTo>
                  <a:pt x="21431" y="185736"/>
                </a:lnTo>
                <a:cubicBezTo>
                  <a:pt x="21431" y="189664"/>
                  <a:pt x="24645" y="192879"/>
                  <a:pt x="28575" y="192879"/>
                </a:cubicBezTo>
                <a:lnTo>
                  <a:pt x="200025" y="192879"/>
                </a:lnTo>
                <a:cubicBezTo>
                  <a:pt x="203955" y="192879"/>
                  <a:pt x="207169" y="189664"/>
                  <a:pt x="207169" y="185736"/>
                </a:cubicBezTo>
                <a:lnTo>
                  <a:pt x="207169" y="135731"/>
                </a:lnTo>
                <a:lnTo>
                  <a:pt x="142875" y="135731"/>
                </a:lnTo>
                <a:lnTo>
                  <a:pt x="142875" y="142874"/>
                </a:lnTo>
                <a:cubicBezTo>
                  <a:pt x="142875" y="150775"/>
                  <a:pt x="136490" y="157162"/>
                  <a:pt x="128588" y="157162"/>
                </a:cubicBezTo>
                <a:lnTo>
                  <a:pt x="100013" y="157162"/>
                </a:lnTo>
                <a:cubicBezTo>
                  <a:pt x="92110" y="157162"/>
                  <a:pt x="85725" y="150777"/>
                  <a:pt x="85725" y="142874"/>
                </a:cubicBezTo>
                <a:lnTo>
                  <a:pt x="85725" y="135731"/>
                </a:lnTo>
                <a:lnTo>
                  <a:pt x="21431" y="135731"/>
                </a:lnTo>
                <a:moveTo>
                  <a:pt x="85725" y="114299"/>
                </a:moveTo>
                <a:lnTo>
                  <a:pt x="142875" y="114299"/>
                </a:lnTo>
                <a:lnTo>
                  <a:pt x="207169" y="114299"/>
                </a:lnTo>
                <a:lnTo>
                  <a:pt x="207169" y="71437"/>
                </a:lnTo>
                <a:cubicBezTo>
                  <a:pt x="207169" y="67508"/>
                  <a:pt x="203955" y="64294"/>
                  <a:pt x="200025" y="64294"/>
                </a:cubicBezTo>
                <a:lnTo>
                  <a:pt x="160736" y="64294"/>
                </a:lnTo>
                <a:lnTo>
                  <a:pt x="67867" y="64294"/>
                </a:lnTo>
                <a:lnTo>
                  <a:pt x="28577" y="64294"/>
                </a:lnTo>
                <a:cubicBezTo>
                  <a:pt x="24648" y="64294"/>
                  <a:pt x="21434" y="67508"/>
                  <a:pt x="21434" y="71437"/>
                </a:cubicBezTo>
                <a:lnTo>
                  <a:pt x="21434" y="114299"/>
                </a:lnTo>
                <a:lnTo>
                  <a:pt x="85725" y="1142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922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stay curious, keep learning, and continuously develop your essential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will help you stay ahead in the job market.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Growth and Learning</a:t>
            </a:r>
            <a:endParaRPr lang="en-US" sz="1244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essential skills will help you achieve your career goals.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key to succeeding in your future profession.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Path to Career Success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skills are critical for success in the workplace.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form the foundation for achieving career goals and excelling in your profession.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Essential Skills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Reflection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areas for improvement and development.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plan to continue practicing and applying essential skills in real-world scenarios.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Development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plan to continue practicing and applying essential skills.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real-world scenarios to enhance your learning.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Planning for Growth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what you have learned about essential skills.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areas for improvement and development.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Essential Skills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71355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4647" y="110908"/>
                </a:moveTo>
                <a:cubicBezTo>
                  <a:pt x="209062" y="106033"/>
                  <a:pt x="244156" y="70401"/>
                  <a:pt x="248229" y="25718"/>
                </a:cubicBezTo>
                <a:lnTo>
                  <a:pt x="244318" y="25718"/>
                </a:lnTo>
                <a:cubicBezTo>
                  <a:pt x="203224" y="25718"/>
                  <a:pt x="168238" y="52025"/>
                  <a:pt x="155325" y="88671"/>
                </a:cubicBezTo>
                <a:cubicBezTo>
                  <a:pt x="150610" y="79671"/>
                  <a:pt x="144931" y="71205"/>
                  <a:pt x="138394" y="63437"/>
                </a:cubicBezTo>
                <a:cubicBezTo>
                  <a:pt x="158647" y="25718"/>
                  <a:pt x="198509" y="0"/>
                  <a:pt x="244317" y="0"/>
                </a:cubicBezTo>
                <a:lnTo>
                  <a:pt x="257178" y="0"/>
                </a:lnTo>
                <a:cubicBezTo>
                  <a:pt x="266661" y="0"/>
                  <a:pt x="274323" y="7662"/>
                  <a:pt x="274323" y="17145"/>
                </a:cubicBezTo>
                <a:cubicBezTo>
                  <a:pt x="274323" y="78011"/>
                  <a:pt x="228997" y="128267"/>
                  <a:pt x="170273" y="136087"/>
                </a:cubicBezTo>
                <a:cubicBezTo>
                  <a:pt x="169148" y="127408"/>
                  <a:pt x="167272" y="118997"/>
                  <a:pt x="164647" y="110853"/>
                </a:cubicBezTo>
                <a:lnTo>
                  <a:pt x="164647" y="110908"/>
                </a:lnTo>
                <a:moveTo>
                  <a:pt x="25718" y="60008"/>
                </a:moveTo>
                <a:lnTo>
                  <a:pt x="25718" y="68580"/>
                </a:lnTo>
                <a:cubicBezTo>
                  <a:pt x="25718" y="120657"/>
                  <a:pt x="67938" y="162878"/>
                  <a:pt x="120015" y="162878"/>
                </a:cubicBezTo>
                <a:lnTo>
                  <a:pt x="124303" y="162878"/>
                </a:lnTo>
                <a:lnTo>
                  <a:pt x="124303" y="154305"/>
                </a:lnTo>
                <a:lnTo>
                  <a:pt x="124303" y="154305"/>
                </a:lnTo>
                <a:cubicBezTo>
                  <a:pt x="124303" y="102228"/>
                  <a:pt x="82082" y="60008"/>
                  <a:pt x="30005" y="60008"/>
                </a:cubicBezTo>
                <a:lnTo>
                  <a:pt x="25718" y="60008"/>
                </a:lnTo>
                <a:moveTo>
                  <a:pt x="150020" y="154305"/>
                </a:moveTo>
                <a:lnTo>
                  <a:pt x="150020" y="162877"/>
                </a:lnTo>
                <a:lnTo>
                  <a:pt x="150020" y="188595"/>
                </a:lnTo>
                <a:lnTo>
                  <a:pt x="150020" y="261463"/>
                </a:lnTo>
                <a:cubicBezTo>
                  <a:pt x="150020" y="268589"/>
                  <a:pt x="144287" y="274323"/>
                  <a:pt x="137163" y="274323"/>
                </a:cubicBezTo>
                <a:cubicBezTo>
                  <a:pt x="130036" y="274323"/>
                  <a:pt x="124305" y="268589"/>
                  <a:pt x="124305" y="261465"/>
                </a:cubicBezTo>
                <a:lnTo>
                  <a:pt x="124305" y="188600"/>
                </a:lnTo>
                <a:lnTo>
                  <a:pt x="120020" y="188600"/>
                </a:lnTo>
                <a:cubicBezTo>
                  <a:pt x="53745" y="188600"/>
                  <a:pt x="5" y="134861"/>
                  <a:pt x="5" y="68585"/>
                </a:cubicBezTo>
                <a:lnTo>
                  <a:pt x="5" y="51440"/>
                </a:lnTo>
                <a:cubicBezTo>
                  <a:pt x="5" y="41957"/>
                  <a:pt x="7667" y="34295"/>
                  <a:pt x="17150" y="34295"/>
                </a:cubicBezTo>
                <a:lnTo>
                  <a:pt x="30010" y="34295"/>
                </a:lnTo>
                <a:cubicBezTo>
                  <a:pt x="96286" y="34295"/>
                  <a:pt x="150025" y="88035"/>
                  <a:pt x="150025" y="154310"/>
                </a:cubicBezTo>
                <a:lnTo>
                  <a:pt x="150020" y="15430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03133" y="1971318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feedback and self-reflection to adjust your learning plan.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continuous development of essential skills.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Reflection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58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your progress and identify areas for improvement.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you stay on track and address any gaps in knowledge.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Progress Evaluation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 your understanding of essential skills through quizzes, tests, and assignments.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gauge your grasp of the material and pinpoint strengths.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Through Assessment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798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9283" r="-10928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Development and Planning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mentorship and guidance from professionals and peers.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Leverage their experience to navigate your career aspirations effectively.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Mentorship and Guidance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personalized career development plan and set goals.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Outline actionable steps to achieve your professional objectives.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Personalized Career Planning</a:t>
            </a:r>
            <a:endParaRPr lang="en-US" sz="1425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and explore different career options and pathways.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the opportunities and challenges associated with each career choice.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Career Pathways</a:t>
            </a:r>
            <a:endParaRPr lang="en-US" sz="1544" dirty="0"/>
          </a:p>
        </p:txBody>
      </p:sp>
      <p:sp>
        <p:nvSpPr>
          <p:cNvPr id="17" name="Text 15"/>
          <p:cNvSpPr/>
          <p:nvPr/>
        </p:nvSpPr>
        <p:spPr>
          <a:xfrm>
            <a:off x="3676963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68580" y="22860"/>
                </a:moveTo>
                <a:cubicBezTo>
                  <a:pt x="68580" y="10216"/>
                  <a:pt x="78796" y="0"/>
                  <a:pt x="91440" y="0"/>
                </a:cubicBezTo>
                <a:lnTo>
                  <a:pt x="114300" y="0"/>
                </a:lnTo>
                <a:cubicBezTo>
                  <a:pt x="126944" y="0"/>
                  <a:pt x="137160" y="10216"/>
                  <a:pt x="137160" y="22860"/>
                </a:cubicBezTo>
                <a:lnTo>
                  <a:pt x="137160" y="34289"/>
                </a:lnTo>
                <a:lnTo>
                  <a:pt x="68580" y="34289"/>
                </a:lnTo>
                <a:lnTo>
                  <a:pt x="68580" y="22860"/>
                </a:lnTo>
                <a:moveTo>
                  <a:pt x="42578" y="90011"/>
                </a:moveTo>
                <a:cubicBezTo>
                  <a:pt x="46009" y="71007"/>
                  <a:pt x="62582" y="57150"/>
                  <a:pt x="81941" y="57150"/>
                </a:cubicBezTo>
                <a:lnTo>
                  <a:pt x="142877" y="57150"/>
                </a:lnTo>
                <a:cubicBezTo>
                  <a:pt x="152379" y="57150"/>
                  <a:pt x="160024" y="64792"/>
                  <a:pt x="160024" y="74294"/>
                </a:cubicBezTo>
                <a:lnTo>
                  <a:pt x="160024" y="91439"/>
                </a:lnTo>
                <a:lnTo>
                  <a:pt x="205744" y="91439"/>
                </a:lnTo>
                <a:lnTo>
                  <a:pt x="205744" y="74294"/>
                </a:lnTo>
                <a:cubicBezTo>
                  <a:pt x="205744" y="64792"/>
                  <a:pt x="213388" y="57150"/>
                  <a:pt x="222890" y="57150"/>
                </a:cubicBezTo>
                <a:lnTo>
                  <a:pt x="283826" y="57150"/>
                </a:lnTo>
                <a:cubicBezTo>
                  <a:pt x="303186" y="57150"/>
                  <a:pt x="319758" y="71007"/>
                  <a:pt x="323189" y="90011"/>
                </a:cubicBezTo>
                <a:lnTo>
                  <a:pt x="326763" y="109514"/>
                </a:lnTo>
                <a:cubicBezTo>
                  <a:pt x="329334" y="123731"/>
                  <a:pt x="334477" y="137374"/>
                  <a:pt x="341909" y="149804"/>
                </a:cubicBezTo>
                <a:lnTo>
                  <a:pt x="343767" y="152947"/>
                </a:lnTo>
                <a:cubicBezTo>
                  <a:pt x="358126" y="176950"/>
                  <a:pt x="365771" y="204381"/>
                  <a:pt x="365771" y="232314"/>
                </a:cubicBezTo>
                <a:lnTo>
                  <a:pt x="365771" y="280035"/>
                </a:lnTo>
                <a:cubicBezTo>
                  <a:pt x="365771" y="302108"/>
                  <a:pt x="347841" y="320040"/>
                  <a:pt x="325768" y="320040"/>
                </a:cubicBezTo>
                <a:lnTo>
                  <a:pt x="245758" y="320040"/>
                </a:lnTo>
                <a:cubicBezTo>
                  <a:pt x="223684" y="320040"/>
                  <a:pt x="205754" y="302108"/>
                  <a:pt x="205754" y="280035"/>
                </a:cubicBezTo>
                <a:lnTo>
                  <a:pt x="205754" y="182880"/>
                </a:lnTo>
                <a:lnTo>
                  <a:pt x="160034" y="182880"/>
                </a:lnTo>
                <a:lnTo>
                  <a:pt x="160034" y="280035"/>
                </a:lnTo>
                <a:cubicBezTo>
                  <a:pt x="160034" y="302108"/>
                  <a:pt x="142105" y="320040"/>
                  <a:pt x="120031" y="320040"/>
                </a:cubicBezTo>
                <a:lnTo>
                  <a:pt x="40021" y="320040"/>
                </a:lnTo>
                <a:cubicBezTo>
                  <a:pt x="17948" y="320040"/>
                  <a:pt x="18" y="302108"/>
                  <a:pt x="18" y="280035"/>
                </a:cubicBezTo>
                <a:lnTo>
                  <a:pt x="18" y="232314"/>
                </a:lnTo>
                <a:cubicBezTo>
                  <a:pt x="18" y="204310"/>
                  <a:pt x="7589" y="176880"/>
                  <a:pt x="22022" y="152877"/>
                </a:cubicBezTo>
                <a:lnTo>
                  <a:pt x="23880" y="149734"/>
                </a:lnTo>
                <a:cubicBezTo>
                  <a:pt x="31309" y="137303"/>
                  <a:pt x="36455" y="123660"/>
                  <a:pt x="39026" y="109444"/>
                </a:cubicBezTo>
                <a:lnTo>
                  <a:pt x="42600" y="89941"/>
                </a:lnTo>
                <a:lnTo>
                  <a:pt x="42578" y="90011"/>
                </a:lnTo>
                <a:moveTo>
                  <a:pt x="81938" y="91439"/>
                </a:moveTo>
                <a:cubicBezTo>
                  <a:pt x="79150" y="91439"/>
                  <a:pt x="76795" y="93439"/>
                  <a:pt x="76294" y="96153"/>
                </a:cubicBezTo>
                <a:lnTo>
                  <a:pt x="72720" y="115656"/>
                </a:lnTo>
                <a:cubicBezTo>
                  <a:pt x="69436" y="133943"/>
                  <a:pt x="62863" y="151446"/>
                  <a:pt x="53288" y="167448"/>
                </a:cubicBezTo>
                <a:lnTo>
                  <a:pt x="51430" y="170591"/>
                </a:lnTo>
                <a:cubicBezTo>
                  <a:pt x="40215" y="189237"/>
                  <a:pt x="34286" y="210526"/>
                  <a:pt x="34286" y="232314"/>
                </a:cubicBezTo>
                <a:lnTo>
                  <a:pt x="34286" y="280035"/>
                </a:lnTo>
                <a:cubicBezTo>
                  <a:pt x="34286" y="283178"/>
                  <a:pt x="36858" y="285751"/>
                  <a:pt x="40003" y="285751"/>
                </a:cubicBezTo>
                <a:lnTo>
                  <a:pt x="120013" y="285751"/>
                </a:lnTo>
                <a:cubicBezTo>
                  <a:pt x="123155" y="285751"/>
                  <a:pt x="125730" y="283178"/>
                  <a:pt x="125730" y="280035"/>
                </a:cubicBezTo>
                <a:lnTo>
                  <a:pt x="125730" y="91439"/>
                </a:lnTo>
                <a:lnTo>
                  <a:pt x="81938" y="91439"/>
                </a:lnTo>
                <a:moveTo>
                  <a:pt x="283822" y="91439"/>
                </a:moveTo>
                <a:lnTo>
                  <a:pt x="240030" y="91439"/>
                </a:lnTo>
                <a:lnTo>
                  <a:pt x="240030" y="280035"/>
                </a:lnTo>
                <a:cubicBezTo>
                  <a:pt x="240030" y="283178"/>
                  <a:pt x="242601" y="285751"/>
                  <a:pt x="245747" y="285751"/>
                </a:cubicBezTo>
                <a:lnTo>
                  <a:pt x="325757" y="285751"/>
                </a:lnTo>
                <a:cubicBezTo>
                  <a:pt x="328899" y="285751"/>
                  <a:pt x="331474" y="283178"/>
                  <a:pt x="331474" y="280035"/>
                </a:cubicBezTo>
                <a:lnTo>
                  <a:pt x="331474" y="232314"/>
                </a:lnTo>
                <a:cubicBezTo>
                  <a:pt x="331474" y="210596"/>
                  <a:pt x="325545" y="189236"/>
                  <a:pt x="314400" y="170591"/>
                </a:cubicBezTo>
                <a:lnTo>
                  <a:pt x="312542" y="167448"/>
                </a:lnTo>
                <a:cubicBezTo>
                  <a:pt x="302970" y="151516"/>
                  <a:pt x="296397" y="133943"/>
                  <a:pt x="293040" y="115656"/>
                </a:cubicBezTo>
                <a:lnTo>
                  <a:pt x="289466" y="96153"/>
                </a:lnTo>
                <a:cubicBezTo>
                  <a:pt x="288965" y="93439"/>
                  <a:pt x="286610" y="91439"/>
                  <a:pt x="283822" y="91439"/>
                </a:cubicBezTo>
                <a:lnTo>
                  <a:pt x="283822" y="91439"/>
                </a:lnTo>
                <a:moveTo>
                  <a:pt x="251460" y="0"/>
                </a:moveTo>
                <a:lnTo>
                  <a:pt x="274320" y="0"/>
                </a:lnTo>
                <a:cubicBezTo>
                  <a:pt x="286964" y="0"/>
                  <a:pt x="297180" y="10216"/>
                  <a:pt x="297180" y="22860"/>
                </a:cubicBezTo>
                <a:lnTo>
                  <a:pt x="297180" y="34289"/>
                </a:lnTo>
                <a:lnTo>
                  <a:pt x="228600" y="34289"/>
                </a:lnTo>
                <a:lnTo>
                  <a:pt x="228600" y="22860"/>
                </a:lnTo>
                <a:cubicBezTo>
                  <a:pt x="228600" y="10216"/>
                  <a:pt x="238816" y="0"/>
                  <a:pt x="251460" y="0"/>
                </a:cubicBezTo>
                <a:lnTo>
                  <a:pt x="25146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69429" r="-169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Recommendations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Advancement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skills are the foundation for professional growth.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you to adapt and thrive in a competitive environment.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Learning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curious, keep learning, and continuously develop your essential skills.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will help you stay ahead in the job market.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Essential Skills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120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skills are critical for success in the workplace.</a:t>
            </a:r>
            <a:endParaRPr lang="en-US" sz="1208" dirty="0"/>
          </a:p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120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essential skills will help you achieve your career goals and succeed in your future profession.</a:t>
            </a:r>
            <a:endParaRPr lang="en-US" sz="1208" dirty="0"/>
          </a:p>
        </p:txBody>
      </p:sp>
      <p:sp>
        <p:nvSpPr>
          <p:cNvPr id="21" name="Text 19"/>
          <p:cNvSpPr/>
          <p:nvPr/>
        </p:nvSpPr>
        <p:spPr>
          <a:xfrm>
            <a:off x="3885670" y="4919730"/>
            <a:ext cx="228600" cy="214313"/>
          </a:xfrm>
          <a:custGeom>
            <a:avLst/>
            <a:gdLst/>
            <a:ahLst/>
            <a:cxnLst/>
            <a:rect l="l" t="t" r="r" b="b"/>
            <a:pathLst>
              <a:path w="228600" h="214313">
                <a:moveTo>
                  <a:pt x="78581" y="25004"/>
                </a:moveTo>
                <a:lnTo>
                  <a:pt x="78581" y="42863"/>
                </a:lnTo>
                <a:lnTo>
                  <a:pt x="150019" y="42863"/>
                </a:lnTo>
                <a:lnTo>
                  <a:pt x="150019" y="25004"/>
                </a:lnTo>
                <a:cubicBezTo>
                  <a:pt x="150019" y="23039"/>
                  <a:pt x="148412" y="21431"/>
                  <a:pt x="146448" y="21431"/>
                </a:cubicBezTo>
                <a:lnTo>
                  <a:pt x="82154" y="21431"/>
                </a:lnTo>
                <a:cubicBezTo>
                  <a:pt x="80191" y="21431"/>
                  <a:pt x="78584" y="23039"/>
                  <a:pt x="78584" y="25004"/>
                </a:cubicBezTo>
                <a:lnTo>
                  <a:pt x="78581" y="25004"/>
                </a:lnTo>
                <a:moveTo>
                  <a:pt x="57150" y="42863"/>
                </a:moveTo>
                <a:lnTo>
                  <a:pt x="57150" y="25004"/>
                </a:lnTo>
                <a:cubicBezTo>
                  <a:pt x="57150" y="11209"/>
                  <a:pt x="68356" y="0"/>
                  <a:pt x="82154" y="0"/>
                </a:cubicBezTo>
                <a:lnTo>
                  <a:pt x="146448" y="0"/>
                </a:lnTo>
                <a:cubicBezTo>
                  <a:pt x="160244" y="0"/>
                  <a:pt x="171452" y="11207"/>
                  <a:pt x="171452" y="25004"/>
                </a:cubicBezTo>
                <a:lnTo>
                  <a:pt x="171452" y="42863"/>
                </a:lnTo>
                <a:lnTo>
                  <a:pt x="200027" y="42863"/>
                </a:lnTo>
                <a:cubicBezTo>
                  <a:pt x="215789" y="42863"/>
                  <a:pt x="228602" y="55676"/>
                  <a:pt x="228602" y="71437"/>
                </a:cubicBezTo>
                <a:lnTo>
                  <a:pt x="228602" y="125015"/>
                </a:lnTo>
                <a:lnTo>
                  <a:pt x="228602" y="185736"/>
                </a:lnTo>
                <a:cubicBezTo>
                  <a:pt x="228602" y="201497"/>
                  <a:pt x="215789" y="214310"/>
                  <a:pt x="200027" y="214310"/>
                </a:cubicBezTo>
                <a:lnTo>
                  <a:pt x="28577" y="214310"/>
                </a:lnTo>
                <a:cubicBezTo>
                  <a:pt x="12815" y="214310"/>
                  <a:pt x="2" y="201497"/>
                  <a:pt x="2" y="185736"/>
                </a:cubicBezTo>
                <a:lnTo>
                  <a:pt x="2" y="125015"/>
                </a:lnTo>
                <a:lnTo>
                  <a:pt x="2" y="71437"/>
                </a:lnTo>
                <a:cubicBezTo>
                  <a:pt x="2" y="55676"/>
                  <a:pt x="12815" y="42863"/>
                  <a:pt x="28577" y="42863"/>
                </a:cubicBezTo>
                <a:lnTo>
                  <a:pt x="57150" y="42863"/>
                </a:lnTo>
                <a:moveTo>
                  <a:pt x="21431" y="135731"/>
                </a:moveTo>
                <a:lnTo>
                  <a:pt x="21431" y="185736"/>
                </a:lnTo>
                <a:cubicBezTo>
                  <a:pt x="21431" y="189664"/>
                  <a:pt x="24645" y="192879"/>
                  <a:pt x="28575" y="192879"/>
                </a:cubicBezTo>
                <a:lnTo>
                  <a:pt x="200025" y="192879"/>
                </a:lnTo>
                <a:cubicBezTo>
                  <a:pt x="203955" y="192879"/>
                  <a:pt x="207169" y="189664"/>
                  <a:pt x="207169" y="185736"/>
                </a:cubicBezTo>
                <a:lnTo>
                  <a:pt x="207169" y="135731"/>
                </a:lnTo>
                <a:lnTo>
                  <a:pt x="142875" y="135731"/>
                </a:lnTo>
                <a:lnTo>
                  <a:pt x="142875" y="142874"/>
                </a:lnTo>
                <a:cubicBezTo>
                  <a:pt x="142875" y="150775"/>
                  <a:pt x="136490" y="157162"/>
                  <a:pt x="128588" y="157162"/>
                </a:cubicBezTo>
                <a:lnTo>
                  <a:pt x="100013" y="157162"/>
                </a:lnTo>
                <a:cubicBezTo>
                  <a:pt x="92110" y="157162"/>
                  <a:pt x="85725" y="150777"/>
                  <a:pt x="85725" y="142874"/>
                </a:cubicBezTo>
                <a:lnTo>
                  <a:pt x="85725" y="135731"/>
                </a:lnTo>
                <a:lnTo>
                  <a:pt x="21431" y="135731"/>
                </a:lnTo>
                <a:moveTo>
                  <a:pt x="85725" y="114299"/>
                </a:moveTo>
                <a:lnTo>
                  <a:pt x="142875" y="114299"/>
                </a:lnTo>
                <a:lnTo>
                  <a:pt x="207169" y="114299"/>
                </a:lnTo>
                <a:lnTo>
                  <a:pt x="207169" y="71437"/>
                </a:lnTo>
                <a:cubicBezTo>
                  <a:pt x="207169" y="67508"/>
                  <a:pt x="203955" y="64294"/>
                  <a:pt x="200025" y="64294"/>
                </a:cubicBezTo>
                <a:lnTo>
                  <a:pt x="160736" y="64294"/>
                </a:lnTo>
                <a:lnTo>
                  <a:pt x="67867" y="64294"/>
                </a:lnTo>
                <a:lnTo>
                  <a:pt x="28577" y="64294"/>
                </a:lnTo>
                <a:cubicBezTo>
                  <a:pt x="24648" y="64294"/>
                  <a:pt x="21434" y="67508"/>
                  <a:pt x="21434" y="71437"/>
                </a:cubicBezTo>
                <a:lnTo>
                  <a:pt x="21434" y="114299"/>
                </a:lnTo>
                <a:lnTo>
                  <a:pt x="85725" y="1142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9958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21389" y="1757598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Essential Skills for Career Success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7589" r="-97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Skill Application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 and case studies for essential skills practice.</a:t>
            </a:r>
            <a:endParaRPr lang="en-US" sz="1159" dirty="0"/>
          </a:p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demonstrate how theoretical knowledge can be effectively applied in various scenarios.</a:t>
            </a:r>
            <a:endParaRPr lang="en-US" sz="1159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Guidance Opportunities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counseling and mentorship programs.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initiatives offer personalized advice and support for professional growth.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Reading and Resources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5"/>
              </a:spcBef>
              <a:buNone/>
            </a:pPr>
            <a:r>
              <a:rPr lang="en-US" sz="119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recommended books, articles, and online resources for essential skills development.</a:t>
            </a:r>
            <a:endParaRPr lang="en-US" sz="1197" dirty="0"/>
          </a:p>
          <a:p>
            <a:pPr algn="l" marL="0" indent="0">
              <a:lnSpc>
                <a:spcPct val="90000"/>
              </a:lnSpc>
              <a:spcBef>
                <a:spcPts val="855"/>
              </a:spcBef>
              <a:buNone/>
            </a:pPr>
            <a:r>
              <a:rPr lang="en-US" sz="119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provide foundational knowledge and advanced insights into skill-building techniques.</a:t>
            </a:r>
            <a:endParaRPr lang="en-US" sz="1197" dirty="0"/>
          </a:p>
        </p:txBody>
      </p:sp>
      <p:sp>
        <p:nvSpPr>
          <p:cNvPr id="21" name="Text 19"/>
          <p:cNvSpPr/>
          <p:nvPr/>
        </p:nvSpPr>
        <p:spPr>
          <a:xfrm>
            <a:off x="910975" y="4919730"/>
            <a:ext cx="228600" cy="214313"/>
          </a:xfrm>
          <a:custGeom>
            <a:avLst/>
            <a:gdLst/>
            <a:ahLst/>
            <a:cxnLst/>
            <a:rect l="l" t="t" r="r" b="b"/>
            <a:pathLst>
              <a:path w="228600" h="214313">
                <a:moveTo>
                  <a:pt x="78581" y="25004"/>
                </a:moveTo>
                <a:lnTo>
                  <a:pt x="78581" y="42863"/>
                </a:lnTo>
                <a:lnTo>
                  <a:pt x="150019" y="42863"/>
                </a:lnTo>
                <a:lnTo>
                  <a:pt x="150019" y="25004"/>
                </a:lnTo>
                <a:cubicBezTo>
                  <a:pt x="150019" y="23039"/>
                  <a:pt x="148412" y="21431"/>
                  <a:pt x="146448" y="21431"/>
                </a:cubicBezTo>
                <a:lnTo>
                  <a:pt x="82154" y="21431"/>
                </a:lnTo>
                <a:cubicBezTo>
                  <a:pt x="80191" y="21431"/>
                  <a:pt x="78584" y="23039"/>
                  <a:pt x="78584" y="25004"/>
                </a:cubicBezTo>
                <a:lnTo>
                  <a:pt x="78581" y="25004"/>
                </a:lnTo>
                <a:moveTo>
                  <a:pt x="57150" y="42863"/>
                </a:moveTo>
                <a:lnTo>
                  <a:pt x="57150" y="25004"/>
                </a:lnTo>
                <a:cubicBezTo>
                  <a:pt x="57150" y="11209"/>
                  <a:pt x="68356" y="0"/>
                  <a:pt x="82154" y="0"/>
                </a:cubicBezTo>
                <a:lnTo>
                  <a:pt x="146448" y="0"/>
                </a:lnTo>
                <a:cubicBezTo>
                  <a:pt x="160244" y="0"/>
                  <a:pt x="171452" y="11207"/>
                  <a:pt x="171452" y="25004"/>
                </a:cubicBezTo>
                <a:lnTo>
                  <a:pt x="171452" y="42863"/>
                </a:lnTo>
                <a:lnTo>
                  <a:pt x="200027" y="42863"/>
                </a:lnTo>
                <a:cubicBezTo>
                  <a:pt x="215789" y="42863"/>
                  <a:pt x="228602" y="55676"/>
                  <a:pt x="228602" y="71437"/>
                </a:cubicBezTo>
                <a:lnTo>
                  <a:pt x="228602" y="125015"/>
                </a:lnTo>
                <a:lnTo>
                  <a:pt x="228602" y="185736"/>
                </a:lnTo>
                <a:cubicBezTo>
                  <a:pt x="228602" y="201497"/>
                  <a:pt x="215789" y="214310"/>
                  <a:pt x="200027" y="214310"/>
                </a:cubicBezTo>
                <a:lnTo>
                  <a:pt x="28577" y="214310"/>
                </a:lnTo>
                <a:cubicBezTo>
                  <a:pt x="12815" y="214310"/>
                  <a:pt x="2" y="201497"/>
                  <a:pt x="2" y="185736"/>
                </a:cubicBezTo>
                <a:lnTo>
                  <a:pt x="2" y="125015"/>
                </a:lnTo>
                <a:lnTo>
                  <a:pt x="2" y="71437"/>
                </a:lnTo>
                <a:cubicBezTo>
                  <a:pt x="2" y="55676"/>
                  <a:pt x="12815" y="42863"/>
                  <a:pt x="28577" y="42863"/>
                </a:cubicBezTo>
                <a:lnTo>
                  <a:pt x="57150" y="42863"/>
                </a:lnTo>
                <a:moveTo>
                  <a:pt x="21431" y="135731"/>
                </a:moveTo>
                <a:lnTo>
                  <a:pt x="21431" y="185736"/>
                </a:lnTo>
                <a:cubicBezTo>
                  <a:pt x="21431" y="189664"/>
                  <a:pt x="24645" y="192879"/>
                  <a:pt x="28575" y="192879"/>
                </a:cubicBezTo>
                <a:lnTo>
                  <a:pt x="200025" y="192879"/>
                </a:lnTo>
                <a:cubicBezTo>
                  <a:pt x="203955" y="192879"/>
                  <a:pt x="207169" y="189664"/>
                  <a:pt x="207169" y="185736"/>
                </a:cubicBezTo>
                <a:lnTo>
                  <a:pt x="207169" y="135731"/>
                </a:lnTo>
                <a:lnTo>
                  <a:pt x="142875" y="135731"/>
                </a:lnTo>
                <a:lnTo>
                  <a:pt x="142875" y="142874"/>
                </a:lnTo>
                <a:cubicBezTo>
                  <a:pt x="142875" y="150775"/>
                  <a:pt x="136490" y="157162"/>
                  <a:pt x="128588" y="157162"/>
                </a:cubicBezTo>
                <a:lnTo>
                  <a:pt x="100013" y="157162"/>
                </a:lnTo>
                <a:cubicBezTo>
                  <a:pt x="92110" y="157162"/>
                  <a:pt x="85725" y="150777"/>
                  <a:pt x="85725" y="142874"/>
                </a:cubicBezTo>
                <a:lnTo>
                  <a:pt x="85725" y="135731"/>
                </a:lnTo>
                <a:lnTo>
                  <a:pt x="21431" y="135731"/>
                </a:lnTo>
                <a:moveTo>
                  <a:pt x="85725" y="114299"/>
                </a:moveTo>
                <a:lnTo>
                  <a:pt x="142875" y="114299"/>
                </a:lnTo>
                <a:lnTo>
                  <a:pt x="207169" y="114299"/>
                </a:lnTo>
                <a:lnTo>
                  <a:pt x="207169" y="71437"/>
                </a:lnTo>
                <a:cubicBezTo>
                  <a:pt x="207169" y="67508"/>
                  <a:pt x="203955" y="64294"/>
                  <a:pt x="200025" y="64294"/>
                </a:cubicBezTo>
                <a:lnTo>
                  <a:pt x="160736" y="64294"/>
                </a:lnTo>
                <a:lnTo>
                  <a:pt x="67867" y="64294"/>
                </a:lnTo>
                <a:lnTo>
                  <a:pt x="28577" y="64294"/>
                </a:lnTo>
                <a:cubicBezTo>
                  <a:pt x="24648" y="64294"/>
                  <a:pt x="21434" y="67508"/>
                  <a:pt x="21434" y="71437"/>
                </a:cubicBezTo>
                <a:lnTo>
                  <a:pt x="21434" y="114299"/>
                </a:lnTo>
                <a:lnTo>
                  <a:pt x="85725" y="1142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25263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2025-07-12T10:32:32Z</dcterms:created>
  <dcterms:modified xsi:type="dcterms:W3CDTF">2025-07-12T10:32:32Z</dcterms:modified>
</cp:coreProperties>
</file>