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image" Target="../media/164e6904c9b6916a3d8135c71973a7ab811f46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0024b8091c47d1ded5cc33ac29624402a9d1ead.jpg"/><Relationship Id="rId2" Type="http://schemas.openxmlformats.org/officeDocument/2006/relationships/image" Target="../media/d0024b8091c47d1ded5cc33ac29624402a9d1e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efed71c6286f1d8fbd95c3c538c4a56f6f8ce4f.jpg"/><Relationship Id="rId2" Type="http://schemas.openxmlformats.org/officeDocument/2006/relationships/image" Target="../media/cefed71c6286f1d8fbd95c3c538c4a56f6f8ce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d574f40773cd79f1a759404e6d11dd678a4230e.jpg"/><Relationship Id="rId2" Type="http://schemas.openxmlformats.org/officeDocument/2006/relationships/image" Target="../media/0d574f40773cd79f1a759404e6d11dd678a4230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4f78c88e5b8389f9264ae43d0e6e2035e359f5f.jpg"/><Relationship Id="rId2" Type="http://schemas.openxmlformats.org/officeDocument/2006/relationships/image" Target="../media/54f78c88e5b8389f9264ae43d0e6e2035e359f5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55143528cad9842c7f5a280b25ecaad659273a3.jpg"/><Relationship Id="rId2" Type="http://schemas.openxmlformats.org/officeDocument/2006/relationships/image" Target="../media/055143528cad9842c7f5a280b25ecaad659273a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7e2d1a757182cac9529d07d52cef473dd933164.jpg"/><Relationship Id="rId2" Type="http://schemas.openxmlformats.org/officeDocument/2006/relationships/image" Target="../media/67e2d1a757182cac9529d07d52cef473dd9331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369f3ccffd6ef778f7f4bcbdb5e578ac16ba5bd.jpg"/><Relationship Id="rId2" Type="http://schemas.openxmlformats.org/officeDocument/2006/relationships/image" Target="../media/d369f3ccffd6ef778f7f4bcbdb5e578ac16ba5b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070b4f614a69b7fff8a9d718c8f8200df31d666.jp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12ee95f3e0fb046a1bafff3539f91255b34358b.jpg"/><Relationship Id="rId2" Type="http://schemas.openxmlformats.org/officeDocument/2006/relationships/image" Target="../media/c12ee95f3e0fb046a1bafff3539f91255b34358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48bd0d40d3ad3d4cb454db77cba91e780ce8f27.jpg"/><Relationship Id="rId2" Type="http://schemas.openxmlformats.org/officeDocument/2006/relationships/image" Target="../media/b48bd0d40d3ad3d4cb454db77cba91e780ce8f2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413ba55c86367ce340dfec51f9c531f78b7a0aea.jpg"/><Relationship Id="rId2" Type="http://schemas.openxmlformats.org/officeDocument/2006/relationships/image" Target="../media/413ba55c86367ce340dfec51f9c531f78b7a0ae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8f016ac53d24f75b3ff3e9b059153cf9ac7a893a.jpg"/><Relationship Id="rId2" Type="http://schemas.openxmlformats.org/officeDocument/2006/relationships/image" Target="../media/8f016ac53d24f75b3ff3e9b059153cf9ac7a893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a62e7c48538bf6ca439b77cb730389dcba761d33.jpg"/><Relationship Id="rId2" Type="http://schemas.openxmlformats.org/officeDocument/2006/relationships/image" Target="../media/a62e7c48538bf6ca439b77cb730389dcba761d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c5a8771c125af099b265e1f2f4da24601bc1540.jp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4" y="5103366"/>
                  <a:pt x="0" y="4974042"/>
                  <a:pt x="0" y="4814513"/>
                </a:cubicBezTo>
                <a:lnTo>
                  <a:pt x="0" y="288854"/>
                </a:lnTo>
                <a:cubicBezTo>
                  <a:pt x="0" y="129324"/>
                  <a:pt x="129324" y="0"/>
                  <a:pt x="288853" y="0"/>
                </a:cubicBezTo>
                <a:lnTo>
                  <a:pt x="3185866" y="0"/>
                </a:lnTo>
                <a:cubicBezTo>
                  <a:pt x="3345396" y="0"/>
                  <a:pt x="3474720" y="129324"/>
                  <a:pt x="3474720" y="288854"/>
                </a:cubicBezTo>
                <a:lnTo>
                  <a:pt x="3474720" y="4814513"/>
                </a:lnTo>
                <a:cubicBezTo>
                  <a:pt x="3474720" y="4974042"/>
                  <a:pt x="3345396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 l="27313" r="2731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62800" y="4252686"/>
            <a:ext cx="6176629" cy="1714680"/>
          </a:xfrm>
          <a:custGeom>
            <a:avLst/>
            <a:gdLst/>
            <a:ahLst/>
            <a:cxnLst/>
            <a:rect l="l" t="t" r="r" b="b"/>
            <a:pathLst>
              <a:path w="6176629" h="1714680">
                <a:moveTo>
                  <a:pt x="0" y="1714680"/>
                </a:moveTo>
                <a:lnTo>
                  <a:pt x="0" y="0"/>
                </a:lnTo>
                <a:lnTo>
                  <a:pt x="6176629" y="0"/>
                </a:lnTo>
                <a:lnTo>
                  <a:pt x="6176629" y="1714680"/>
                </a:lnTo>
                <a:lnTo>
                  <a:pt x="0" y="1714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Understanding, Teaching, and Engaging with Addition Concepts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2800" y="864000"/>
            <a:ext cx="6176629" cy="3114613"/>
          </a:xfrm>
          <a:custGeom>
            <a:avLst/>
            <a:gdLst/>
            <a:ahLst/>
            <a:cxnLst/>
            <a:rect l="l" t="t" r="r" b="b"/>
            <a:pathLst>
              <a:path w="6176629" h="3114613">
                <a:moveTo>
                  <a:pt x="0" y="3114613"/>
                </a:moveTo>
                <a:lnTo>
                  <a:pt x="0" y="0"/>
                </a:lnTo>
                <a:lnTo>
                  <a:pt x="6176629" y="0"/>
                </a:lnTo>
                <a:lnTo>
                  <a:pt x="6176629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Addition by Partitioning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3" name="Text 1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Addition by Partitioning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Addition by Partitioning?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is Addition by Partitioning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Differentiated Activities for Mixed-Ability Groups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Lesson Introduction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Script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Guided Practice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Independent Practice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Subject Knowledge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Tips and Strategies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 and Resources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dsdAJzuH4QY5-.jpg">    </p:cNvPr>
          <p:cNvPicPr>
            <a:picLocks noChangeAspect="1"/>
          </p:cNvPicPr>
          <p:nvPr/>
        </p:nvPicPr>
        <p:blipFill>
          <a:blip r:embed="rId2"/>
          <a:srcRect l="36255" r="36255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Addition by Partitioning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partitioning strengthens students' knowledge of place value.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foundation is essential for developing effective mental calculation strategies.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Place Value Skills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lnTo>
                  <a:pt x="308610" y="297180"/>
                </a:lnTo>
                <a:cubicBezTo>
                  <a:pt x="308610" y="303467"/>
                  <a:pt x="303467" y="308610"/>
                  <a:pt x="297180" y="308610"/>
                </a:cubicBezTo>
                <a:lnTo>
                  <a:pt x="68580" y="308610"/>
                </a:lnTo>
                <a:cubicBezTo>
                  <a:pt x="62293" y="308610"/>
                  <a:pt x="57150" y="303467"/>
                  <a:pt x="57150" y="297180"/>
                </a:cubicBezTo>
                <a:lnTo>
                  <a:pt x="57150" y="68580"/>
                </a:lnTo>
                <a:cubicBezTo>
                  <a:pt x="57150" y="62293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lnTo>
                  <a:pt x="22860" y="297180"/>
                </a:lnTo>
                <a:cubicBezTo>
                  <a:pt x="22860" y="322397"/>
                  <a:pt x="43363" y="342900"/>
                  <a:pt x="68580" y="342900"/>
                </a:cubicBezTo>
                <a:lnTo>
                  <a:pt x="297180" y="342900"/>
                </a:lnTo>
                <a:cubicBezTo>
                  <a:pt x="322397" y="342900"/>
                  <a:pt x="342900" y="322397"/>
                  <a:pt x="342900" y="297180"/>
                </a:cubicBezTo>
                <a:lnTo>
                  <a:pt x="342900" y="68580"/>
                </a:ln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102870" y="85725"/>
                </a:moveTo>
                <a:cubicBezTo>
                  <a:pt x="102870" y="76256"/>
                  <a:pt x="95194" y="68580"/>
                  <a:pt x="85725" y="68580"/>
                </a:cubicBezTo>
                <a:cubicBezTo>
                  <a:pt x="76256" y="68580"/>
                  <a:pt x="68580" y="76256"/>
                  <a:pt x="68580" y="85725"/>
                </a:cubicBezTo>
                <a:cubicBezTo>
                  <a:pt x="68580" y="95194"/>
                  <a:pt x="76256" y="102870"/>
                  <a:pt x="85725" y="102870"/>
                </a:cubicBezTo>
                <a:cubicBezTo>
                  <a:pt x="95194" y="102870"/>
                  <a:pt x="102870" y="95194"/>
                  <a:pt x="102870" y="85725"/>
                </a:cubicBezTo>
                <a:moveTo>
                  <a:pt x="280035" y="102870"/>
                </a:moveTo>
                <a:cubicBezTo>
                  <a:pt x="289504" y="102870"/>
                  <a:pt x="297180" y="95194"/>
                  <a:pt x="297180" y="85725"/>
                </a:cubicBezTo>
                <a:cubicBezTo>
                  <a:pt x="297180" y="76256"/>
                  <a:pt x="289504" y="68580"/>
                  <a:pt x="280035" y="68580"/>
                </a:cubicBezTo>
                <a:cubicBezTo>
                  <a:pt x="270566" y="68580"/>
                  <a:pt x="262890" y="76256"/>
                  <a:pt x="262890" y="85725"/>
                </a:cubicBezTo>
                <a:cubicBezTo>
                  <a:pt x="262890" y="95194"/>
                  <a:pt x="270566" y="102870"/>
                  <a:pt x="280035" y="102870"/>
                </a:cubicBezTo>
                <a:moveTo>
                  <a:pt x="102870" y="280035"/>
                </a:moveTo>
                <a:cubicBezTo>
                  <a:pt x="102870" y="270566"/>
                  <a:pt x="95194" y="262890"/>
                  <a:pt x="85725" y="262890"/>
                </a:cubicBezTo>
                <a:cubicBezTo>
                  <a:pt x="76256" y="262890"/>
                  <a:pt x="68580" y="270566"/>
                  <a:pt x="68580" y="280035"/>
                </a:cubicBezTo>
                <a:cubicBezTo>
                  <a:pt x="68580" y="289504"/>
                  <a:pt x="76256" y="297180"/>
                  <a:pt x="85725" y="297180"/>
                </a:cubicBezTo>
                <a:cubicBezTo>
                  <a:pt x="95194" y="297180"/>
                  <a:pt x="102870" y="289504"/>
                  <a:pt x="102870" y="280035"/>
                </a:cubicBezTo>
                <a:moveTo>
                  <a:pt x="280035" y="297180"/>
                </a:moveTo>
                <a:cubicBezTo>
                  <a:pt x="289504" y="297180"/>
                  <a:pt x="297180" y="289504"/>
                  <a:pt x="297180" y="280035"/>
                </a:cubicBezTo>
                <a:cubicBezTo>
                  <a:pt x="297180" y="270566"/>
                  <a:pt x="289504" y="262890"/>
                  <a:pt x="280035" y="262890"/>
                </a:cubicBezTo>
                <a:cubicBezTo>
                  <a:pt x="270566" y="262890"/>
                  <a:pt x="262890" y="270566"/>
                  <a:pt x="262890" y="280035"/>
                </a:cubicBezTo>
                <a:cubicBezTo>
                  <a:pt x="262890" y="289504"/>
                  <a:pt x="270566" y="297180"/>
                  <a:pt x="280035" y="29718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use partitioning to combine parts of numbers for addition.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simplifies the process and builds confidence in their skills.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Addition Problems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Partitioning is the process of dividing a number into smaller, manageable parts.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method helps young learners add two-digit numbers more effectively.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Partitioning Basics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5120" y="71120"/>
                </a:moveTo>
                <a:cubicBezTo>
                  <a:pt x="330708" y="71120"/>
                  <a:pt x="335280" y="75692"/>
                  <a:pt x="335280" y="81280"/>
                </a:cubicBezTo>
                <a:lnTo>
                  <a:pt x="335280" y="152400"/>
                </a:lnTo>
                <a:lnTo>
                  <a:pt x="284480" y="152400"/>
                </a:lnTo>
                <a:lnTo>
                  <a:pt x="284480" y="132080"/>
                </a:lnTo>
                <a:lnTo>
                  <a:pt x="289560" y="132080"/>
                </a:lnTo>
                <a:cubicBezTo>
                  <a:pt x="298006" y="132080"/>
                  <a:pt x="304800" y="125286"/>
                  <a:pt x="304800" y="116840"/>
                </a:cubicBezTo>
                <a:cubicBezTo>
                  <a:pt x="304800" y="108395"/>
                  <a:pt x="298006" y="101600"/>
                  <a:pt x="289560" y="101600"/>
                </a:cubicBezTo>
                <a:lnTo>
                  <a:pt x="284480" y="101600"/>
                </a:lnTo>
                <a:lnTo>
                  <a:pt x="284480" y="71120"/>
                </a:lnTo>
                <a:lnTo>
                  <a:pt x="325120" y="71120"/>
                </a:lnTo>
                <a:moveTo>
                  <a:pt x="264160" y="101600"/>
                </a:moveTo>
                <a:lnTo>
                  <a:pt x="259080" y="101600"/>
                </a:lnTo>
                <a:cubicBezTo>
                  <a:pt x="250634" y="101600"/>
                  <a:pt x="243840" y="108394"/>
                  <a:pt x="243840" y="116840"/>
                </a:cubicBezTo>
                <a:cubicBezTo>
                  <a:pt x="243840" y="125286"/>
                  <a:pt x="250634" y="132080"/>
                  <a:pt x="259080" y="132080"/>
                </a:cubicBezTo>
                <a:lnTo>
                  <a:pt x="264160" y="132080"/>
                </a:lnTo>
                <a:lnTo>
                  <a:pt x="264160" y="152400"/>
                </a:lnTo>
                <a:lnTo>
                  <a:pt x="182880" y="152400"/>
                </a:lnTo>
                <a:lnTo>
                  <a:pt x="182880" y="132080"/>
                </a:lnTo>
                <a:lnTo>
                  <a:pt x="187960" y="132080"/>
                </a:lnTo>
                <a:cubicBezTo>
                  <a:pt x="196405" y="132080"/>
                  <a:pt x="203200" y="125286"/>
                  <a:pt x="203200" y="116840"/>
                </a:cubicBezTo>
                <a:cubicBezTo>
                  <a:pt x="203200" y="108394"/>
                  <a:pt x="196406" y="101600"/>
                  <a:pt x="187960" y="101600"/>
                </a:cubicBezTo>
                <a:lnTo>
                  <a:pt x="182880" y="101600"/>
                </a:lnTo>
                <a:lnTo>
                  <a:pt x="182880" y="71120"/>
                </a:lnTo>
                <a:lnTo>
                  <a:pt x="264160" y="71120"/>
                </a:lnTo>
                <a:lnTo>
                  <a:pt x="264160" y="101600"/>
                </a:lnTo>
                <a:moveTo>
                  <a:pt x="162560" y="101600"/>
                </a:moveTo>
                <a:lnTo>
                  <a:pt x="157480" y="101600"/>
                </a:lnTo>
                <a:cubicBezTo>
                  <a:pt x="149035" y="101600"/>
                  <a:pt x="142240" y="108394"/>
                  <a:pt x="142240" y="116840"/>
                </a:cubicBezTo>
                <a:cubicBezTo>
                  <a:pt x="142240" y="125286"/>
                  <a:pt x="149035" y="132080"/>
                  <a:pt x="157480" y="132080"/>
                </a:cubicBezTo>
                <a:lnTo>
                  <a:pt x="162560" y="132080"/>
                </a:lnTo>
                <a:lnTo>
                  <a:pt x="162560" y="152400"/>
                </a:lnTo>
                <a:lnTo>
                  <a:pt x="101600" y="152400"/>
                </a:lnTo>
                <a:lnTo>
                  <a:pt x="101600" y="132080"/>
                </a:lnTo>
                <a:lnTo>
                  <a:pt x="106680" y="132080"/>
                </a:lnTo>
                <a:cubicBezTo>
                  <a:pt x="115126" y="132080"/>
                  <a:pt x="121920" y="125286"/>
                  <a:pt x="121920" y="116840"/>
                </a:cubicBezTo>
                <a:cubicBezTo>
                  <a:pt x="121920" y="108394"/>
                  <a:pt x="115126" y="101600"/>
                  <a:pt x="106680" y="101600"/>
                </a:cubicBezTo>
                <a:lnTo>
                  <a:pt x="101600" y="101600"/>
                </a:lnTo>
                <a:lnTo>
                  <a:pt x="101600" y="71120"/>
                </a:lnTo>
                <a:lnTo>
                  <a:pt x="162560" y="71120"/>
                </a:lnTo>
                <a:lnTo>
                  <a:pt x="162560" y="101600"/>
                </a:lnTo>
                <a:moveTo>
                  <a:pt x="81280" y="101600"/>
                </a:moveTo>
                <a:lnTo>
                  <a:pt x="76200" y="101600"/>
                </a:lnTo>
                <a:cubicBezTo>
                  <a:pt x="67754" y="101600"/>
                  <a:pt x="60960" y="108394"/>
                  <a:pt x="60960" y="116840"/>
                </a:cubicBezTo>
                <a:cubicBezTo>
                  <a:pt x="60960" y="125286"/>
                  <a:pt x="67754" y="132080"/>
                  <a:pt x="76200" y="132080"/>
                </a:cubicBezTo>
                <a:lnTo>
                  <a:pt x="81280" y="132080"/>
                </a:lnTo>
                <a:lnTo>
                  <a:pt x="81280" y="152400"/>
                </a:lnTo>
                <a:lnTo>
                  <a:pt x="30480" y="152400"/>
                </a:lnTo>
                <a:lnTo>
                  <a:pt x="30480" y="81280"/>
                </a:lnTo>
                <a:cubicBezTo>
                  <a:pt x="30480" y="75692"/>
                  <a:pt x="35052" y="71120"/>
                  <a:pt x="40640" y="71120"/>
                </a:cubicBezTo>
                <a:lnTo>
                  <a:pt x="81280" y="71120"/>
                </a:lnTo>
                <a:lnTo>
                  <a:pt x="81280" y="101600"/>
                </a:lnTo>
                <a:moveTo>
                  <a:pt x="30480" y="284480"/>
                </a:moveTo>
                <a:lnTo>
                  <a:pt x="30480" y="172720"/>
                </a:lnTo>
                <a:lnTo>
                  <a:pt x="81280" y="172720"/>
                </a:lnTo>
                <a:lnTo>
                  <a:pt x="81280" y="187960"/>
                </a:lnTo>
                <a:lnTo>
                  <a:pt x="76200" y="187960"/>
                </a:lnTo>
                <a:cubicBezTo>
                  <a:pt x="67754" y="187960"/>
                  <a:pt x="60960" y="194755"/>
                  <a:pt x="60960" y="203200"/>
                </a:cubicBezTo>
                <a:cubicBezTo>
                  <a:pt x="60960" y="211646"/>
                  <a:pt x="67754" y="218440"/>
                  <a:pt x="76200" y="218440"/>
                </a:cubicBezTo>
                <a:lnTo>
                  <a:pt x="81280" y="218440"/>
                </a:lnTo>
                <a:lnTo>
                  <a:pt x="81280" y="233680"/>
                </a:lnTo>
                <a:lnTo>
                  <a:pt x="76200" y="233680"/>
                </a:lnTo>
                <a:cubicBezTo>
                  <a:pt x="67754" y="233680"/>
                  <a:pt x="60960" y="240475"/>
                  <a:pt x="60960" y="248920"/>
                </a:cubicBezTo>
                <a:cubicBezTo>
                  <a:pt x="60960" y="257366"/>
                  <a:pt x="67754" y="264160"/>
                  <a:pt x="76200" y="264160"/>
                </a:cubicBezTo>
                <a:lnTo>
                  <a:pt x="81280" y="264160"/>
                </a:lnTo>
                <a:lnTo>
                  <a:pt x="81280" y="294640"/>
                </a:lnTo>
                <a:lnTo>
                  <a:pt x="40640" y="294640"/>
                </a:lnTo>
                <a:cubicBezTo>
                  <a:pt x="35052" y="294640"/>
                  <a:pt x="30480" y="290068"/>
                  <a:pt x="30480" y="284480"/>
                </a:cubicBezTo>
                <a:lnTo>
                  <a:pt x="30480" y="284480"/>
                </a:lnTo>
                <a:moveTo>
                  <a:pt x="101600" y="264160"/>
                </a:moveTo>
                <a:lnTo>
                  <a:pt x="106680" y="264160"/>
                </a:lnTo>
                <a:cubicBezTo>
                  <a:pt x="115126" y="264160"/>
                  <a:pt x="121920" y="257365"/>
                  <a:pt x="121920" y="248920"/>
                </a:cubicBezTo>
                <a:cubicBezTo>
                  <a:pt x="121920" y="240474"/>
                  <a:pt x="115126" y="233680"/>
                  <a:pt x="106680" y="233680"/>
                </a:cubicBezTo>
                <a:lnTo>
                  <a:pt x="101600" y="233680"/>
                </a:lnTo>
                <a:lnTo>
                  <a:pt x="101600" y="218440"/>
                </a:lnTo>
                <a:lnTo>
                  <a:pt x="106680" y="218440"/>
                </a:lnTo>
                <a:cubicBezTo>
                  <a:pt x="115126" y="218440"/>
                  <a:pt x="121920" y="211645"/>
                  <a:pt x="121920" y="203200"/>
                </a:cubicBezTo>
                <a:cubicBezTo>
                  <a:pt x="121920" y="194754"/>
                  <a:pt x="115126" y="187960"/>
                  <a:pt x="106680" y="187960"/>
                </a:cubicBezTo>
                <a:lnTo>
                  <a:pt x="101600" y="187960"/>
                </a:lnTo>
                <a:lnTo>
                  <a:pt x="101600" y="172720"/>
                </a:lnTo>
                <a:lnTo>
                  <a:pt x="162560" y="172720"/>
                </a:lnTo>
                <a:lnTo>
                  <a:pt x="162560" y="187960"/>
                </a:lnTo>
                <a:lnTo>
                  <a:pt x="157480" y="187960"/>
                </a:lnTo>
                <a:cubicBezTo>
                  <a:pt x="149035" y="187960"/>
                  <a:pt x="142240" y="194754"/>
                  <a:pt x="142240" y="203200"/>
                </a:cubicBezTo>
                <a:cubicBezTo>
                  <a:pt x="142240" y="211645"/>
                  <a:pt x="149035" y="218440"/>
                  <a:pt x="157480" y="218440"/>
                </a:cubicBezTo>
                <a:lnTo>
                  <a:pt x="162560" y="218440"/>
                </a:lnTo>
                <a:lnTo>
                  <a:pt x="162560" y="233680"/>
                </a:lnTo>
                <a:lnTo>
                  <a:pt x="157480" y="233680"/>
                </a:lnTo>
                <a:cubicBezTo>
                  <a:pt x="149035" y="233680"/>
                  <a:pt x="142240" y="240474"/>
                  <a:pt x="142240" y="248920"/>
                </a:cubicBezTo>
                <a:cubicBezTo>
                  <a:pt x="142240" y="257365"/>
                  <a:pt x="149035" y="264160"/>
                  <a:pt x="157480" y="264160"/>
                </a:cubicBezTo>
                <a:lnTo>
                  <a:pt x="162560" y="264160"/>
                </a:lnTo>
                <a:lnTo>
                  <a:pt x="162560" y="294640"/>
                </a:lnTo>
                <a:lnTo>
                  <a:pt x="101600" y="294640"/>
                </a:lnTo>
                <a:lnTo>
                  <a:pt x="101600" y="264160"/>
                </a:lnTo>
                <a:moveTo>
                  <a:pt x="182880" y="218440"/>
                </a:moveTo>
                <a:lnTo>
                  <a:pt x="187960" y="218440"/>
                </a:lnTo>
                <a:cubicBezTo>
                  <a:pt x="196405" y="218440"/>
                  <a:pt x="203200" y="211646"/>
                  <a:pt x="203200" y="203200"/>
                </a:cubicBezTo>
                <a:cubicBezTo>
                  <a:pt x="203200" y="194754"/>
                  <a:pt x="196406" y="187960"/>
                  <a:pt x="187960" y="187960"/>
                </a:cubicBezTo>
                <a:lnTo>
                  <a:pt x="182880" y="187960"/>
                </a:lnTo>
                <a:lnTo>
                  <a:pt x="182880" y="172720"/>
                </a:lnTo>
                <a:lnTo>
                  <a:pt x="264160" y="172720"/>
                </a:lnTo>
                <a:lnTo>
                  <a:pt x="264160" y="233680"/>
                </a:lnTo>
                <a:lnTo>
                  <a:pt x="259080" y="233680"/>
                </a:lnTo>
                <a:cubicBezTo>
                  <a:pt x="250634" y="233680"/>
                  <a:pt x="243840" y="240474"/>
                  <a:pt x="243840" y="248920"/>
                </a:cubicBezTo>
                <a:cubicBezTo>
                  <a:pt x="243840" y="257365"/>
                  <a:pt x="250634" y="264160"/>
                  <a:pt x="259080" y="264160"/>
                </a:cubicBezTo>
                <a:lnTo>
                  <a:pt x="264160" y="264160"/>
                </a:lnTo>
                <a:lnTo>
                  <a:pt x="264160" y="294640"/>
                </a:lnTo>
                <a:lnTo>
                  <a:pt x="182880" y="294640"/>
                </a:lnTo>
                <a:lnTo>
                  <a:pt x="182880" y="264160"/>
                </a:lnTo>
                <a:lnTo>
                  <a:pt x="187960" y="264160"/>
                </a:lnTo>
                <a:cubicBezTo>
                  <a:pt x="196405" y="264160"/>
                  <a:pt x="203200" y="257366"/>
                  <a:pt x="203200" y="248920"/>
                </a:cubicBezTo>
                <a:cubicBezTo>
                  <a:pt x="203200" y="240474"/>
                  <a:pt x="196406" y="233680"/>
                  <a:pt x="187960" y="233680"/>
                </a:cubicBezTo>
                <a:lnTo>
                  <a:pt x="182880" y="233680"/>
                </a:lnTo>
                <a:lnTo>
                  <a:pt x="182880" y="218440"/>
                </a:lnTo>
                <a:moveTo>
                  <a:pt x="284480" y="264160"/>
                </a:moveTo>
                <a:lnTo>
                  <a:pt x="289560" y="264160"/>
                </a:lnTo>
                <a:cubicBezTo>
                  <a:pt x="298006" y="264160"/>
                  <a:pt x="304800" y="257365"/>
                  <a:pt x="304800" y="248920"/>
                </a:cubicBezTo>
                <a:cubicBezTo>
                  <a:pt x="304800" y="240474"/>
                  <a:pt x="298006" y="233680"/>
                  <a:pt x="289560" y="233680"/>
                </a:cubicBezTo>
                <a:lnTo>
                  <a:pt x="284480" y="233680"/>
                </a:lnTo>
                <a:lnTo>
                  <a:pt x="284480" y="172720"/>
                </a:lnTo>
                <a:lnTo>
                  <a:pt x="335280" y="172720"/>
                </a:lnTo>
                <a:lnTo>
                  <a:pt x="335280" y="284480"/>
                </a:lnTo>
                <a:cubicBezTo>
                  <a:pt x="335280" y="290068"/>
                  <a:pt x="330708" y="294640"/>
                  <a:pt x="325120" y="294640"/>
                </a:cubicBezTo>
                <a:lnTo>
                  <a:pt x="284480" y="294640"/>
                </a:lnTo>
                <a:lnTo>
                  <a:pt x="284480" y="264160"/>
                </a:lnTo>
                <a:moveTo>
                  <a:pt x="40640" y="40640"/>
                </a:moveTo>
                <a:cubicBezTo>
                  <a:pt x="18225" y="40640"/>
                  <a:pt x="0" y="58865"/>
                  <a:pt x="0" y="81280"/>
                </a:cubicBezTo>
                <a:lnTo>
                  <a:pt x="0" y="284480"/>
                </a:lnTo>
                <a:cubicBezTo>
                  <a:pt x="0" y="306896"/>
                  <a:pt x="18224" y="325120"/>
                  <a:pt x="40640" y="325120"/>
                </a:cubicBezTo>
                <a:lnTo>
                  <a:pt x="325120" y="325120"/>
                </a:lnTo>
                <a:cubicBezTo>
                  <a:pt x="347536" y="325120"/>
                  <a:pt x="365760" y="306896"/>
                  <a:pt x="365760" y="284480"/>
                </a:cubicBezTo>
                <a:lnTo>
                  <a:pt x="365760" y="81280"/>
                </a:lnTo>
                <a:cubicBezTo>
                  <a:pt x="365760" y="58865"/>
                  <a:pt x="347536" y="40640"/>
                  <a:pt x="325120" y="40640"/>
                </a:cubicBezTo>
                <a:lnTo>
                  <a:pt x="40640" y="4064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CLzv3a1d6ZAJ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Addition by Partitioning?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28774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 by partitioning enhances students' mental calculation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method allows for quicker and more accurate problem-solving.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928773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5120" y="71120"/>
                </a:moveTo>
                <a:cubicBezTo>
                  <a:pt x="330708" y="71120"/>
                  <a:pt x="335280" y="75692"/>
                  <a:pt x="335280" y="81280"/>
                </a:cubicBezTo>
                <a:lnTo>
                  <a:pt x="335280" y="152400"/>
                </a:lnTo>
                <a:lnTo>
                  <a:pt x="284480" y="152400"/>
                </a:lnTo>
                <a:lnTo>
                  <a:pt x="284480" y="132080"/>
                </a:lnTo>
                <a:lnTo>
                  <a:pt x="289560" y="132080"/>
                </a:lnTo>
                <a:cubicBezTo>
                  <a:pt x="298006" y="132080"/>
                  <a:pt x="304800" y="125286"/>
                  <a:pt x="304800" y="116840"/>
                </a:cubicBezTo>
                <a:cubicBezTo>
                  <a:pt x="304800" y="108395"/>
                  <a:pt x="298006" y="101600"/>
                  <a:pt x="289560" y="101600"/>
                </a:cubicBezTo>
                <a:lnTo>
                  <a:pt x="284480" y="101600"/>
                </a:lnTo>
                <a:lnTo>
                  <a:pt x="284480" y="71120"/>
                </a:lnTo>
                <a:lnTo>
                  <a:pt x="325120" y="71120"/>
                </a:lnTo>
                <a:moveTo>
                  <a:pt x="264160" y="101600"/>
                </a:moveTo>
                <a:lnTo>
                  <a:pt x="259080" y="101600"/>
                </a:lnTo>
                <a:cubicBezTo>
                  <a:pt x="250634" y="101600"/>
                  <a:pt x="243840" y="108394"/>
                  <a:pt x="243840" y="116840"/>
                </a:cubicBezTo>
                <a:cubicBezTo>
                  <a:pt x="243840" y="125286"/>
                  <a:pt x="250634" y="132080"/>
                  <a:pt x="259080" y="132080"/>
                </a:cubicBezTo>
                <a:lnTo>
                  <a:pt x="264160" y="132080"/>
                </a:lnTo>
                <a:lnTo>
                  <a:pt x="264160" y="152400"/>
                </a:lnTo>
                <a:lnTo>
                  <a:pt x="182880" y="152400"/>
                </a:lnTo>
                <a:lnTo>
                  <a:pt x="182880" y="132080"/>
                </a:lnTo>
                <a:lnTo>
                  <a:pt x="187960" y="132080"/>
                </a:lnTo>
                <a:cubicBezTo>
                  <a:pt x="196405" y="132080"/>
                  <a:pt x="203200" y="125286"/>
                  <a:pt x="203200" y="116840"/>
                </a:cubicBezTo>
                <a:cubicBezTo>
                  <a:pt x="203200" y="108394"/>
                  <a:pt x="196406" y="101600"/>
                  <a:pt x="187960" y="101600"/>
                </a:cubicBezTo>
                <a:lnTo>
                  <a:pt x="182880" y="101600"/>
                </a:lnTo>
                <a:lnTo>
                  <a:pt x="182880" y="71120"/>
                </a:lnTo>
                <a:lnTo>
                  <a:pt x="264160" y="71120"/>
                </a:lnTo>
                <a:lnTo>
                  <a:pt x="264160" y="101600"/>
                </a:lnTo>
                <a:moveTo>
                  <a:pt x="162560" y="101600"/>
                </a:moveTo>
                <a:lnTo>
                  <a:pt x="157480" y="101600"/>
                </a:lnTo>
                <a:cubicBezTo>
                  <a:pt x="149035" y="101600"/>
                  <a:pt x="142240" y="108394"/>
                  <a:pt x="142240" y="116840"/>
                </a:cubicBezTo>
                <a:cubicBezTo>
                  <a:pt x="142240" y="125286"/>
                  <a:pt x="149035" y="132080"/>
                  <a:pt x="157480" y="132080"/>
                </a:cubicBezTo>
                <a:lnTo>
                  <a:pt x="162560" y="132080"/>
                </a:lnTo>
                <a:lnTo>
                  <a:pt x="162560" y="152400"/>
                </a:lnTo>
                <a:lnTo>
                  <a:pt x="101600" y="152400"/>
                </a:lnTo>
                <a:lnTo>
                  <a:pt x="101600" y="132080"/>
                </a:lnTo>
                <a:lnTo>
                  <a:pt x="106680" y="132080"/>
                </a:lnTo>
                <a:cubicBezTo>
                  <a:pt x="115126" y="132080"/>
                  <a:pt x="121920" y="125286"/>
                  <a:pt x="121920" y="116840"/>
                </a:cubicBezTo>
                <a:cubicBezTo>
                  <a:pt x="121920" y="108394"/>
                  <a:pt x="115126" y="101600"/>
                  <a:pt x="106680" y="101600"/>
                </a:cubicBezTo>
                <a:lnTo>
                  <a:pt x="101600" y="101600"/>
                </a:lnTo>
                <a:lnTo>
                  <a:pt x="101600" y="71120"/>
                </a:lnTo>
                <a:lnTo>
                  <a:pt x="162560" y="71120"/>
                </a:lnTo>
                <a:lnTo>
                  <a:pt x="162560" y="101600"/>
                </a:lnTo>
                <a:moveTo>
                  <a:pt x="81280" y="101600"/>
                </a:moveTo>
                <a:lnTo>
                  <a:pt x="76200" y="101600"/>
                </a:lnTo>
                <a:cubicBezTo>
                  <a:pt x="67754" y="101600"/>
                  <a:pt x="60960" y="108394"/>
                  <a:pt x="60960" y="116840"/>
                </a:cubicBezTo>
                <a:cubicBezTo>
                  <a:pt x="60960" y="125286"/>
                  <a:pt x="67754" y="132080"/>
                  <a:pt x="76200" y="132080"/>
                </a:cubicBezTo>
                <a:lnTo>
                  <a:pt x="81280" y="132080"/>
                </a:lnTo>
                <a:lnTo>
                  <a:pt x="81280" y="152400"/>
                </a:lnTo>
                <a:lnTo>
                  <a:pt x="30480" y="152400"/>
                </a:lnTo>
                <a:lnTo>
                  <a:pt x="30480" y="81280"/>
                </a:lnTo>
                <a:cubicBezTo>
                  <a:pt x="30480" y="75692"/>
                  <a:pt x="35052" y="71120"/>
                  <a:pt x="40640" y="71120"/>
                </a:cubicBezTo>
                <a:lnTo>
                  <a:pt x="81280" y="71120"/>
                </a:lnTo>
                <a:lnTo>
                  <a:pt x="81280" y="101600"/>
                </a:lnTo>
                <a:moveTo>
                  <a:pt x="30480" y="284480"/>
                </a:moveTo>
                <a:lnTo>
                  <a:pt x="30480" y="172720"/>
                </a:lnTo>
                <a:lnTo>
                  <a:pt x="81280" y="172720"/>
                </a:lnTo>
                <a:lnTo>
                  <a:pt x="81280" y="187960"/>
                </a:lnTo>
                <a:lnTo>
                  <a:pt x="76200" y="187960"/>
                </a:lnTo>
                <a:cubicBezTo>
                  <a:pt x="67754" y="187960"/>
                  <a:pt x="60960" y="194755"/>
                  <a:pt x="60960" y="203200"/>
                </a:cubicBezTo>
                <a:cubicBezTo>
                  <a:pt x="60960" y="211646"/>
                  <a:pt x="67754" y="218440"/>
                  <a:pt x="76200" y="218440"/>
                </a:cubicBezTo>
                <a:lnTo>
                  <a:pt x="81280" y="218440"/>
                </a:lnTo>
                <a:lnTo>
                  <a:pt x="81280" y="233680"/>
                </a:lnTo>
                <a:lnTo>
                  <a:pt x="76200" y="233680"/>
                </a:lnTo>
                <a:cubicBezTo>
                  <a:pt x="67754" y="233680"/>
                  <a:pt x="60960" y="240475"/>
                  <a:pt x="60960" y="248920"/>
                </a:cubicBezTo>
                <a:cubicBezTo>
                  <a:pt x="60960" y="257366"/>
                  <a:pt x="67754" y="264160"/>
                  <a:pt x="76200" y="264160"/>
                </a:cubicBezTo>
                <a:lnTo>
                  <a:pt x="81280" y="264160"/>
                </a:lnTo>
                <a:lnTo>
                  <a:pt x="81280" y="294640"/>
                </a:lnTo>
                <a:lnTo>
                  <a:pt x="40640" y="294640"/>
                </a:lnTo>
                <a:cubicBezTo>
                  <a:pt x="35052" y="294640"/>
                  <a:pt x="30480" y="290068"/>
                  <a:pt x="30480" y="284480"/>
                </a:cubicBezTo>
                <a:lnTo>
                  <a:pt x="30480" y="284480"/>
                </a:lnTo>
                <a:moveTo>
                  <a:pt x="101600" y="264160"/>
                </a:moveTo>
                <a:lnTo>
                  <a:pt x="106680" y="264160"/>
                </a:lnTo>
                <a:cubicBezTo>
                  <a:pt x="115126" y="264160"/>
                  <a:pt x="121920" y="257365"/>
                  <a:pt x="121920" y="248920"/>
                </a:cubicBezTo>
                <a:cubicBezTo>
                  <a:pt x="121920" y="240474"/>
                  <a:pt x="115126" y="233680"/>
                  <a:pt x="106680" y="233680"/>
                </a:cubicBezTo>
                <a:lnTo>
                  <a:pt x="101600" y="233680"/>
                </a:lnTo>
                <a:lnTo>
                  <a:pt x="101600" y="218440"/>
                </a:lnTo>
                <a:lnTo>
                  <a:pt x="106680" y="218440"/>
                </a:lnTo>
                <a:cubicBezTo>
                  <a:pt x="115126" y="218440"/>
                  <a:pt x="121920" y="211645"/>
                  <a:pt x="121920" y="203200"/>
                </a:cubicBezTo>
                <a:cubicBezTo>
                  <a:pt x="121920" y="194754"/>
                  <a:pt x="115126" y="187960"/>
                  <a:pt x="106680" y="187960"/>
                </a:cubicBezTo>
                <a:lnTo>
                  <a:pt x="101600" y="187960"/>
                </a:lnTo>
                <a:lnTo>
                  <a:pt x="101600" y="172720"/>
                </a:lnTo>
                <a:lnTo>
                  <a:pt x="162560" y="172720"/>
                </a:lnTo>
                <a:lnTo>
                  <a:pt x="162560" y="187960"/>
                </a:lnTo>
                <a:lnTo>
                  <a:pt x="157480" y="187960"/>
                </a:lnTo>
                <a:cubicBezTo>
                  <a:pt x="149035" y="187960"/>
                  <a:pt x="142240" y="194754"/>
                  <a:pt x="142240" y="203200"/>
                </a:cubicBezTo>
                <a:cubicBezTo>
                  <a:pt x="142240" y="211645"/>
                  <a:pt x="149035" y="218440"/>
                  <a:pt x="157480" y="218440"/>
                </a:cubicBezTo>
                <a:lnTo>
                  <a:pt x="162560" y="218440"/>
                </a:lnTo>
                <a:lnTo>
                  <a:pt x="162560" y="233680"/>
                </a:lnTo>
                <a:lnTo>
                  <a:pt x="157480" y="233680"/>
                </a:lnTo>
                <a:cubicBezTo>
                  <a:pt x="149035" y="233680"/>
                  <a:pt x="142240" y="240474"/>
                  <a:pt x="142240" y="248920"/>
                </a:cubicBezTo>
                <a:cubicBezTo>
                  <a:pt x="142240" y="257365"/>
                  <a:pt x="149035" y="264160"/>
                  <a:pt x="157480" y="264160"/>
                </a:cubicBezTo>
                <a:lnTo>
                  <a:pt x="162560" y="264160"/>
                </a:lnTo>
                <a:lnTo>
                  <a:pt x="162560" y="294640"/>
                </a:lnTo>
                <a:lnTo>
                  <a:pt x="101600" y="294640"/>
                </a:lnTo>
                <a:lnTo>
                  <a:pt x="101600" y="264160"/>
                </a:lnTo>
                <a:moveTo>
                  <a:pt x="182880" y="218440"/>
                </a:moveTo>
                <a:lnTo>
                  <a:pt x="187960" y="218440"/>
                </a:lnTo>
                <a:cubicBezTo>
                  <a:pt x="196405" y="218440"/>
                  <a:pt x="203200" y="211646"/>
                  <a:pt x="203200" y="203200"/>
                </a:cubicBezTo>
                <a:cubicBezTo>
                  <a:pt x="203200" y="194754"/>
                  <a:pt x="196406" y="187960"/>
                  <a:pt x="187960" y="187960"/>
                </a:cubicBezTo>
                <a:lnTo>
                  <a:pt x="182880" y="187960"/>
                </a:lnTo>
                <a:lnTo>
                  <a:pt x="182880" y="172720"/>
                </a:lnTo>
                <a:lnTo>
                  <a:pt x="264160" y="172720"/>
                </a:lnTo>
                <a:lnTo>
                  <a:pt x="264160" y="233680"/>
                </a:lnTo>
                <a:lnTo>
                  <a:pt x="259080" y="233680"/>
                </a:lnTo>
                <a:cubicBezTo>
                  <a:pt x="250634" y="233680"/>
                  <a:pt x="243840" y="240474"/>
                  <a:pt x="243840" y="248920"/>
                </a:cubicBezTo>
                <a:cubicBezTo>
                  <a:pt x="243840" y="257365"/>
                  <a:pt x="250634" y="264160"/>
                  <a:pt x="259080" y="264160"/>
                </a:cubicBezTo>
                <a:lnTo>
                  <a:pt x="264160" y="264160"/>
                </a:lnTo>
                <a:lnTo>
                  <a:pt x="264160" y="294640"/>
                </a:lnTo>
                <a:lnTo>
                  <a:pt x="182880" y="294640"/>
                </a:lnTo>
                <a:lnTo>
                  <a:pt x="182880" y="264160"/>
                </a:lnTo>
                <a:lnTo>
                  <a:pt x="187960" y="264160"/>
                </a:lnTo>
                <a:cubicBezTo>
                  <a:pt x="196405" y="264160"/>
                  <a:pt x="203200" y="257366"/>
                  <a:pt x="203200" y="248920"/>
                </a:cubicBezTo>
                <a:cubicBezTo>
                  <a:pt x="203200" y="240474"/>
                  <a:pt x="196406" y="233680"/>
                  <a:pt x="187960" y="233680"/>
                </a:cubicBezTo>
                <a:lnTo>
                  <a:pt x="182880" y="233680"/>
                </a:lnTo>
                <a:lnTo>
                  <a:pt x="182880" y="218440"/>
                </a:lnTo>
                <a:moveTo>
                  <a:pt x="284480" y="264160"/>
                </a:moveTo>
                <a:lnTo>
                  <a:pt x="289560" y="264160"/>
                </a:lnTo>
                <a:cubicBezTo>
                  <a:pt x="298006" y="264160"/>
                  <a:pt x="304800" y="257365"/>
                  <a:pt x="304800" y="248920"/>
                </a:cubicBezTo>
                <a:cubicBezTo>
                  <a:pt x="304800" y="240474"/>
                  <a:pt x="298006" y="233680"/>
                  <a:pt x="289560" y="233680"/>
                </a:cubicBezTo>
                <a:lnTo>
                  <a:pt x="284480" y="233680"/>
                </a:lnTo>
                <a:lnTo>
                  <a:pt x="284480" y="172720"/>
                </a:lnTo>
                <a:lnTo>
                  <a:pt x="335280" y="172720"/>
                </a:lnTo>
                <a:lnTo>
                  <a:pt x="335280" y="284480"/>
                </a:lnTo>
                <a:cubicBezTo>
                  <a:pt x="335280" y="290068"/>
                  <a:pt x="330708" y="294640"/>
                  <a:pt x="325120" y="294640"/>
                </a:cubicBezTo>
                <a:lnTo>
                  <a:pt x="284480" y="294640"/>
                </a:lnTo>
                <a:lnTo>
                  <a:pt x="284480" y="264160"/>
                </a:lnTo>
                <a:moveTo>
                  <a:pt x="40640" y="40640"/>
                </a:moveTo>
                <a:cubicBezTo>
                  <a:pt x="18225" y="40640"/>
                  <a:pt x="0" y="58865"/>
                  <a:pt x="0" y="81280"/>
                </a:cubicBezTo>
                <a:lnTo>
                  <a:pt x="0" y="284480"/>
                </a:lnTo>
                <a:cubicBezTo>
                  <a:pt x="0" y="306896"/>
                  <a:pt x="18224" y="325120"/>
                  <a:pt x="40640" y="325120"/>
                </a:cubicBezTo>
                <a:lnTo>
                  <a:pt x="325120" y="325120"/>
                </a:lnTo>
                <a:cubicBezTo>
                  <a:pt x="347536" y="325120"/>
                  <a:pt x="365760" y="306896"/>
                  <a:pt x="365760" y="284480"/>
                </a:cubicBezTo>
                <a:lnTo>
                  <a:pt x="365760" y="81280"/>
                </a:lnTo>
                <a:cubicBezTo>
                  <a:pt x="365760" y="58865"/>
                  <a:pt x="347536" y="40640"/>
                  <a:pt x="325120" y="40640"/>
                </a:cubicBezTo>
                <a:lnTo>
                  <a:pt x="40640" y="406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6482352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solve 14 + 25, break it down into 10 + 4 + 20 + 5.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Adding these parts step by step gives the final answer of 39.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482351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Calculation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676964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 by partitioning breaks numbers into smaller parts, like tens and ones, simplifying calculations.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676963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Breakdown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XHbmKeBb7Txp-.jpg">    </p:cNvPr>
          <p:cNvPicPr>
            <a:picLocks noChangeAspect="1"/>
          </p:cNvPicPr>
          <p:nvPr/>
        </p:nvPicPr>
        <p:blipFill>
          <a:blip r:embed="rId2"/>
          <a:srcRect l="34542" r="34542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Addition by Partitioning Important?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405359" y="4779814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 for Future Math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405359" y="5236331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vital skill for future math studies and practical applications, as addition by partitioning lays the groundwork for more complex operations.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405359" y="3207745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Place Value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405359" y="3664262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Facilitates comprehension of place value and number sense, which are essential for understanding advanced concepts.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405359" y="1624826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Problem-Solving Skills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405359" y="2081343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Enhances critical thinking and problem-solving abilities, allowing students to tackle challenges systematically.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3200" y="44450"/>
                </a:moveTo>
                <a:cubicBezTo>
                  <a:pt x="206693" y="44450"/>
                  <a:pt x="209550" y="47308"/>
                  <a:pt x="209550" y="50800"/>
                </a:cubicBezTo>
                <a:lnTo>
                  <a:pt x="209550" y="95250"/>
                </a:lnTo>
                <a:lnTo>
                  <a:pt x="177800" y="95250"/>
                </a:lnTo>
                <a:lnTo>
                  <a:pt x="177800" y="82550"/>
                </a:lnTo>
                <a:lnTo>
                  <a:pt x="180975" y="82550"/>
                </a:lnTo>
                <a:cubicBezTo>
                  <a:pt x="186253" y="82550"/>
                  <a:pt x="190500" y="78304"/>
                  <a:pt x="190500" y="73025"/>
                </a:cubicBezTo>
                <a:cubicBezTo>
                  <a:pt x="190500" y="67747"/>
                  <a:pt x="186253" y="63500"/>
                  <a:pt x="180975" y="63500"/>
                </a:cubicBezTo>
                <a:lnTo>
                  <a:pt x="177800" y="63500"/>
                </a:lnTo>
                <a:lnTo>
                  <a:pt x="177800" y="44450"/>
                </a:lnTo>
                <a:lnTo>
                  <a:pt x="203200" y="44450"/>
                </a:lnTo>
                <a:moveTo>
                  <a:pt x="165100" y="63500"/>
                </a:moveTo>
                <a:lnTo>
                  <a:pt x="161925" y="63500"/>
                </a:lnTo>
                <a:cubicBezTo>
                  <a:pt x="156647" y="63500"/>
                  <a:pt x="152400" y="67747"/>
                  <a:pt x="152400" y="73025"/>
                </a:cubicBezTo>
                <a:cubicBezTo>
                  <a:pt x="152400" y="78304"/>
                  <a:pt x="156647" y="82550"/>
                  <a:pt x="161925" y="82550"/>
                </a:cubicBezTo>
                <a:lnTo>
                  <a:pt x="165100" y="82550"/>
                </a:lnTo>
                <a:lnTo>
                  <a:pt x="165100" y="95250"/>
                </a:lnTo>
                <a:lnTo>
                  <a:pt x="114300" y="95250"/>
                </a:lnTo>
                <a:lnTo>
                  <a:pt x="114300" y="82550"/>
                </a:lnTo>
                <a:lnTo>
                  <a:pt x="117475" y="82550"/>
                </a:lnTo>
                <a:cubicBezTo>
                  <a:pt x="122753" y="82550"/>
                  <a:pt x="127000" y="78304"/>
                  <a:pt x="127000" y="73025"/>
                </a:cubicBezTo>
                <a:cubicBezTo>
                  <a:pt x="127000" y="67747"/>
                  <a:pt x="122753" y="63500"/>
                  <a:pt x="117475" y="63500"/>
                </a:cubicBezTo>
                <a:lnTo>
                  <a:pt x="114300" y="63500"/>
                </a:lnTo>
                <a:lnTo>
                  <a:pt x="114300" y="44450"/>
                </a:lnTo>
                <a:lnTo>
                  <a:pt x="165100" y="44450"/>
                </a:lnTo>
                <a:lnTo>
                  <a:pt x="165100" y="63500"/>
                </a:lnTo>
                <a:moveTo>
                  <a:pt x="101600" y="63500"/>
                </a:moveTo>
                <a:lnTo>
                  <a:pt x="98425" y="63500"/>
                </a:lnTo>
                <a:cubicBezTo>
                  <a:pt x="93147" y="63500"/>
                  <a:pt x="88900" y="67747"/>
                  <a:pt x="88900" y="73025"/>
                </a:cubicBezTo>
                <a:cubicBezTo>
                  <a:pt x="88900" y="78304"/>
                  <a:pt x="93147" y="82550"/>
                  <a:pt x="98425" y="82550"/>
                </a:cubicBezTo>
                <a:lnTo>
                  <a:pt x="101600" y="82550"/>
                </a:lnTo>
                <a:lnTo>
                  <a:pt x="101600" y="95250"/>
                </a:lnTo>
                <a:lnTo>
                  <a:pt x="63500" y="95250"/>
                </a:lnTo>
                <a:lnTo>
                  <a:pt x="63500" y="82550"/>
                </a:lnTo>
                <a:lnTo>
                  <a:pt x="66675" y="82550"/>
                </a:lnTo>
                <a:cubicBezTo>
                  <a:pt x="71953" y="82550"/>
                  <a:pt x="76200" y="78304"/>
                  <a:pt x="76200" y="73025"/>
                </a:cubicBezTo>
                <a:cubicBezTo>
                  <a:pt x="76200" y="67747"/>
                  <a:pt x="71953" y="63500"/>
                  <a:pt x="66675" y="63500"/>
                </a:cubicBezTo>
                <a:lnTo>
                  <a:pt x="63500" y="63500"/>
                </a:lnTo>
                <a:lnTo>
                  <a:pt x="63500" y="44450"/>
                </a:lnTo>
                <a:lnTo>
                  <a:pt x="101600" y="44450"/>
                </a:lnTo>
                <a:lnTo>
                  <a:pt x="101600" y="63500"/>
                </a:lnTo>
                <a:moveTo>
                  <a:pt x="50800" y="63500"/>
                </a:moveTo>
                <a:lnTo>
                  <a:pt x="47625" y="63500"/>
                </a:lnTo>
                <a:cubicBezTo>
                  <a:pt x="42347" y="63500"/>
                  <a:pt x="38100" y="67747"/>
                  <a:pt x="38100" y="73025"/>
                </a:cubicBezTo>
                <a:cubicBezTo>
                  <a:pt x="38100" y="78304"/>
                  <a:pt x="42347" y="82550"/>
                  <a:pt x="47625" y="82550"/>
                </a:cubicBezTo>
                <a:lnTo>
                  <a:pt x="50800" y="82550"/>
                </a:lnTo>
                <a:lnTo>
                  <a:pt x="50800" y="95250"/>
                </a:lnTo>
                <a:lnTo>
                  <a:pt x="19050" y="95250"/>
                </a:lnTo>
                <a:lnTo>
                  <a:pt x="19050" y="50800"/>
                </a:lnTo>
                <a:cubicBezTo>
                  <a:pt x="19050" y="47307"/>
                  <a:pt x="21908" y="44450"/>
                  <a:pt x="25400" y="44450"/>
                </a:cubicBezTo>
                <a:lnTo>
                  <a:pt x="50800" y="44450"/>
                </a:lnTo>
                <a:lnTo>
                  <a:pt x="50800" y="63500"/>
                </a:lnTo>
                <a:moveTo>
                  <a:pt x="19050" y="177800"/>
                </a:moveTo>
                <a:lnTo>
                  <a:pt x="19050" y="107950"/>
                </a:lnTo>
                <a:lnTo>
                  <a:pt x="50800" y="107950"/>
                </a:lnTo>
                <a:lnTo>
                  <a:pt x="50800" y="117475"/>
                </a:lnTo>
                <a:lnTo>
                  <a:pt x="47625" y="117475"/>
                </a:lnTo>
                <a:cubicBezTo>
                  <a:pt x="42347" y="117475"/>
                  <a:pt x="38100" y="121722"/>
                  <a:pt x="38100" y="127000"/>
                </a:cubicBezTo>
                <a:cubicBezTo>
                  <a:pt x="38100" y="132279"/>
                  <a:pt x="42347" y="136525"/>
                  <a:pt x="47625" y="136525"/>
                </a:cubicBezTo>
                <a:lnTo>
                  <a:pt x="50800" y="136525"/>
                </a:lnTo>
                <a:lnTo>
                  <a:pt x="50800" y="146050"/>
                </a:lnTo>
                <a:lnTo>
                  <a:pt x="47625" y="146050"/>
                </a:lnTo>
                <a:cubicBezTo>
                  <a:pt x="42347" y="146050"/>
                  <a:pt x="38100" y="150297"/>
                  <a:pt x="38100" y="155575"/>
                </a:cubicBezTo>
                <a:cubicBezTo>
                  <a:pt x="38100" y="160854"/>
                  <a:pt x="42347" y="165100"/>
                  <a:pt x="47625" y="165100"/>
                </a:cubicBezTo>
                <a:lnTo>
                  <a:pt x="50800" y="165100"/>
                </a:lnTo>
                <a:lnTo>
                  <a:pt x="50800" y="184150"/>
                </a:lnTo>
                <a:lnTo>
                  <a:pt x="25400" y="184150"/>
                </a:lnTo>
                <a:cubicBezTo>
                  <a:pt x="21907" y="184150"/>
                  <a:pt x="19050" y="181293"/>
                  <a:pt x="19050" y="177800"/>
                </a:cubicBezTo>
                <a:lnTo>
                  <a:pt x="19050" y="177800"/>
                </a:lnTo>
                <a:moveTo>
                  <a:pt x="63500" y="165100"/>
                </a:moveTo>
                <a:lnTo>
                  <a:pt x="66675" y="165100"/>
                </a:lnTo>
                <a:cubicBezTo>
                  <a:pt x="71953" y="165100"/>
                  <a:pt x="76200" y="160853"/>
                  <a:pt x="76200" y="155575"/>
                </a:cubicBezTo>
                <a:cubicBezTo>
                  <a:pt x="76200" y="150296"/>
                  <a:pt x="71953" y="146050"/>
                  <a:pt x="66675" y="146050"/>
                </a:cubicBezTo>
                <a:lnTo>
                  <a:pt x="63500" y="146050"/>
                </a:lnTo>
                <a:lnTo>
                  <a:pt x="63500" y="136525"/>
                </a:lnTo>
                <a:lnTo>
                  <a:pt x="66675" y="136525"/>
                </a:lnTo>
                <a:cubicBezTo>
                  <a:pt x="71953" y="136525"/>
                  <a:pt x="76200" y="132278"/>
                  <a:pt x="76200" y="127000"/>
                </a:cubicBezTo>
                <a:cubicBezTo>
                  <a:pt x="76200" y="121721"/>
                  <a:pt x="71953" y="117475"/>
                  <a:pt x="66675" y="117475"/>
                </a:cubicBezTo>
                <a:lnTo>
                  <a:pt x="63500" y="117475"/>
                </a:lnTo>
                <a:lnTo>
                  <a:pt x="63500" y="107950"/>
                </a:lnTo>
                <a:lnTo>
                  <a:pt x="101600" y="107950"/>
                </a:lnTo>
                <a:lnTo>
                  <a:pt x="101600" y="117475"/>
                </a:lnTo>
                <a:lnTo>
                  <a:pt x="98425" y="117475"/>
                </a:lnTo>
                <a:cubicBezTo>
                  <a:pt x="93147" y="117475"/>
                  <a:pt x="88900" y="121721"/>
                  <a:pt x="88900" y="127000"/>
                </a:cubicBezTo>
                <a:cubicBezTo>
                  <a:pt x="88900" y="132278"/>
                  <a:pt x="93147" y="136525"/>
                  <a:pt x="98425" y="136525"/>
                </a:cubicBezTo>
                <a:lnTo>
                  <a:pt x="101600" y="136525"/>
                </a:lnTo>
                <a:lnTo>
                  <a:pt x="101600" y="146050"/>
                </a:lnTo>
                <a:lnTo>
                  <a:pt x="98425" y="146050"/>
                </a:lnTo>
                <a:cubicBezTo>
                  <a:pt x="93147" y="146050"/>
                  <a:pt x="88900" y="150296"/>
                  <a:pt x="88900" y="155575"/>
                </a:cubicBezTo>
                <a:cubicBezTo>
                  <a:pt x="88900" y="160853"/>
                  <a:pt x="93147" y="165100"/>
                  <a:pt x="98425" y="165100"/>
                </a:cubicBezTo>
                <a:lnTo>
                  <a:pt x="101600" y="165100"/>
                </a:lnTo>
                <a:lnTo>
                  <a:pt x="101600" y="184150"/>
                </a:lnTo>
                <a:lnTo>
                  <a:pt x="63500" y="184150"/>
                </a:lnTo>
                <a:lnTo>
                  <a:pt x="63500" y="165100"/>
                </a:lnTo>
                <a:moveTo>
                  <a:pt x="114300" y="136525"/>
                </a:moveTo>
                <a:lnTo>
                  <a:pt x="117475" y="136525"/>
                </a:lnTo>
                <a:cubicBezTo>
                  <a:pt x="122753" y="136525"/>
                  <a:pt x="127000" y="132278"/>
                  <a:pt x="127000" y="127000"/>
                </a:cubicBezTo>
                <a:cubicBezTo>
                  <a:pt x="127000" y="121721"/>
                  <a:pt x="122753" y="117475"/>
                  <a:pt x="117475" y="117475"/>
                </a:cubicBezTo>
                <a:lnTo>
                  <a:pt x="114300" y="117475"/>
                </a:lnTo>
                <a:lnTo>
                  <a:pt x="114300" y="107950"/>
                </a:lnTo>
                <a:lnTo>
                  <a:pt x="165100" y="107950"/>
                </a:lnTo>
                <a:lnTo>
                  <a:pt x="165100" y="146050"/>
                </a:lnTo>
                <a:lnTo>
                  <a:pt x="161925" y="146050"/>
                </a:lnTo>
                <a:cubicBezTo>
                  <a:pt x="156647" y="146050"/>
                  <a:pt x="152400" y="150296"/>
                  <a:pt x="152400" y="155575"/>
                </a:cubicBezTo>
                <a:cubicBezTo>
                  <a:pt x="152400" y="160853"/>
                  <a:pt x="156647" y="165100"/>
                  <a:pt x="161925" y="165100"/>
                </a:cubicBezTo>
                <a:lnTo>
                  <a:pt x="165100" y="165100"/>
                </a:lnTo>
                <a:lnTo>
                  <a:pt x="165100" y="184150"/>
                </a:lnTo>
                <a:lnTo>
                  <a:pt x="114300" y="184150"/>
                </a:lnTo>
                <a:lnTo>
                  <a:pt x="114300" y="165100"/>
                </a:lnTo>
                <a:lnTo>
                  <a:pt x="117475" y="165100"/>
                </a:lnTo>
                <a:cubicBezTo>
                  <a:pt x="122753" y="165100"/>
                  <a:pt x="127000" y="160853"/>
                  <a:pt x="127000" y="155575"/>
                </a:cubicBezTo>
                <a:cubicBezTo>
                  <a:pt x="127000" y="150296"/>
                  <a:pt x="122753" y="146050"/>
                  <a:pt x="117475" y="146050"/>
                </a:cubicBezTo>
                <a:lnTo>
                  <a:pt x="114300" y="146050"/>
                </a:lnTo>
                <a:lnTo>
                  <a:pt x="114300" y="136525"/>
                </a:lnTo>
                <a:moveTo>
                  <a:pt x="177800" y="165100"/>
                </a:moveTo>
                <a:lnTo>
                  <a:pt x="180975" y="165100"/>
                </a:lnTo>
                <a:cubicBezTo>
                  <a:pt x="186253" y="165100"/>
                  <a:pt x="190500" y="160853"/>
                  <a:pt x="190500" y="155575"/>
                </a:cubicBezTo>
                <a:cubicBezTo>
                  <a:pt x="190500" y="150296"/>
                  <a:pt x="186253" y="146050"/>
                  <a:pt x="180975" y="146050"/>
                </a:cubicBezTo>
                <a:lnTo>
                  <a:pt x="177800" y="146050"/>
                </a:lnTo>
                <a:lnTo>
                  <a:pt x="177800" y="107950"/>
                </a:lnTo>
                <a:lnTo>
                  <a:pt x="209550" y="107950"/>
                </a:lnTo>
                <a:lnTo>
                  <a:pt x="209550" y="177800"/>
                </a:lnTo>
                <a:cubicBezTo>
                  <a:pt x="209550" y="181292"/>
                  <a:pt x="206693" y="184150"/>
                  <a:pt x="203200" y="184150"/>
                </a:cubicBezTo>
                <a:lnTo>
                  <a:pt x="177800" y="184150"/>
                </a:lnTo>
                <a:lnTo>
                  <a:pt x="177800" y="165100"/>
                </a:lnTo>
                <a:moveTo>
                  <a:pt x="25400" y="25400"/>
                </a:moveTo>
                <a:cubicBezTo>
                  <a:pt x="11390" y="25400"/>
                  <a:pt x="0" y="36790"/>
                  <a:pt x="0" y="50800"/>
                </a:cubicBezTo>
                <a:lnTo>
                  <a:pt x="0" y="177800"/>
                </a:lnTo>
                <a:cubicBezTo>
                  <a:pt x="0" y="191810"/>
                  <a:pt x="11390" y="203200"/>
                  <a:pt x="25400" y="203200"/>
                </a:cubicBezTo>
                <a:lnTo>
                  <a:pt x="203200" y="203200"/>
                </a:lnTo>
                <a:cubicBezTo>
                  <a:pt x="217210" y="203200"/>
                  <a:pt x="228600" y="191810"/>
                  <a:pt x="228600" y="177800"/>
                </a:cubicBezTo>
                <a:lnTo>
                  <a:pt x="228600" y="50800"/>
                </a:lnTo>
                <a:cubicBezTo>
                  <a:pt x="228600" y="36790"/>
                  <a:pt x="217210" y="25400"/>
                  <a:pt x="203200" y="25400"/>
                </a:cubicBezTo>
                <a:lnTo>
                  <a:pt x="25400" y="254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8594" y="78581"/>
                </a:moveTo>
                <a:lnTo>
                  <a:pt x="178594" y="200025"/>
                </a:lnTo>
                <a:cubicBezTo>
                  <a:pt x="178594" y="203954"/>
                  <a:pt x="175379" y="207169"/>
                  <a:pt x="171450" y="207169"/>
                </a:cubicBezTo>
                <a:lnTo>
                  <a:pt x="57150" y="207169"/>
                </a:lnTo>
                <a:cubicBezTo>
                  <a:pt x="53221" y="207169"/>
                  <a:pt x="50006" y="203954"/>
                  <a:pt x="50006" y="200025"/>
                </a:cubicBezTo>
                <a:lnTo>
                  <a:pt x="50006" y="78581"/>
                </a:lnTo>
                <a:lnTo>
                  <a:pt x="178594" y="78581"/>
                </a:lnTo>
                <a:moveTo>
                  <a:pt x="178594" y="57150"/>
                </a:moveTo>
                <a:lnTo>
                  <a:pt x="50006" y="57150"/>
                </a:lnTo>
                <a:lnTo>
                  <a:pt x="50006" y="28575"/>
                </a:lnTo>
                <a:cubicBezTo>
                  <a:pt x="50006" y="24646"/>
                  <a:pt x="53221" y="21431"/>
                  <a:pt x="57150" y="21431"/>
                </a:cubicBezTo>
                <a:lnTo>
                  <a:pt x="171450" y="21431"/>
                </a:lnTo>
                <a:cubicBezTo>
                  <a:pt x="175379" y="21431"/>
                  <a:pt x="178594" y="24646"/>
                  <a:pt x="178594" y="28575"/>
                </a:cubicBezTo>
                <a:lnTo>
                  <a:pt x="178594" y="57150"/>
                </a:lnTo>
                <a:moveTo>
                  <a:pt x="200025" y="57150"/>
                </a:moveTo>
                <a:lnTo>
                  <a:pt x="200025" y="28575"/>
                </a:lnTo>
                <a:cubicBezTo>
                  <a:pt x="200025" y="12814"/>
                  <a:pt x="187211" y="0"/>
                  <a:pt x="171450" y="0"/>
                </a:cubicBezTo>
                <a:lnTo>
                  <a:pt x="57150" y="0"/>
                </a:lnTo>
                <a:cubicBezTo>
                  <a:pt x="41389" y="0"/>
                  <a:pt x="28575" y="12814"/>
                  <a:pt x="28575" y="28575"/>
                </a:cubicBezTo>
                <a:lnTo>
                  <a:pt x="28575" y="57150"/>
                </a:lnTo>
                <a:lnTo>
                  <a:pt x="28575" y="67866"/>
                </a:lnTo>
                <a:lnTo>
                  <a:pt x="28575" y="78581"/>
                </a:lnTo>
                <a:lnTo>
                  <a:pt x="28575" y="200025"/>
                </a:lnTo>
                <a:cubicBezTo>
                  <a:pt x="28575" y="215786"/>
                  <a:pt x="41389" y="228600"/>
                  <a:pt x="57150" y="228600"/>
                </a:cubicBezTo>
                <a:lnTo>
                  <a:pt x="171450" y="228600"/>
                </a:lnTo>
                <a:cubicBezTo>
                  <a:pt x="187211" y="228600"/>
                  <a:pt x="200025" y="215786"/>
                  <a:pt x="200025" y="200025"/>
                </a:cubicBezTo>
                <a:lnTo>
                  <a:pt x="200025" y="78581"/>
                </a:lnTo>
                <a:lnTo>
                  <a:pt x="200025" y="67866"/>
                </a:lnTo>
                <a:lnTo>
                  <a:pt x="200025" y="57150"/>
                </a:lnTo>
                <a:moveTo>
                  <a:pt x="64294" y="103584"/>
                </a:moveTo>
                <a:cubicBezTo>
                  <a:pt x="64294" y="109502"/>
                  <a:pt x="69091" y="114300"/>
                  <a:pt x="75009" y="114300"/>
                </a:cubicBezTo>
                <a:cubicBezTo>
                  <a:pt x="80927" y="114300"/>
                  <a:pt x="85725" y="109502"/>
                  <a:pt x="85725" y="103584"/>
                </a:cubicBezTo>
                <a:cubicBezTo>
                  <a:pt x="85725" y="97666"/>
                  <a:pt x="80927" y="92869"/>
                  <a:pt x="75009" y="92869"/>
                </a:cubicBezTo>
                <a:cubicBezTo>
                  <a:pt x="69091" y="92869"/>
                  <a:pt x="64294" y="97666"/>
                  <a:pt x="64294" y="103584"/>
                </a:cubicBezTo>
                <a:moveTo>
                  <a:pt x="75009" y="132159"/>
                </a:moveTo>
                <a:cubicBezTo>
                  <a:pt x="69091" y="132159"/>
                  <a:pt x="64294" y="136957"/>
                  <a:pt x="64294" y="142875"/>
                </a:cubicBezTo>
                <a:cubicBezTo>
                  <a:pt x="64294" y="148793"/>
                  <a:pt x="69091" y="153591"/>
                  <a:pt x="75009" y="153591"/>
                </a:cubicBezTo>
                <a:cubicBezTo>
                  <a:pt x="80927" y="153591"/>
                  <a:pt x="85725" y="148793"/>
                  <a:pt x="85725" y="142875"/>
                </a:cubicBezTo>
                <a:cubicBezTo>
                  <a:pt x="85725" y="136957"/>
                  <a:pt x="80927" y="132159"/>
                  <a:pt x="75009" y="132159"/>
                </a:cubicBezTo>
                <a:moveTo>
                  <a:pt x="64294" y="182166"/>
                </a:moveTo>
                <a:cubicBezTo>
                  <a:pt x="64294" y="188104"/>
                  <a:pt x="69071" y="192881"/>
                  <a:pt x="75009" y="192881"/>
                </a:cubicBezTo>
                <a:lnTo>
                  <a:pt x="114300" y="192881"/>
                </a:lnTo>
                <a:cubicBezTo>
                  <a:pt x="120238" y="192881"/>
                  <a:pt x="125016" y="188104"/>
                  <a:pt x="125016" y="182166"/>
                </a:cubicBezTo>
                <a:cubicBezTo>
                  <a:pt x="125016" y="176227"/>
                  <a:pt x="120238" y="171450"/>
                  <a:pt x="114300" y="171450"/>
                </a:cubicBezTo>
                <a:lnTo>
                  <a:pt x="75009" y="171450"/>
                </a:lnTo>
                <a:cubicBezTo>
                  <a:pt x="69071" y="171450"/>
                  <a:pt x="64294" y="176227"/>
                  <a:pt x="64294" y="182166"/>
                </a:cubicBezTo>
                <a:moveTo>
                  <a:pt x="114300" y="92869"/>
                </a:moveTo>
                <a:cubicBezTo>
                  <a:pt x="108382" y="92869"/>
                  <a:pt x="103584" y="97666"/>
                  <a:pt x="103584" y="103584"/>
                </a:cubicBezTo>
                <a:cubicBezTo>
                  <a:pt x="103584" y="109502"/>
                  <a:pt x="108382" y="114300"/>
                  <a:pt x="114300" y="114300"/>
                </a:cubicBezTo>
                <a:cubicBezTo>
                  <a:pt x="120218" y="114300"/>
                  <a:pt x="125016" y="109502"/>
                  <a:pt x="125016" y="103584"/>
                </a:cubicBezTo>
                <a:cubicBezTo>
                  <a:pt x="125016" y="97666"/>
                  <a:pt x="120218" y="92869"/>
                  <a:pt x="114300" y="92869"/>
                </a:cubicBezTo>
                <a:moveTo>
                  <a:pt x="103584" y="142875"/>
                </a:moveTo>
                <a:cubicBezTo>
                  <a:pt x="103584" y="148793"/>
                  <a:pt x="108382" y="153591"/>
                  <a:pt x="114300" y="153591"/>
                </a:cubicBezTo>
                <a:cubicBezTo>
                  <a:pt x="120218" y="153591"/>
                  <a:pt x="125016" y="148793"/>
                  <a:pt x="125016" y="142875"/>
                </a:cubicBezTo>
                <a:cubicBezTo>
                  <a:pt x="125016" y="136957"/>
                  <a:pt x="120218" y="132159"/>
                  <a:pt x="114300" y="132159"/>
                </a:cubicBezTo>
                <a:cubicBezTo>
                  <a:pt x="108382" y="132159"/>
                  <a:pt x="103584" y="136957"/>
                  <a:pt x="103584" y="142875"/>
                </a:cubicBezTo>
                <a:moveTo>
                  <a:pt x="153591" y="92869"/>
                </a:moveTo>
                <a:cubicBezTo>
                  <a:pt x="147673" y="92869"/>
                  <a:pt x="142875" y="97666"/>
                  <a:pt x="142875" y="103584"/>
                </a:cubicBezTo>
                <a:cubicBezTo>
                  <a:pt x="142875" y="109502"/>
                  <a:pt x="147673" y="114300"/>
                  <a:pt x="153591" y="114300"/>
                </a:cubicBezTo>
                <a:cubicBezTo>
                  <a:pt x="159509" y="114300"/>
                  <a:pt x="164306" y="109502"/>
                  <a:pt x="164306" y="103584"/>
                </a:cubicBezTo>
                <a:cubicBezTo>
                  <a:pt x="164306" y="97666"/>
                  <a:pt x="159509" y="92869"/>
                  <a:pt x="153591" y="92869"/>
                </a:cubicBezTo>
                <a:moveTo>
                  <a:pt x="142875" y="142875"/>
                </a:moveTo>
                <a:cubicBezTo>
                  <a:pt x="142875" y="148793"/>
                  <a:pt x="147673" y="153591"/>
                  <a:pt x="153591" y="153591"/>
                </a:cubicBezTo>
                <a:cubicBezTo>
                  <a:pt x="159509" y="153591"/>
                  <a:pt x="164306" y="148793"/>
                  <a:pt x="164306" y="142875"/>
                </a:cubicBezTo>
                <a:cubicBezTo>
                  <a:pt x="164306" y="136957"/>
                  <a:pt x="159509" y="132159"/>
                  <a:pt x="153591" y="132159"/>
                </a:cubicBezTo>
                <a:cubicBezTo>
                  <a:pt x="147673" y="132159"/>
                  <a:pt x="142875" y="136957"/>
                  <a:pt x="142875" y="142875"/>
                </a:cubicBezTo>
                <a:moveTo>
                  <a:pt x="153591" y="171450"/>
                </a:moveTo>
                <a:cubicBezTo>
                  <a:pt x="147673" y="171450"/>
                  <a:pt x="142875" y="176248"/>
                  <a:pt x="142875" y="182166"/>
                </a:cubicBezTo>
                <a:cubicBezTo>
                  <a:pt x="142875" y="188084"/>
                  <a:pt x="147673" y="192881"/>
                  <a:pt x="153591" y="192881"/>
                </a:cubicBezTo>
                <a:cubicBezTo>
                  <a:pt x="159509" y="192881"/>
                  <a:pt x="164306" y="188084"/>
                  <a:pt x="164306" y="182166"/>
                </a:cubicBezTo>
                <a:cubicBezTo>
                  <a:pt x="164306" y="176248"/>
                  <a:pt x="159509" y="171450"/>
                  <a:pt x="153591" y="1714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5" y="34335"/>
                </a:moveTo>
                <a:cubicBezTo>
                  <a:pt x="67687" y="37371"/>
                  <a:pt x="65499" y="39871"/>
                  <a:pt x="62642" y="41166"/>
                </a:cubicBezTo>
                <a:cubicBezTo>
                  <a:pt x="55230" y="44515"/>
                  <a:pt x="50051" y="51926"/>
                  <a:pt x="50006" y="60588"/>
                </a:cubicBezTo>
                <a:cubicBezTo>
                  <a:pt x="49962" y="64651"/>
                  <a:pt x="47685" y="68312"/>
                  <a:pt x="44068" y="70098"/>
                </a:cubicBezTo>
                <a:cubicBezTo>
                  <a:pt x="36969" y="73625"/>
                  <a:pt x="32147" y="80903"/>
                  <a:pt x="32147" y="89297"/>
                </a:cubicBezTo>
                <a:cubicBezTo>
                  <a:pt x="32147" y="92467"/>
                  <a:pt x="32817" y="95414"/>
                  <a:pt x="34022" y="98093"/>
                </a:cubicBezTo>
                <a:cubicBezTo>
                  <a:pt x="35987" y="102424"/>
                  <a:pt x="34870" y="107469"/>
                  <a:pt x="31299" y="110594"/>
                </a:cubicBezTo>
                <a:cubicBezTo>
                  <a:pt x="25226" y="115818"/>
                  <a:pt x="21431" y="123542"/>
                  <a:pt x="21431" y="132159"/>
                </a:cubicBezTo>
                <a:cubicBezTo>
                  <a:pt x="21431" y="141178"/>
                  <a:pt x="25584" y="149171"/>
                  <a:pt x="32102" y="154439"/>
                </a:cubicBezTo>
                <a:cubicBezTo>
                  <a:pt x="35094" y="156850"/>
                  <a:pt x="36567" y="160690"/>
                  <a:pt x="35987" y="164485"/>
                </a:cubicBezTo>
                <a:cubicBezTo>
                  <a:pt x="35808" y="165601"/>
                  <a:pt x="35719" y="166717"/>
                  <a:pt x="35719" y="167878"/>
                </a:cubicBezTo>
                <a:cubicBezTo>
                  <a:pt x="35719" y="179531"/>
                  <a:pt x="45006" y="188997"/>
                  <a:pt x="56570" y="189309"/>
                </a:cubicBezTo>
                <a:cubicBezTo>
                  <a:pt x="60677" y="189443"/>
                  <a:pt x="64338" y="191854"/>
                  <a:pt x="66035" y="195605"/>
                </a:cubicBezTo>
                <a:cubicBezTo>
                  <a:pt x="69116" y="202436"/>
                  <a:pt x="75992" y="207169"/>
                  <a:pt x="83939" y="207169"/>
                </a:cubicBezTo>
                <a:cubicBezTo>
                  <a:pt x="94789" y="207169"/>
                  <a:pt x="103584" y="198373"/>
                  <a:pt x="103584" y="187524"/>
                </a:cubicBezTo>
                <a:lnTo>
                  <a:pt x="103584" y="39291"/>
                </a:lnTo>
                <a:cubicBezTo>
                  <a:pt x="103584" y="29423"/>
                  <a:pt x="95592" y="21431"/>
                  <a:pt x="85725" y="21431"/>
                </a:cubicBezTo>
                <a:cubicBezTo>
                  <a:pt x="77599" y="21431"/>
                  <a:pt x="70678" y="26879"/>
                  <a:pt x="68535" y="34335"/>
                </a:cubicBezTo>
                <a:lnTo>
                  <a:pt x="68535" y="34335"/>
                </a:lnTo>
                <a:moveTo>
                  <a:pt x="114300" y="215205"/>
                </a:moveTo>
                <a:cubicBezTo>
                  <a:pt x="106799" y="223465"/>
                  <a:pt x="95950" y="228600"/>
                  <a:pt x="83939" y="228600"/>
                </a:cubicBezTo>
                <a:cubicBezTo>
                  <a:pt x="69562" y="228600"/>
                  <a:pt x="56927" y="221233"/>
                  <a:pt x="49604" y="210071"/>
                </a:cubicBezTo>
                <a:cubicBezTo>
                  <a:pt x="29513" y="206499"/>
                  <a:pt x="14288" y="188952"/>
                  <a:pt x="14288" y="167878"/>
                </a:cubicBezTo>
                <a:cubicBezTo>
                  <a:pt x="14288" y="167655"/>
                  <a:pt x="14288" y="167387"/>
                  <a:pt x="14288" y="167164"/>
                </a:cubicBezTo>
                <a:cubicBezTo>
                  <a:pt x="5447" y="158145"/>
                  <a:pt x="0" y="145777"/>
                  <a:pt x="0" y="132159"/>
                </a:cubicBezTo>
                <a:cubicBezTo>
                  <a:pt x="0" y="119747"/>
                  <a:pt x="4510" y="108406"/>
                  <a:pt x="11966" y="99700"/>
                </a:cubicBezTo>
                <a:cubicBezTo>
                  <a:pt x="11162" y="96351"/>
                  <a:pt x="10716" y="92869"/>
                  <a:pt x="10716" y="89297"/>
                </a:cubicBezTo>
                <a:cubicBezTo>
                  <a:pt x="10716" y="74742"/>
                  <a:pt x="17993" y="61838"/>
                  <a:pt x="29066" y="54114"/>
                </a:cubicBezTo>
                <a:cubicBezTo>
                  <a:pt x="31075" y="41210"/>
                  <a:pt x="38800" y="30227"/>
                  <a:pt x="49560" y="23842"/>
                </a:cubicBezTo>
                <a:cubicBezTo>
                  <a:pt x="55587" y="9823"/>
                  <a:pt x="69518" y="0"/>
                  <a:pt x="85725" y="0"/>
                </a:cubicBezTo>
                <a:cubicBezTo>
                  <a:pt x="96976" y="0"/>
                  <a:pt x="107156" y="4733"/>
                  <a:pt x="114300" y="12323"/>
                </a:cubicBezTo>
                <a:cubicBezTo>
                  <a:pt x="121444" y="4733"/>
                  <a:pt x="131624" y="0"/>
                  <a:pt x="142875" y="0"/>
                </a:cubicBezTo>
                <a:cubicBezTo>
                  <a:pt x="159082" y="0"/>
                  <a:pt x="173013" y="9823"/>
                  <a:pt x="178996" y="23842"/>
                </a:cubicBezTo>
                <a:cubicBezTo>
                  <a:pt x="189756" y="30227"/>
                  <a:pt x="197525" y="41211"/>
                  <a:pt x="199489" y="54114"/>
                </a:cubicBezTo>
                <a:cubicBezTo>
                  <a:pt x="210607" y="61838"/>
                  <a:pt x="217884" y="74742"/>
                  <a:pt x="217884" y="89297"/>
                </a:cubicBezTo>
                <a:cubicBezTo>
                  <a:pt x="217884" y="92869"/>
                  <a:pt x="217438" y="96351"/>
                  <a:pt x="216634" y="99700"/>
                </a:cubicBezTo>
                <a:cubicBezTo>
                  <a:pt x="224090" y="108451"/>
                  <a:pt x="228600" y="119792"/>
                  <a:pt x="228600" y="132159"/>
                </a:cubicBezTo>
                <a:cubicBezTo>
                  <a:pt x="228600" y="145777"/>
                  <a:pt x="223153" y="158145"/>
                  <a:pt x="214313" y="167164"/>
                </a:cubicBezTo>
                <a:cubicBezTo>
                  <a:pt x="214313" y="167387"/>
                  <a:pt x="214313" y="167655"/>
                  <a:pt x="214313" y="167878"/>
                </a:cubicBezTo>
                <a:cubicBezTo>
                  <a:pt x="214313" y="188997"/>
                  <a:pt x="199087" y="206499"/>
                  <a:pt x="178996" y="210071"/>
                </a:cubicBezTo>
                <a:cubicBezTo>
                  <a:pt x="171673" y="221233"/>
                  <a:pt x="159038" y="228600"/>
                  <a:pt x="144661" y="228600"/>
                </a:cubicBezTo>
                <a:cubicBezTo>
                  <a:pt x="132650" y="228600"/>
                  <a:pt x="121801" y="223421"/>
                  <a:pt x="114300" y="215205"/>
                </a:cubicBezTo>
                <a:lnTo>
                  <a:pt x="114300" y="215205"/>
                </a:lnTo>
                <a:moveTo>
                  <a:pt x="125016" y="187523"/>
                </a:moveTo>
                <a:cubicBezTo>
                  <a:pt x="125016" y="198373"/>
                  <a:pt x="133811" y="207169"/>
                  <a:pt x="144661" y="207169"/>
                </a:cubicBezTo>
                <a:cubicBezTo>
                  <a:pt x="152608" y="207169"/>
                  <a:pt x="159484" y="202436"/>
                  <a:pt x="162565" y="195605"/>
                </a:cubicBezTo>
                <a:cubicBezTo>
                  <a:pt x="164262" y="191854"/>
                  <a:pt x="167923" y="189399"/>
                  <a:pt x="172030" y="189309"/>
                </a:cubicBezTo>
                <a:cubicBezTo>
                  <a:pt x="183594" y="188997"/>
                  <a:pt x="192881" y="179531"/>
                  <a:pt x="192881" y="167878"/>
                </a:cubicBezTo>
                <a:cubicBezTo>
                  <a:pt x="192881" y="166717"/>
                  <a:pt x="192792" y="165556"/>
                  <a:pt x="192613" y="164485"/>
                </a:cubicBezTo>
                <a:cubicBezTo>
                  <a:pt x="191988" y="160690"/>
                  <a:pt x="193506" y="156850"/>
                  <a:pt x="196498" y="154439"/>
                </a:cubicBezTo>
                <a:cubicBezTo>
                  <a:pt x="203016" y="149170"/>
                  <a:pt x="207169" y="141178"/>
                  <a:pt x="207169" y="132159"/>
                </a:cubicBezTo>
                <a:cubicBezTo>
                  <a:pt x="207169" y="123542"/>
                  <a:pt x="203374" y="115818"/>
                  <a:pt x="197301" y="110594"/>
                </a:cubicBezTo>
                <a:cubicBezTo>
                  <a:pt x="193730" y="107513"/>
                  <a:pt x="192613" y="102424"/>
                  <a:pt x="194578" y="98093"/>
                </a:cubicBezTo>
                <a:cubicBezTo>
                  <a:pt x="195783" y="95414"/>
                  <a:pt x="196453" y="92467"/>
                  <a:pt x="196453" y="89297"/>
                </a:cubicBezTo>
                <a:cubicBezTo>
                  <a:pt x="196453" y="80903"/>
                  <a:pt x="191631" y="73625"/>
                  <a:pt x="184532" y="70098"/>
                </a:cubicBezTo>
                <a:cubicBezTo>
                  <a:pt x="180915" y="68312"/>
                  <a:pt x="178594" y="64606"/>
                  <a:pt x="178594" y="60588"/>
                </a:cubicBezTo>
                <a:cubicBezTo>
                  <a:pt x="178549" y="51971"/>
                  <a:pt x="173370" y="44515"/>
                  <a:pt x="165958" y="41166"/>
                </a:cubicBezTo>
                <a:cubicBezTo>
                  <a:pt x="163101" y="39871"/>
                  <a:pt x="160913" y="37371"/>
                  <a:pt x="160065" y="34335"/>
                </a:cubicBezTo>
                <a:cubicBezTo>
                  <a:pt x="157921" y="26878"/>
                  <a:pt x="151001" y="21431"/>
                  <a:pt x="142875" y="21431"/>
                </a:cubicBezTo>
                <a:cubicBezTo>
                  <a:pt x="133008" y="21431"/>
                  <a:pt x="125016" y="29423"/>
                  <a:pt x="125016" y="39291"/>
                </a:cubicBezTo>
                <a:lnTo>
                  <a:pt x="125016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CHRYuBzN7QDC-.jpg">    </p:cNvPr>
          <p:cNvPicPr>
            <a:picLocks noChangeAspect="1"/>
          </p:cNvPicPr>
          <p:nvPr/>
        </p:nvPicPr>
        <p:blipFill>
          <a:blip r:embed="rId2"/>
          <a:srcRect l="35526" r="35526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046720" cy="696501"/>
          </a:xfrm>
          <a:custGeom>
            <a:avLst/>
            <a:gdLst/>
            <a:ahLst/>
            <a:cxnLst/>
            <a:rect l="l" t="t" r="r" b="b"/>
            <a:pathLst>
              <a:path w="8046720" h="696501">
                <a:moveTo>
                  <a:pt x="0" y="696501"/>
                </a:moveTo>
                <a:lnTo>
                  <a:pt x="0" y="0"/>
                </a:lnTo>
                <a:lnTo>
                  <a:pt x="8046720" y="0"/>
                </a:lnTo>
                <a:lnTo>
                  <a:pt x="8046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 for Mixed-Ability Groups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430664" y="4779814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Learning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430664" y="5236331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Peer-to-peer learning fosters a sense of community among students.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tasks enhance critical thinking and communication skills.</a:t>
            </a:r>
            <a:endParaRPr lang="en-US" sz="1252" dirty="0"/>
          </a:p>
        </p:txBody>
      </p:sp>
      <p:sp>
        <p:nvSpPr>
          <p:cNvPr id="17" name="Text 14"/>
          <p:cNvSpPr/>
          <p:nvPr/>
        </p:nvSpPr>
        <p:spPr>
          <a:xfrm>
            <a:off x="1430664" y="3207745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 Activities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430664" y="3664262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Technology-based activities engage students and support skill development.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tools make learning enjoyable and effective.</a:t>
            </a:r>
            <a:endParaRPr lang="en-US" sz="1252" dirty="0"/>
          </a:p>
        </p:txBody>
      </p:sp>
      <p:sp>
        <p:nvSpPr>
          <p:cNvPr id="19" name="Text 16"/>
          <p:cNvSpPr/>
          <p:nvPr/>
        </p:nvSpPr>
        <p:spPr>
          <a:xfrm>
            <a:off x="1430664" y="1624826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Stations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430664" y="2081343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stations provide tailored challenges for students.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choose stations that align with their learning goals.</a:t>
            </a:r>
            <a:endParaRPr lang="en-US" sz="1252" dirty="0"/>
          </a:p>
        </p:txBody>
      </p:sp>
      <p:sp>
        <p:nvSpPr>
          <p:cNvPr id="21" name="Text 18"/>
          <p:cNvSpPr/>
          <p:nvPr/>
        </p:nvSpPr>
        <p:spPr>
          <a:xfrm>
            <a:off x="910975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97226" y="45620"/>
                </a:moveTo>
                <a:lnTo>
                  <a:pt x="78974" y="63872"/>
                </a:lnTo>
                <a:cubicBezTo>
                  <a:pt x="73509" y="65372"/>
                  <a:pt x="68437" y="68123"/>
                  <a:pt x="64151" y="71909"/>
                </a:cubicBezTo>
                <a:lnTo>
                  <a:pt x="54650" y="80374"/>
                </a:lnTo>
                <a:cubicBezTo>
                  <a:pt x="51006" y="83624"/>
                  <a:pt x="46256" y="85410"/>
                  <a:pt x="41362" y="85410"/>
                </a:cubicBezTo>
                <a:lnTo>
                  <a:pt x="34290" y="85410"/>
                </a:lnTo>
                <a:lnTo>
                  <a:pt x="34290" y="131130"/>
                </a:lnTo>
                <a:cubicBezTo>
                  <a:pt x="41577" y="131345"/>
                  <a:pt x="48506" y="134309"/>
                  <a:pt x="53685" y="139489"/>
                </a:cubicBezTo>
                <a:lnTo>
                  <a:pt x="66401" y="152204"/>
                </a:lnTo>
                <a:lnTo>
                  <a:pt x="68901" y="154705"/>
                </a:lnTo>
                <a:lnTo>
                  <a:pt x="68901" y="154705"/>
                </a:lnTo>
                <a:lnTo>
                  <a:pt x="78546" y="164349"/>
                </a:lnTo>
                <a:cubicBezTo>
                  <a:pt x="80760" y="166563"/>
                  <a:pt x="84403" y="166563"/>
                  <a:pt x="86618" y="164349"/>
                </a:cubicBezTo>
                <a:cubicBezTo>
                  <a:pt x="87225" y="163742"/>
                  <a:pt x="87690" y="163027"/>
                  <a:pt x="87940" y="162277"/>
                </a:cubicBezTo>
                <a:cubicBezTo>
                  <a:pt x="88940" y="159527"/>
                  <a:pt x="91261" y="157455"/>
                  <a:pt x="94119" y="156812"/>
                </a:cubicBezTo>
                <a:cubicBezTo>
                  <a:pt x="96976" y="156169"/>
                  <a:pt x="99977" y="157026"/>
                  <a:pt x="102048" y="159134"/>
                </a:cubicBezTo>
                <a:lnTo>
                  <a:pt x="105906" y="162920"/>
                </a:lnTo>
                <a:cubicBezTo>
                  <a:pt x="110049" y="167063"/>
                  <a:pt x="116765" y="167063"/>
                  <a:pt x="120872" y="162920"/>
                </a:cubicBezTo>
                <a:cubicBezTo>
                  <a:pt x="122801" y="160991"/>
                  <a:pt x="123837" y="158527"/>
                  <a:pt x="123944" y="155991"/>
                </a:cubicBezTo>
                <a:cubicBezTo>
                  <a:pt x="124087" y="152847"/>
                  <a:pt x="125944" y="150061"/>
                  <a:pt x="128802" y="148704"/>
                </a:cubicBezTo>
                <a:cubicBezTo>
                  <a:pt x="131659" y="147347"/>
                  <a:pt x="134981" y="147632"/>
                  <a:pt x="137517" y="149454"/>
                </a:cubicBezTo>
                <a:cubicBezTo>
                  <a:pt x="140875" y="151847"/>
                  <a:pt x="145554" y="151526"/>
                  <a:pt x="148554" y="148525"/>
                </a:cubicBezTo>
                <a:cubicBezTo>
                  <a:pt x="151912" y="145168"/>
                  <a:pt x="151912" y="139739"/>
                  <a:pt x="148554" y="136417"/>
                </a:cubicBezTo>
                <a:lnTo>
                  <a:pt x="121479" y="109342"/>
                </a:lnTo>
                <a:lnTo>
                  <a:pt x="108692" y="121129"/>
                </a:lnTo>
                <a:cubicBezTo>
                  <a:pt x="98941" y="130130"/>
                  <a:pt x="83975" y="130273"/>
                  <a:pt x="74045" y="121451"/>
                </a:cubicBezTo>
                <a:cubicBezTo>
                  <a:pt x="62722" y="111378"/>
                  <a:pt x="62472" y="93804"/>
                  <a:pt x="73473" y="83410"/>
                </a:cubicBezTo>
                <a:lnTo>
                  <a:pt x="98512" y="59764"/>
                </a:lnTo>
                <a:cubicBezTo>
                  <a:pt x="108299" y="50549"/>
                  <a:pt x="121229" y="45405"/>
                  <a:pt x="134695" y="45405"/>
                </a:cubicBezTo>
                <a:cubicBezTo>
                  <a:pt x="147590" y="45405"/>
                  <a:pt x="160056" y="50156"/>
                  <a:pt x="169664" y="58693"/>
                </a:cubicBezTo>
                <a:lnTo>
                  <a:pt x="180415" y="68265"/>
                </a:lnTo>
                <a:lnTo>
                  <a:pt x="194310" y="68265"/>
                </a:lnTo>
                <a:lnTo>
                  <a:pt x="208597" y="68265"/>
                </a:lnTo>
                <a:lnTo>
                  <a:pt x="222885" y="68265"/>
                </a:lnTo>
                <a:cubicBezTo>
                  <a:pt x="226028" y="68265"/>
                  <a:pt x="228600" y="70837"/>
                  <a:pt x="228600" y="73980"/>
                </a:cubicBezTo>
                <a:lnTo>
                  <a:pt x="228600" y="148275"/>
                </a:lnTo>
                <a:cubicBezTo>
                  <a:pt x="228600" y="154598"/>
                  <a:pt x="223492" y="159705"/>
                  <a:pt x="217170" y="159705"/>
                </a:cubicBezTo>
                <a:lnTo>
                  <a:pt x="205740" y="159705"/>
                </a:lnTo>
                <a:cubicBezTo>
                  <a:pt x="201525" y="159705"/>
                  <a:pt x="197810" y="157419"/>
                  <a:pt x="195846" y="153990"/>
                </a:cubicBezTo>
                <a:lnTo>
                  <a:pt x="165521" y="153990"/>
                </a:lnTo>
                <a:cubicBezTo>
                  <a:pt x="164306" y="156384"/>
                  <a:pt x="162699" y="158670"/>
                  <a:pt x="160699" y="160670"/>
                </a:cubicBezTo>
                <a:cubicBezTo>
                  <a:pt x="154591" y="166778"/>
                  <a:pt x="146125" y="169171"/>
                  <a:pt x="138196" y="167849"/>
                </a:cubicBezTo>
                <a:cubicBezTo>
                  <a:pt x="136910" y="170457"/>
                  <a:pt x="135160" y="172886"/>
                  <a:pt x="132981" y="175064"/>
                </a:cubicBezTo>
                <a:cubicBezTo>
                  <a:pt x="123230" y="184816"/>
                  <a:pt x="107978" y="185780"/>
                  <a:pt x="97119" y="177958"/>
                </a:cubicBezTo>
                <a:cubicBezTo>
                  <a:pt x="88154" y="185387"/>
                  <a:pt x="74795" y="184923"/>
                  <a:pt x="66401" y="176493"/>
                </a:cubicBezTo>
                <a:lnTo>
                  <a:pt x="56793" y="166849"/>
                </a:lnTo>
                <a:lnTo>
                  <a:pt x="54292" y="164349"/>
                </a:lnTo>
                <a:lnTo>
                  <a:pt x="41577" y="151633"/>
                </a:lnTo>
                <a:cubicBezTo>
                  <a:pt x="39612" y="149668"/>
                  <a:pt x="37040" y="148525"/>
                  <a:pt x="34290" y="148311"/>
                </a:cubicBezTo>
                <a:cubicBezTo>
                  <a:pt x="34290" y="154598"/>
                  <a:pt x="29146" y="159705"/>
                  <a:pt x="22860" y="159705"/>
                </a:cubicBezTo>
                <a:lnTo>
                  <a:pt x="11430" y="159705"/>
                </a:lnTo>
                <a:cubicBezTo>
                  <a:pt x="5108" y="159705"/>
                  <a:pt x="0" y="154598"/>
                  <a:pt x="0" y="148275"/>
                </a:cubicBezTo>
                <a:lnTo>
                  <a:pt x="0" y="73980"/>
                </a:lnTo>
                <a:cubicBezTo>
                  <a:pt x="0" y="70837"/>
                  <a:pt x="2572" y="68265"/>
                  <a:pt x="5715" y="68265"/>
                </a:cubicBezTo>
                <a:lnTo>
                  <a:pt x="20002" y="68265"/>
                </a:lnTo>
                <a:lnTo>
                  <a:pt x="34290" y="68265"/>
                </a:lnTo>
                <a:lnTo>
                  <a:pt x="41362" y="68265"/>
                </a:lnTo>
                <a:cubicBezTo>
                  <a:pt x="42077" y="68265"/>
                  <a:pt x="42755" y="68015"/>
                  <a:pt x="43255" y="67551"/>
                </a:cubicBezTo>
                <a:lnTo>
                  <a:pt x="52721" y="59121"/>
                </a:lnTo>
                <a:cubicBezTo>
                  <a:pt x="62686" y="50299"/>
                  <a:pt x="75509" y="45405"/>
                  <a:pt x="88833" y="45405"/>
                </a:cubicBezTo>
                <a:lnTo>
                  <a:pt x="92512" y="45405"/>
                </a:lnTo>
                <a:cubicBezTo>
                  <a:pt x="94083" y="45405"/>
                  <a:pt x="95691" y="45477"/>
                  <a:pt x="97226" y="45620"/>
                </a:cubicBezTo>
                <a:lnTo>
                  <a:pt x="97226" y="45620"/>
                </a:lnTo>
                <a:moveTo>
                  <a:pt x="194310" y="136845"/>
                </a:moveTo>
                <a:lnTo>
                  <a:pt x="194310" y="85410"/>
                </a:lnTo>
                <a:lnTo>
                  <a:pt x="177165" y="85410"/>
                </a:lnTo>
                <a:cubicBezTo>
                  <a:pt x="175058" y="85410"/>
                  <a:pt x="173022" y="84625"/>
                  <a:pt x="171486" y="83232"/>
                </a:cubicBezTo>
                <a:lnTo>
                  <a:pt x="158305" y="71516"/>
                </a:lnTo>
                <a:cubicBezTo>
                  <a:pt x="151805" y="65729"/>
                  <a:pt x="143411" y="62550"/>
                  <a:pt x="134695" y="62550"/>
                </a:cubicBezTo>
                <a:cubicBezTo>
                  <a:pt x="125623" y="62550"/>
                  <a:pt x="116907" y="66015"/>
                  <a:pt x="110299" y="72230"/>
                </a:cubicBezTo>
                <a:lnTo>
                  <a:pt x="85261" y="95876"/>
                </a:lnTo>
                <a:cubicBezTo>
                  <a:pt x="81582" y="99376"/>
                  <a:pt x="81653" y="105270"/>
                  <a:pt x="85439" y="108628"/>
                </a:cubicBezTo>
                <a:cubicBezTo>
                  <a:pt x="88761" y="111592"/>
                  <a:pt x="93797" y="111521"/>
                  <a:pt x="97048" y="108520"/>
                </a:cubicBezTo>
                <a:lnTo>
                  <a:pt x="122730" y="84803"/>
                </a:lnTo>
                <a:cubicBezTo>
                  <a:pt x="126194" y="81588"/>
                  <a:pt x="131624" y="81803"/>
                  <a:pt x="134838" y="85303"/>
                </a:cubicBezTo>
                <a:cubicBezTo>
                  <a:pt x="138053" y="88804"/>
                  <a:pt x="137839" y="94197"/>
                  <a:pt x="134338" y="97412"/>
                </a:cubicBezTo>
                <a:lnTo>
                  <a:pt x="134052" y="97698"/>
                </a:lnTo>
                <a:lnTo>
                  <a:pt x="160627" y="124272"/>
                </a:lnTo>
                <a:cubicBezTo>
                  <a:pt x="164199" y="127844"/>
                  <a:pt x="166521" y="132238"/>
                  <a:pt x="167557" y="136810"/>
                </a:cubicBezTo>
                <a:lnTo>
                  <a:pt x="194274" y="136810"/>
                </a:lnTo>
                <a:lnTo>
                  <a:pt x="194310" y="136845"/>
                </a:lnTo>
                <a:moveTo>
                  <a:pt x="22860" y="142560"/>
                </a:moveTo>
                <a:cubicBezTo>
                  <a:pt x="22860" y="139404"/>
                  <a:pt x="20301" y="136845"/>
                  <a:pt x="17145" y="136845"/>
                </a:cubicBezTo>
                <a:cubicBezTo>
                  <a:pt x="13989" y="136845"/>
                  <a:pt x="11430" y="139404"/>
                  <a:pt x="11430" y="142560"/>
                </a:cubicBezTo>
                <a:cubicBezTo>
                  <a:pt x="11430" y="145717"/>
                  <a:pt x="13989" y="148275"/>
                  <a:pt x="17145" y="148275"/>
                </a:cubicBezTo>
                <a:cubicBezTo>
                  <a:pt x="20301" y="148275"/>
                  <a:pt x="22860" y="145717"/>
                  <a:pt x="22860" y="142560"/>
                </a:cubicBezTo>
                <a:moveTo>
                  <a:pt x="211455" y="148275"/>
                </a:moveTo>
                <a:cubicBezTo>
                  <a:pt x="214611" y="148275"/>
                  <a:pt x="217170" y="145717"/>
                  <a:pt x="217170" y="142560"/>
                </a:cubicBezTo>
                <a:cubicBezTo>
                  <a:pt x="217170" y="139404"/>
                  <a:pt x="214611" y="136845"/>
                  <a:pt x="211455" y="136845"/>
                </a:cubicBezTo>
                <a:cubicBezTo>
                  <a:pt x="208299" y="136845"/>
                  <a:pt x="205740" y="139404"/>
                  <a:pt x="205740" y="142560"/>
                </a:cubicBezTo>
                <a:cubicBezTo>
                  <a:pt x="205740" y="145717"/>
                  <a:pt x="208299" y="148275"/>
                  <a:pt x="211455" y="14827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42863" y="21431"/>
                </a:moveTo>
                <a:cubicBezTo>
                  <a:pt x="38933" y="21431"/>
                  <a:pt x="35719" y="24646"/>
                  <a:pt x="35719" y="28575"/>
                </a:cubicBezTo>
                <a:lnTo>
                  <a:pt x="35719" y="200025"/>
                </a:lnTo>
                <a:cubicBezTo>
                  <a:pt x="35719" y="203954"/>
                  <a:pt x="38933" y="207169"/>
                  <a:pt x="42863" y="207169"/>
                </a:cubicBezTo>
                <a:lnTo>
                  <a:pt x="185738" y="207169"/>
                </a:lnTo>
                <a:cubicBezTo>
                  <a:pt x="189667" y="207169"/>
                  <a:pt x="192881" y="203954"/>
                  <a:pt x="192881" y="200025"/>
                </a:cubicBezTo>
                <a:lnTo>
                  <a:pt x="192881" y="28575"/>
                </a:lnTo>
                <a:cubicBezTo>
                  <a:pt x="192881" y="24646"/>
                  <a:pt x="189667" y="21431"/>
                  <a:pt x="185738" y="21431"/>
                </a:cubicBezTo>
                <a:lnTo>
                  <a:pt x="42863" y="21431"/>
                </a:lnTo>
                <a:moveTo>
                  <a:pt x="14288" y="28575"/>
                </a:moveTo>
                <a:cubicBezTo>
                  <a:pt x="14288" y="12814"/>
                  <a:pt x="27102" y="0"/>
                  <a:pt x="42863" y="0"/>
                </a:cubicBezTo>
                <a:lnTo>
                  <a:pt x="185738" y="0"/>
                </a:lnTo>
                <a:cubicBezTo>
                  <a:pt x="201498" y="0"/>
                  <a:pt x="214313" y="12814"/>
                  <a:pt x="214313" y="28575"/>
                </a:cubicBezTo>
                <a:lnTo>
                  <a:pt x="214313" y="200025"/>
                </a:lnTo>
                <a:cubicBezTo>
                  <a:pt x="214313" y="215786"/>
                  <a:pt x="201498" y="228600"/>
                  <a:pt x="185738" y="228600"/>
                </a:cubicBezTo>
                <a:lnTo>
                  <a:pt x="42863" y="228600"/>
                </a:lnTo>
                <a:cubicBezTo>
                  <a:pt x="27102" y="228600"/>
                  <a:pt x="14288" y="215786"/>
                  <a:pt x="14288" y="200025"/>
                </a:cubicBezTo>
                <a:lnTo>
                  <a:pt x="14288" y="28575"/>
                </a:lnTo>
                <a:moveTo>
                  <a:pt x="100013" y="178594"/>
                </a:moveTo>
                <a:lnTo>
                  <a:pt x="128588" y="178594"/>
                </a:lnTo>
                <a:cubicBezTo>
                  <a:pt x="132517" y="178594"/>
                  <a:pt x="135731" y="181808"/>
                  <a:pt x="135731" y="185738"/>
                </a:cubicBezTo>
                <a:cubicBezTo>
                  <a:pt x="135731" y="189667"/>
                  <a:pt x="132517" y="192881"/>
                  <a:pt x="128588" y="192881"/>
                </a:cubicBezTo>
                <a:lnTo>
                  <a:pt x="100013" y="192881"/>
                </a:lnTo>
                <a:cubicBezTo>
                  <a:pt x="96083" y="192881"/>
                  <a:pt x="92869" y="189667"/>
                  <a:pt x="92869" y="185738"/>
                </a:cubicBezTo>
                <a:cubicBezTo>
                  <a:pt x="92869" y="181808"/>
                  <a:pt x="96083" y="178594"/>
                  <a:pt x="100013" y="178594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910975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31750" y="47625"/>
                </a:moveTo>
                <a:cubicBezTo>
                  <a:pt x="31750" y="45879"/>
                  <a:pt x="33179" y="44450"/>
                  <a:pt x="34925" y="44450"/>
                </a:cubicBezTo>
                <a:lnTo>
                  <a:pt x="193675" y="44450"/>
                </a:lnTo>
                <a:cubicBezTo>
                  <a:pt x="195421" y="44450"/>
                  <a:pt x="196850" y="45879"/>
                  <a:pt x="196850" y="47625"/>
                </a:cubicBezTo>
                <a:lnTo>
                  <a:pt x="196850" y="171450"/>
                </a:lnTo>
                <a:lnTo>
                  <a:pt x="215900" y="171450"/>
                </a:lnTo>
                <a:lnTo>
                  <a:pt x="215900" y="47625"/>
                </a:lnTo>
                <a:cubicBezTo>
                  <a:pt x="215900" y="35362"/>
                  <a:pt x="205938" y="25400"/>
                  <a:pt x="193675" y="25400"/>
                </a:cubicBezTo>
                <a:lnTo>
                  <a:pt x="34925" y="25400"/>
                </a:lnTo>
                <a:cubicBezTo>
                  <a:pt x="22661" y="25400"/>
                  <a:pt x="12700" y="35362"/>
                  <a:pt x="12700" y="47625"/>
                </a:cubicBezTo>
                <a:lnTo>
                  <a:pt x="12700" y="171450"/>
                </a:lnTo>
                <a:lnTo>
                  <a:pt x="31750" y="171450"/>
                </a:lnTo>
                <a:lnTo>
                  <a:pt x="31750" y="47625"/>
                </a:lnTo>
                <a:moveTo>
                  <a:pt x="88900" y="174625"/>
                </a:moveTo>
                <a:lnTo>
                  <a:pt x="88900" y="184150"/>
                </a:lnTo>
                <a:lnTo>
                  <a:pt x="9525" y="184150"/>
                </a:lnTo>
                <a:cubicBezTo>
                  <a:pt x="4247" y="184150"/>
                  <a:pt x="0" y="188396"/>
                  <a:pt x="0" y="193675"/>
                </a:cubicBezTo>
                <a:cubicBezTo>
                  <a:pt x="0" y="198953"/>
                  <a:pt x="4247" y="203200"/>
                  <a:pt x="9525" y="203200"/>
                </a:cubicBezTo>
                <a:lnTo>
                  <a:pt x="88900" y="203200"/>
                </a:lnTo>
                <a:lnTo>
                  <a:pt x="98425" y="203200"/>
                </a:lnTo>
                <a:lnTo>
                  <a:pt x="155575" y="203200"/>
                </a:lnTo>
                <a:lnTo>
                  <a:pt x="165100" y="203200"/>
                </a:lnTo>
                <a:lnTo>
                  <a:pt x="219075" y="203200"/>
                </a:lnTo>
                <a:cubicBezTo>
                  <a:pt x="224353" y="203200"/>
                  <a:pt x="228600" y="198953"/>
                  <a:pt x="228600" y="193675"/>
                </a:cubicBezTo>
                <a:cubicBezTo>
                  <a:pt x="228600" y="188396"/>
                  <a:pt x="224353" y="184150"/>
                  <a:pt x="219075" y="184150"/>
                </a:cubicBezTo>
                <a:lnTo>
                  <a:pt x="165100" y="184150"/>
                </a:lnTo>
                <a:lnTo>
                  <a:pt x="165100" y="174625"/>
                </a:lnTo>
                <a:cubicBezTo>
                  <a:pt x="165100" y="162362"/>
                  <a:pt x="155138" y="152400"/>
                  <a:pt x="142875" y="152400"/>
                </a:cubicBezTo>
                <a:lnTo>
                  <a:pt x="111125" y="152400"/>
                </a:lnTo>
                <a:cubicBezTo>
                  <a:pt x="98862" y="152400"/>
                  <a:pt x="88900" y="162362"/>
                  <a:pt x="88900" y="174625"/>
                </a:cubicBezTo>
                <a:lnTo>
                  <a:pt x="88900" y="174625"/>
                </a:lnTo>
                <a:moveTo>
                  <a:pt x="146050" y="174625"/>
                </a:moveTo>
                <a:lnTo>
                  <a:pt x="146050" y="184150"/>
                </a:lnTo>
                <a:lnTo>
                  <a:pt x="107950" y="184150"/>
                </a:lnTo>
                <a:lnTo>
                  <a:pt x="107950" y="174625"/>
                </a:lnTo>
                <a:cubicBezTo>
                  <a:pt x="107950" y="172879"/>
                  <a:pt x="109379" y="171450"/>
                  <a:pt x="111125" y="171450"/>
                </a:cubicBezTo>
                <a:lnTo>
                  <a:pt x="142875" y="171450"/>
                </a:lnTo>
                <a:cubicBezTo>
                  <a:pt x="144621" y="171450"/>
                  <a:pt x="146050" y="172879"/>
                  <a:pt x="146050" y="174625"/>
                </a:cubicBezTo>
                <a:lnTo>
                  <a:pt x="146050" y="1746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548639"/>
            <a:ext cx="11088717" cy="696501"/>
          </a:xfrm>
          <a:custGeom>
            <a:avLst/>
            <a:gdLst/>
            <a:ahLst/>
            <a:cxnLst/>
            <a:rect l="l" t="t" r="r" b="b"/>
            <a:pathLst>
              <a:path w="11088717" h="696501">
                <a:moveTo>
                  <a:pt x="0" y="696501"/>
                </a:moveTo>
                <a:lnTo>
                  <a:pt x="0" y="0"/>
                </a:lnTo>
                <a:lnTo>
                  <a:pt x="11088717" y="0"/>
                </a:lnTo>
                <a:lnTo>
                  <a:pt x="11088717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Introduction</a:t>
            </a:r>
            <a:endParaRPr lang="en-US" sz="2400" dirty="0"/>
          </a:p>
        </p:txBody>
      </p:sp>
      <p:pic>
        <p:nvPicPr>
          <p:cNvPr id="6" name="Image 0" descr="/tmp/tmp-1-dN4KJiBPDREQ-.jpg">    </p:cNvPr>
          <p:cNvPicPr>
            <a:picLocks noChangeAspect="1"/>
          </p:cNvPicPr>
          <p:nvPr/>
        </p:nvPicPr>
        <p:blipFill>
          <a:blip r:embed="rId2"/>
          <a:srcRect l="0" r="0" t="37626" b="37626"/>
          <a:stretch/>
        </p:blipFill>
        <p:spPr>
          <a:xfrm>
            <a:off x="548639" y="1457226"/>
            <a:ext cx="11088718" cy="1828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39" y="1457226"/>
            <a:ext cx="11088718" cy="1828800"/>
          </a:xfrm>
          <a:custGeom>
            <a:avLst/>
            <a:gdLst/>
            <a:ahLst/>
            <a:cxnLst/>
            <a:rect l="l" t="t" r="r" b="b"/>
            <a:pathLst>
              <a:path w="11088718" h="1828800">
                <a:moveTo>
                  <a:pt x="0" y="1828800"/>
                </a:moveTo>
                <a:lnTo>
                  <a:pt x="0" y="0"/>
                </a:lnTo>
                <a:lnTo>
                  <a:pt x="11088718" y="0"/>
                </a:lnTo>
                <a:lnTo>
                  <a:pt x="11088718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436956" y="4789940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Partitioning is essential for sharing items equally in everyday situations.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also helps us in budgeting by allowing us to allocate resources wisely.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436957" y="4302943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Real-Life Relevance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502999" y="4789940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introduce partitioning using visual aids like base-ten blocks and hundreds charts.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will help us visualize and understand numbers more effectively.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02999" y="4302943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Partitioning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69042" y="4789940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specific challenges do you encounter when counting or solving addition problems?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Let's share our experiences to learn from each other.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69042" y="4302943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Experiences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9922856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39291" y="14288"/>
                </a:moveTo>
                <a:cubicBezTo>
                  <a:pt x="17592" y="14288"/>
                  <a:pt x="0" y="31879"/>
                  <a:pt x="0" y="53578"/>
                </a:cubicBezTo>
                <a:lnTo>
                  <a:pt x="0" y="175022"/>
                </a:lnTo>
                <a:cubicBezTo>
                  <a:pt x="0" y="196721"/>
                  <a:pt x="17592" y="214313"/>
                  <a:pt x="39291" y="214313"/>
                </a:cubicBezTo>
                <a:lnTo>
                  <a:pt x="189309" y="214313"/>
                </a:lnTo>
                <a:cubicBezTo>
                  <a:pt x="211008" y="214313"/>
                  <a:pt x="228600" y="196721"/>
                  <a:pt x="228600" y="175022"/>
                </a:cubicBezTo>
                <a:lnTo>
                  <a:pt x="228600" y="96441"/>
                </a:lnTo>
                <a:cubicBezTo>
                  <a:pt x="228600" y="74742"/>
                  <a:pt x="211008" y="57150"/>
                  <a:pt x="189309" y="57150"/>
                </a:cubicBezTo>
                <a:lnTo>
                  <a:pt x="53578" y="57150"/>
                </a:lnTo>
                <a:cubicBezTo>
                  <a:pt x="47640" y="57150"/>
                  <a:pt x="42863" y="61927"/>
                  <a:pt x="42863" y="67866"/>
                </a:cubicBezTo>
                <a:cubicBezTo>
                  <a:pt x="42863" y="73804"/>
                  <a:pt x="47640" y="78581"/>
                  <a:pt x="53578" y="78581"/>
                </a:cubicBezTo>
                <a:lnTo>
                  <a:pt x="189309" y="78581"/>
                </a:lnTo>
                <a:cubicBezTo>
                  <a:pt x="199177" y="78581"/>
                  <a:pt x="207169" y="86573"/>
                  <a:pt x="207169" y="96441"/>
                </a:cubicBezTo>
                <a:lnTo>
                  <a:pt x="207169" y="175022"/>
                </a:lnTo>
                <a:cubicBezTo>
                  <a:pt x="207169" y="184889"/>
                  <a:pt x="199177" y="192881"/>
                  <a:pt x="189309" y="192881"/>
                </a:cubicBezTo>
                <a:lnTo>
                  <a:pt x="39291" y="192881"/>
                </a:lnTo>
                <a:cubicBezTo>
                  <a:pt x="29423" y="192881"/>
                  <a:pt x="21431" y="184889"/>
                  <a:pt x="21431" y="175022"/>
                </a:cubicBezTo>
                <a:lnTo>
                  <a:pt x="21431" y="53578"/>
                </a:lnTo>
                <a:cubicBezTo>
                  <a:pt x="21431" y="43711"/>
                  <a:pt x="29423" y="35719"/>
                  <a:pt x="39291" y="35719"/>
                </a:cubicBezTo>
                <a:lnTo>
                  <a:pt x="203597" y="35719"/>
                </a:lnTo>
                <a:cubicBezTo>
                  <a:pt x="209535" y="35719"/>
                  <a:pt x="214313" y="30941"/>
                  <a:pt x="214313" y="25003"/>
                </a:cubicBezTo>
                <a:cubicBezTo>
                  <a:pt x="214313" y="19065"/>
                  <a:pt x="209535" y="14288"/>
                  <a:pt x="203597" y="14288"/>
                </a:cubicBezTo>
                <a:lnTo>
                  <a:pt x="39291" y="14288"/>
                </a:lnTo>
                <a:moveTo>
                  <a:pt x="171450" y="150019"/>
                </a:moveTo>
                <a:cubicBezTo>
                  <a:pt x="179341" y="150019"/>
                  <a:pt x="185738" y="143622"/>
                  <a:pt x="185738" y="135731"/>
                </a:cubicBezTo>
                <a:cubicBezTo>
                  <a:pt x="185738" y="127840"/>
                  <a:pt x="179341" y="121444"/>
                  <a:pt x="171450" y="121444"/>
                </a:cubicBezTo>
                <a:cubicBezTo>
                  <a:pt x="163559" y="121444"/>
                  <a:pt x="157163" y="127840"/>
                  <a:pt x="157163" y="135731"/>
                </a:cubicBezTo>
                <a:cubicBezTo>
                  <a:pt x="157163" y="143622"/>
                  <a:pt x="163559" y="150019"/>
                  <a:pt x="171450" y="15001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3200" y="44450"/>
                </a:moveTo>
                <a:cubicBezTo>
                  <a:pt x="206693" y="44450"/>
                  <a:pt x="209550" y="47308"/>
                  <a:pt x="209550" y="50800"/>
                </a:cubicBezTo>
                <a:lnTo>
                  <a:pt x="209550" y="95250"/>
                </a:lnTo>
                <a:lnTo>
                  <a:pt x="177800" y="95250"/>
                </a:lnTo>
                <a:lnTo>
                  <a:pt x="177800" y="82550"/>
                </a:lnTo>
                <a:lnTo>
                  <a:pt x="180975" y="82550"/>
                </a:lnTo>
                <a:cubicBezTo>
                  <a:pt x="186253" y="82550"/>
                  <a:pt x="190500" y="78304"/>
                  <a:pt x="190500" y="73025"/>
                </a:cubicBezTo>
                <a:cubicBezTo>
                  <a:pt x="190500" y="67747"/>
                  <a:pt x="186253" y="63500"/>
                  <a:pt x="180975" y="63500"/>
                </a:cubicBezTo>
                <a:lnTo>
                  <a:pt x="177800" y="63500"/>
                </a:lnTo>
                <a:lnTo>
                  <a:pt x="177800" y="44450"/>
                </a:lnTo>
                <a:lnTo>
                  <a:pt x="203200" y="44450"/>
                </a:lnTo>
                <a:moveTo>
                  <a:pt x="165100" y="63500"/>
                </a:moveTo>
                <a:lnTo>
                  <a:pt x="161925" y="63500"/>
                </a:lnTo>
                <a:cubicBezTo>
                  <a:pt x="156647" y="63500"/>
                  <a:pt x="152400" y="67747"/>
                  <a:pt x="152400" y="73025"/>
                </a:cubicBezTo>
                <a:cubicBezTo>
                  <a:pt x="152400" y="78304"/>
                  <a:pt x="156647" y="82550"/>
                  <a:pt x="161925" y="82550"/>
                </a:cubicBezTo>
                <a:lnTo>
                  <a:pt x="165100" y="82550"/>
                </a:lnTo>
                <a:lnTo>
                  <a:pt x="165100" y="95250"/>
                </a:lnTo>
                <a:lnTo>
                  <a:pt x="114300" y="95250"/>
                </a:lnTo>
                <a:lnTo>
                  <a:pt x="114300" y="82550"/>
                </a:lnTo>
                <a:lnTo>
                  <a:pt x="117475" y="82550"/>
                </a:lnTo>
                <a:cubicBezTo>
                  <a:pt x="122753" y="82550"/>
                  <a:pt x="127000" y="78304"/>
                  <a:pt x="127000" y="73025"/>
                </a:cubicBezTo>
                <a:cubicBezTo>
                  <a:pt x="127000" y="67747"/>
                  <a:pt x="122753" y="63500"/>
                  <a:pt x="117475" y="63500"/>
                </a:cubicBezTo>
                <a:lnTo>
                  <a:pt x="114300" y="63500"/>
                </a:lnTo>
                <a:lnTo>
                  <a:pt x="114300" y="44450"/>
                </a:lnTo>
                <a:lnTo>
                  <a:pt x="165100" y="44450"/>
                </a:lnTo>
                <a:lnTo>
                  <a:pt x="165100" y="63500"/>
                </a:lnTo>
                <a:moveTo>
                  <a:pt x="101600" y="63500"/>
                </a:moveTo>
                <a:lnTo>
                  <a:pt x="98425" y="63500"/>
                </a:lnTo>
                <a:cubicBezTo>
                  <a:pt x="93147" y="63500"/>
                  <a:pt x="88900" y="67747"/>
                  <a:pt x="88900" y="73025"/>
                </a:cubicBezTo>
                <a:cubicBezTo>
                  <a:pt x="88900" y="78304"/>
                  <a:pt x="93147" y="82550"/>
                  <a:pt x="98425" y="82550"/>
                </a:cubicBezTo>
                <a:lnTo>
                  <a:pt x="101600" y="82550"/>
                </a:lnTo>
                <a:lnTo>
                  <a:pt x="101600" y="95250"/>
                </a:lnTo>
                <a:lnTo>
                  <a:pt x="63500" y="95250"/>
                </a:lnTo>
                <a:lnTo>
                  <a:pt x="63500" y="82550"/>
                </a:lnTo>
                <a:lnTo>
                  <a:pt x="66675" y="82550"/>
                </a:lnTo>
                <a:cubicBezTo>
                  <a:pt x="71953" y="82550"/>
                  <a:pt x="76200" y="78304"/>
                  <a:pt x="76200" y="73025"/>
                </a:cubicBezTo>
                <a:cubicBezTo>
                  <a:pt x="76200" y="67747"/>
                  <a:pt x="71953" y="63500"/>
                  <a:pt x="66675" y="63500"/>
                </a:cubicBezTo>
                <a:lnTo>
                  <a:pt x="63500" y="63500"/>
                </a:lnTo>
                <a:lnTo>
                  <a:pt x="63500" y="44450"/>
                </a:lnTo>
                <a:lnTo>
                  <a:pt x="101600" y="44450"/>
                </a:lnTo>
                <a:lnTo>
                  <a:pt x="101600" y="63500"/>
                </a:lnTo>
                <a:moveTo>
                  <a:pt x="50800" y="63500"/>
                </a:moveTo>
                <a:lnTo>
                  <a:pt x="47625" y="63500"/>
                </a:lnTo>
                <a:cubicBezTo>
                  <a:pt x="42347" y="63500"/>
                  <a:pt x="38100" y="67747"/>
                  <a:pt x="38100" y="73025"/>
                </a:cubicBezTo>
                <a:cubicBezTo>
                  <a:pt x="38100" y="78304"/>
                  <a:pt x="42347" y="82550"/>
                  <a:pt x="47625" y="82550"/>
                </a:cubicBezTo>
                <a:lnTo>
                  <a:pt x="50800" y="82550"/>
                </a:lnTo>
                <a:lnTo>
                  <a:pt x="50800" y="95250"/>
                </a:lnTo>
                <a:lnTo>
                  <a:pt x="19050" y="95250"/>
                </a:lnTo>
                <a:lnTo>
                  <a:pt x="19050" y="50800"/>
                </a:lnTo>
                <a:cubicBezTo>
                  <a:pt x="19050" y="47307"/>
                  <a:pt x="21908" y="44450"/>
                  <a:pt x="25400" y="44450"/>
                </a:cubicBezTo>
                <a:lnTo>
                  <a:pt x="50800" y="44450"/>
                </a:lnTo>
                <a:lnTo>
                  <a:pt x="50800" y="63500"/>
                </a:lnTo>
                <a:moveTo>
                  <a:pt x="19050" y="177800"/>
                </a:moveTo>
                <a:lnTo>
                  <a:pt x="19050" y="107950"/>
                </a:lnTo>
                <a:lnTo>
                  <a:pt x="50800" y="107950"/>
                </a:lnTo>
                <a:lnTo>
                  <a:pt x="50800" y="117475"/>
                </a:lnTo>
                <a:lnTo>
                  <a:pt x="47625" y="117475"/>
                </a:lnTo>
                <a:cubicBezTo>
                  <a:pt x="42347" y="117475"/>
                  <a:pt x="38100" y="121722"/>
                  <a:pt x="38100" y="127000"/>
                </a:cubicBezTo>
                <a:cubicBezTo>
                  <a:pt x="38100" y="132279"/>
                  <a:pt x="42347" y="136525"/>
                  <a:pt x="47625" y="136525"/>
                </a:cubicBezTo>
                <a:lnTo>
                  <a:pt x="50800" y="136525"/>
                </a:lnTo>
                <a:lnTo>
                  <a:pt x="50800" y="146050"/>
                </a:lnTo>
                <a:lnTo>
                  <a:pt x="47625" y="146050"/>
                </a:lnTo>
                <a:cubicBezTo>
                  <a:pt x="42347" y="146050"/>
                  <a:pt x="38100" y="150297"/>
                  <a:pt x="38100" y="155575"/>
                </a:cubicBezTo>
                <a:cubicBezTo>
                  <a:pt x="38100" y="160854"/>
                  <a:pt x="42347" y="165100"/>
                  <a:pt x="47625" y="165100"/>
                </a:cubicBezTo>
                <a:lnTo>
                  <a:pt x="50800" y="165100"/>
                </a:lnTo>
                <a:lnTo>
                  <a:pt x="50800" y="184150"/>
                </a:lnTo>
                <a:lnTo>
                  <a:pt x="25400" y="184150"/>
                </a:lnTo>
                <a:cubicBezTo>
                  <a:pt x="21907" y="184150"/>
                  <a:pt x="19050" y="181293"/>
                  <a:pt x="19050" y="177800"/>
                </a:cubicBezTo>
                <a:lnTo>
                  <a:pt x="19050" y="177800"/>
                </a:lnTo>
                <a:moveTo>
                  <a:pt x="63500" y="165100"/>
                </a:moveTo>
                <a:lnTo>
                  <a:pt x="66675" y="165100"/>
                </a:lnTo>
                <a:cubicBezTo>
                  <a:pt x="71953" y="165100"/>
                  <a:pt x="76200" y="160853"/>
                  <a:pt x="76200" y="155575"/>
                </a:cubicBezTo>
                <a:cubicBezTo>
                  <a:pt x="76200" y="150296"/>
                  <a:pt x="71953" y="146050"/>
                  <a:pt x="66675" y="146050"/>
                </a:cubicBezTo>
                <a:lnTo>
                  <a:pt x="63500" y="146050"/>
                </a:lnTo>
                <a:lnTo>
                  <a:pt x="63500" y="136525"/>
                </a:lnTo>
                <a:lnTo>
                  <a:pt x="66675" y="136525"/>
                </a:lnTo>
                <a:cubicBezTo>
                  <a:pt x="71953" y="136525"/>
                  <a:pt x="76200" y="132278"/>
                  <a:pt x="76200" y="127000"/>
                </a:cubicBezTo>
                <a:cubicBezTo>
                  <a:pt x="76200" y="121721"/>
                  <a:pt x="71953" y="117475"/>
                  <a:pt x="66675" y="117475"/>
                </a:cubicBezTo>
                <a:lnTo>
                  <a:pt x="63500" y="117475"/>
                </a:lnTo>
                <a:lnTo>
                  <a:pt x="63500" y="107950"/>
                </a:lnTo>
                <a:lnTo>
                  <a:pt x="101600" y="107950"/>
                </a:lnTo>
                <a:lnTo>
                  <a:pt x="101600" y="117475"/>
                </a:lnTo>
                <a:lnTo>
                  <a:pt x="98425" y="117475"/>
                </a:lnTo>
                <a:cubicBezTo>
                  <a:pt x="93147" y="117475"/>
                  <a:pt x="88900" y="121721"/>
                  <a:pt x="88900" y="127000"/>
                </a:cubicBezTo>
                <a:cubicBezTo>
                  <a:pt x="88900" y="132278"/>
                  <a:pt x="93147" y="136525"/>
                  <a:pt x="98425" y="136525"/>
                </a:cubicBezTo>
                <a:lnTo>
                  <a:pt x="101600" y="136525"/>
                </a:lnTo>
                <a:lnTo>
                  <a:pt x="101600" y="146050"/>
                </a:lnTo>
                <a:lnTo>
                  <a:pt x="98425" y="146050"/>
                </a:lnTo>
                <a:cubicBezTo>
                  <a:pt x="93147" y="146050"/>
                  <a:pt x="88900" y="150296"/>
                  <a:pt x="88900" y="155575"/>
                </a:cubicBezTo>
                <a:cubicBezTo>
                  <a:pt x="88900" y="160853"/>
                  <a:pt x="93147" y="165100"/>
                  <a:pt x="98425" y="165100"/>
                </a:cubicBezTo>
                <a:lnTo>
                  <a:pt x="101600" y="165100"/>
                </a:lnTo>
                <a:lnTo>
                  <a:pt x="101600" y="184150"/>
                </a:lnTo>
                <a:lnTo>
                  <a:pt x="63500" y="184150"/>
                </a:lnTo>
                <a:lnTo>
                  <a:pt x="63500" y="165100"/>
                </a:lnTo>
                <a:moveTo>
                  <a:pt x="114300" y="136525"/>
                </a:moveTo>
                <a:lnTo>
                  <a:pt x="117475" y="136525"/>
                </a:lnTo>
                <a:cubicBezTo>
                  <a:pt x="122753" y="136525"/>
                  <a:pt x="127000" y="132278"/>
                  <a:pt x="127000" y="127000"/>
                </a:cubicBezTo>
                <a:cubicBezTo>
                  <a:pt x="127000" y="121721"/>
                  <a:pt x="122753" y="117475"/>
                  <a:pt x="117475" y="117475"/>
                </a:cubicBezTo>
                <a:lnTo>
                  <a:pt x="114300" y="117475"/>
                </a:lnTo>
                <a:lnTo>
                  <a:pt x="114300" y="107950"/>
                </a:lnTo>
                <a:lnTo>
                  <a:pt x="165100" y="107950"/>
                </a:lnTo>
                <a:lnTo>
                  <a:pt x="165100" y="146050"/>
                </a:lnTo>
                <a:lnTo>
                  <a:pt x="161925" y="146050"/>
                </a:lnTo>
                <a:cubicBezTo>
                  <a:pt x="156647" y="146050"/>
                  <a:pt x="152400" y="150296"/>
                  <a:pt x="152400" y="155575"/>
                </a:cubicBezTo>
                <a:cubicBezTo>
                  <a:pt x="152400" y="160853"/>
                  <a:pt x="156647" y="165100"/>
                  <a:pt x="161925" y="165100"/>
                </a:cubicBezTo>
                <a:lnTo>
                  <a:pt x="165100" y="165100"/>
                </a:lnTo>
                <a:lnTo>
                  <a:pt x="165100" y="184150"/>
                </a:lnTo>
                <a:lnTo>
                  <a:pt x="114300" y="184150"/>
                </a:lnTo>
                <a:lnTo>
                  <a:pt x="114300" y="165100"/>
                </a:lnTo>
                <a:lnTo>
                  <a:pt x="117475" y="165100"/>
                </a:lnTo>
                <a:cubicBezTo>
                  <a:pt x="122753" y="165100"/>
                  <a:pt x="127000" y="160853"/>
                  <a:pt x="127000" y="155575"/>
                </a:cubicBezTo>
                <a:cubicBezTo>
                  <a:pt x="127000" y="150296"/>
                  <a:pt x="122753" y="146050"/>
                  <a:pt x="117475" y="146050"/>
                </a:cubicBezTo>
                <a:lnTo>
                  <a:pt x="114300" y="146050"/>
                </a:lnTo>
                <a:lnTo>
                  <a:pt x="114300" y="136525"/>
                </a:lnTo>
                <a:moveTo>
                  <a:pt x="177800" y="165100"/>
                </a:moveTo>
                <a:lnTo>
                  <a:pt x="180975" y="165100"/>
                </a:lnTo>
                <a:cubicBezTo>
                  <a:pt x="186253" y="165100"/>
                  <a:pt x="190500" y="160853"/>
                  <a:pt x="190500" y="155575"/>
                </a:cubicBezTo>
                <a:cubicBezTo>
                  <a:pt x="190500" y="150296"/>
                  <a:pt x="186253" y="146050"/>
                  <a:pt x="180975" y="146050"/>
                </a:cubicBezTo>
                <a:lnTo>
                  <a:pt x="177800" y="146050"/>
                </a:lnTo>
                <a:lnTo>
                  <a:pt x="177800" y="107950"/>
                </a:lnTo>
                <a:lnTo>
                  <a:pt x="209550" y="107950"/>
                </a:lnTo>
                <a:lnTo>
                  <a:pt x="209550" y="177800"/>
                </a:lnTo>
                <a:cubicBezTo>
                  <a:pt x="209550" y="181292"/>
                  <a:pt x="206693" y="184150"/>
                  <a:pt x="203200" y="184150"/>
                </a:cubicBezTo>
                <a:lnTo>
                  <a:pt x="177800" y="184150"/>
                </a:lnTo>
                <a:lnTo>
                  <a:pt x="177800" y="165100"/>
                </a:lnTo>
                <a:moveTo>
                  <a:pt x="25400" y="25400"/>
                </a:moveTo>
                <a:cubicBezTo>
                  <a:pt x="11390" y="25400"/>
                  <a:pt x="0" y="36790"/>
                  <a:pt x="0" y="50800"/>
                </a:cubicBezTo>
                <a:lnTo>
                  <a:pt x="0" y="177800"/>
                </a:lnTo>
                <a:cubicBezTo>
                  <a:pt x="0" y="191810"/>
                  <a:pt x="11390" y="203200"/>
                  <a:pt x="25400" y="203200"/>
                </a:cubicBezTo>
                <a:lnTo>
                  <a:pt x="203200" y="203200"/>
                </a:lnTo>
                <a:cubicBezTo>
                  <a:pt x="217210" y="203200"/>
                  <a:pt x="228600" y="191810"/>
                  <a:pt x="228600" y="177800"/>
                </a:cubicBezTo>
                <a:lnTo>
                  <a:pt x="228600" y="50800"/>
                </a:lnTo>
                <a:cubicBezTo>
                  <a:pt x="228600" y="36790"/>
                  <a:pt x="217210" y="25400"/>
                  <a:pt x="203200" y="25400"/>
                </a:cubicBezTo>
                <a:lnTo>
                  <a:pt x="25400" y="254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2054941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31750" y="47625"/>
                </a:moveTo>
                <a:cubicBezTo>
                  <a:pt x="31750" y="45879"/>
                  <a:pt x="33179" y="44450"/>
                  <a:pt x="34925" y="44450"/>
                </a:cubicBezTo>
                <a:lnTo>
                  <a:pt x="193675" y="44450"/>
                </a:lnTo>
                <a:cubicBezTo>
                  <a:pt x="195421" y="44450"/>
                  <a:pt x="196850" y="45879"/>
                  <a:pt x="196850" y="47625"/>
                </a:cubicBezTo>
                <a:lnTo>
                  <a:pt x="196850" y="171450"/>
                </a:lnTo>
                <a:lnTo>
                  <a:pt x="215900" y="171450"/>
                </a:lnTo>
                <a:lnTo>
                  <a:pt x="215900" y="47625"/>
                </a:lnTo>
                <a:cubicBezTo>
                  <a:pt x="215900" y="35362"/>
                  <a:pt x="205938" y="25400"/>
                  <a:pt x="193675" y="25400"/>
                </a:cubicBezTo>
                <a:lnTo>
                  <a:pt x="34925" y="25400"/>
                </a:lnTo>
                <a:cubicBezTo>
                  <a:pt x="22661" y="25400"/>
                  <a:pt x="12700" y="35362"/>
                  <a:pt x="12700" y="47625"/>
                </a:cubicBezTo>
                <a:lnTo>
                  <a:pt x="12700" y="171450"/>
                </a:lnTo>
                <a:lnTo>
                  <a:pt x="31750" y="171450"/>
                </a:lnTo>
                <a:lnTo>
                  <a:pt x="31750" y="47625"/>
                </a:lnTo>
                <a:moveTo>
                  <a:pt x="88900" y="174625"/>
                </a:moveTo>
                <a:lnTo>
                  <a:pt x="88900" y="184150"/>
                </a:lnTo>
                <a:lnTo>
                  <a:pt x="9525" y="184150"/>
                </a:lnTo>
                <a:cubicBezTo>
                  <a:pt x="4247" y="184150"/>
                  <a:pt x="0" y="188396"/>
                  <a:pt x="0" y="193675"/>
                </a:cubicBezTo>
                <a:cubicBezTo>
                  <a:pt x="0" y="198953"/>
                  <a:pt x="4247" y="203200"/>
                  <a:pt x="9525" y="203200"/>
                </a:cubicBezTo>
                <a:lnTo>
                  <a:pt x="88900" y="203200"/>
                </a:lnTo>
                <a:lnTo>
                  <a:pt x="98425" y="203200"/>
                </a:lnTo>
                <a:lnTo>
                  <a:pt x="155575" y="203200"/>
                </a:lnTo>
                <a:lnTo>
                  <a:pt x="165100" y="203200"/>
                </a:lnTo>
                <a:lnTo>
                  <a:pt x="219075" y="203200"/>
                </a:lnTo>
                <a:cubicBezTo>
                  <a:pt x="224353" y="203200"/>
                  <a:pt x="228600" y="198953"/>
                  <a:pt x="228600" y="193675"/>
                </a:cubicBezTo>
                <a:cubicBezTo>
                  <a:pt x="228600" y="188396"/>
                  <a:pt x="224353" y="184150"/>
                  <a:pt x="219075" y="184150"/>
                </a:cubicBezTo>
                <a:lnTo>
                  <a:pt x="165100" y="184150"/>
                </a:lnTo>
                <a:lnTo>
                  <a:pt x="165100" y="174625"/>
                </a:lnTo>
                <a:cubicBezTo>
                  <a:pt x="165100" y="162362"/>
                  <a:pt x="155138" y="152400"/>
                  <a:pt x="142875" y="152400"/>
                </a:cubicBezTo>
                <a:lnTo>
                  <a:pt x="111125" y="152400"/>
                </a:lnTo>
                <a:cubicBezTo>
                  <a:pt x="98862" y="152400"/>
                  <a:pt x="88900" y="162362"/>
                  <a:pt x="88900" y="174625"/>
                </a:cubicBezTo>
                <a:lnTo>
                  <a:pt x="88900" y="174625"/>
                </a:lnTo>
                <a:moveTo>
                  <a:pt x="146050" y="174625"/>
                </a:moveTo>
                <a:lnTo>
                  <a:pt x="146050" y="184150"/>
                </a:lnTo>
                <a:lnTo>
                  <a:pt x="107950" y="184150"/>
                </a:lnTo>
                <a:lnTo>
                  <a:pt x="107950" y="174625"/>
                </a:lnTo>
                <a:cubicBezTo>
                  <a:pt x="107950" y="172879"/>
                  <a:pt x="109379" y="171450"/>
                  <a:pt x="111125" y="171450"/>
                </a:cubicBezTo>
                <a:lnTo>
                  <a:pt x="142875" y="171450"/>
                </a:lnTo>
                <a:cubicBezTo>
                  <a:pt x="144621" y="171450"/>
                  <a:pt x="146050" y="172879"/>
                  <a:pt x="146050" y="174625"/>
                </a:cubicBezTo>
                <a:lnTo>
                  <a:pt x="146050" y="1746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0e8f89DQgD3b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Script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pairs, students will practice solving addition problems using partitioning.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teamwork will deepen their grasp of the concept.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Practice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learn to add two-digit numbers by breaking them into tens and ones.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streamlines the addition process and boosts accuracy.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 Techniques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introduce partitioning as a key strategy in addition.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this concept is vital for tackling two-digit addition.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 Overview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 Activities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utilize base-ten blocks to represent two-digit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hands-on activity enhances their comprehension of place value.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with Base-Ten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lnTo>
                  <a:pt x="308610" y="297180"/>
                </a:lnTo>
                <a:cubicBezTo>
                  <a:pt x="308610" y="303467"/>
                  <a:pt x="303467" y="308610"/>
                  <a:pt x="297180" y="308610"/>
                </a:cubicBezTo>
                <a:lnTo>
                  <a:pt x="68580" y="308610"/>
                </a:lnTo>
                <a:cubicBezTo>
                  <a:pt x="62293" y="308610"/>
                  <a:pt x="57150" y="303467"/>
                  <a:pt x="57150" y="297180"/>
                </a:cubicBezTo>
                <a:lnTo>
                  <a:pt x="57150" y="68580"/>
                </a:lnTo>
                <a:cubicBezTo>
                  <a:pt x="57150" y="62293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lnTo>
                  <a:pt x="22860" y="297180"/>
                </a:lnTo>
                <a:cubicBezTo>
                  <a:pt x="22860" y="322397"/>
                  <a:pt x="43363" y="342900"/>
                  <a:pt x="68580" y="342900"/>
                </a:cubicBezTo>
                <a:lnTo>
                  <a:pt x="297180" y="342900"/>
                </a:lnTo>
                <a:cubicBezTo>
                  <a:pt x="322397" y="342900"/>
                  <a:pt x="342900" y="322397"/>
                  <a:pt x="342900" y="297180"/>
                </a:cubicBezTo>
                <a:lnTo>
                  <a:pt x="342900" y="68580"/>
                </a:ln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102870" y="85725"/>
                </a:moveTo>
                <a:cubicBezTo>
                  <a:pt x="102870" y="76256"/>
                  <a:pt x="95194" y="68580"/>
                  <a:pt x="85725" y="68580"/>
                </a:cubicBezTo>
                <a:cubicBezTo>
                  <a:pt x="76256" y="68580"/>
                  <a:pt x="68580" y="76256"/>
                  <a:pt x="68580" y="85725"/>
                </a:cubicBezTo>
                <a:cubicBezTo>
                  <a:pt x="68580" y="95194"/>
                  <a:pt x="76256" y="102870"/>
                  <a:pt x="85725" y="102870"/>
                </a:cubicBezTo>
                <a:cubicBezTo>
                  <a:pt x="95194" y="102870"/>
                  <a:pt x="102870" y="95194"/>
                  <a:pt x="102870" y="85725"/>
                </a:cubicBezTo>
                <a:moveTo>
                  <a:pt x="280035" y="102870"/>
                </a:moveTo>
                <a:cubicBezTo>
                  <a:pt x="289504" y="102870"/>
                  <a:pt x="297180" y="95194"/>
                  <a:pt x="297180" y="85725"/>
                </a:cubicBezTo>
                <a:cubicBezTo>
                  <a:pt x="297180" y="76256"/>
                  <a:pt x="289504" y="68580"/>
                  <a:pt x="280035" y="68580"/>
                </a:cubicBezTo>
                <a:cubicBezTo>
                  <a:pt x="270566" y="68580"/>
                  <a:pt x="262890" y="76256"/>
                  <a:pt x="262890" y="85725"/>
                </a:cubicBezTo>
                <a:cubicBezTo>
                  <a:pt x="262890" y="95194"/>
                  <a:pt x="270566" y="102870"/>
                  <a:pt x="280035" y="102870"/>
                </a:cubicBezTo>
                <a:moveTo>
                  <a:pt x="102870" y="280035"/>
                </a:moveTo>
                <a:cubicBezTo>
                  <a:pt x="102870" y="270566"/>
                  <a:pt x="95194" y="262890"/>
                  <a:pt x="85725" y="262890"/>
                </a:cubicBezTo>
                <a:cubicBezTo>
                  <a:pt x="76256" y="262890"/>
                  <a:pt x="68580" y="270566"/>
                  <a:pt x="68580" y="280035"/>
                </a:cubicBezTo>
                <a:cubicBezTo>
                  <a:pt x="68580" y="289504"/>
                  <a:pt x="76256" y="297180"/>
                  <a:pt x="85725" y="297180"/>
                </a:cubicBezTo>
                <a:cubicBezTo>
                  <a:pt x="95194" y="297180"/>
                  <a:pt x="102870" y="289504"/>
                  <a:pt x="102870" y="280035"/>
                </a:cubicBezTo>
                <a:moveTo>
                  <a:pt x="280035" y="297180"/>
                </a:moveTo>
                <a:cubicBezTo>
                  <a:pt x="289504" y="297180"/>
                  <a:pt x="297180" y="289504"/>
                  <a:pt x="297180" y="280035"/>
                </a:cubicBezTo>
                <a:cubicBezTo>
                  <a:pt x="297180" y="270566"/>
                  <a:pt x="289504" y="262890"/>
                  <a:pt x="280035" y="262890"/>
                </a:cubicBezTo>
                <a:cubicBezTo>
                  <a:pt x="270566" y="262890"/>
                  <a:pt x="262890" y="270566"/>
                  <a:pt x="262890" y="280035"/>
                </a:cubicBezTo>
                <a:cubicBezTo>
                  <a:pt x="262890" y="289504"/>
                  <a:pt x="270566" y="297180"/>
                  <a:pt x="280035" y="29718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use a number line to visualize partitioning.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deepens their understanding of how numbers can be divided and combined.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Visualizing Partitioning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work in pairs to solve addition problems through partitioning.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promotes teamwork and critical thinking.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Pair Problem Solving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RHFMUxlbwj4F-.jpg">    </p:cNvPr>
          <p:cNvPicPr>
            <a:picLocks noChangeAspect="1"/>
          </p:cNvPicPr>
          <p:nvPr/>
        </p:nvPicPr>
        <p:blipFill>
          <a:blip r:embed="rId2"/>
          <a:srcRect l="35872" r="35872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 Activities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Tackle complex addition problems with partitioning methods.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problems will challenge your understanding of partitioning.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 Problems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Solve word problems using partitioning techniques.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Carefully read each problem and highlight the key information.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Problems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Complete the addition problems on the partitioning worksheet.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partitioning strategies to find the answers.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 Worksheet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8412" y="219734"/>
                </a:moveTo>
                <a:cubicBezTo>
                  <a:pt x="52443" y="225703"/>
                  <a:pt x="52443" y="235355"/>
                  <a:pt x="58412" y="241260"/>
                </a:cubicBezTo>
                <a:lnTo>
                  <a:pt x="104132" y="286980"/>
                </a:lnTo>
                <a:cubicBezTo>
                  <a:pt x="106990" y="289838"/>
                  <a:pt x="110863" y="291425"/>
                  <a:pt x="114927" y="291425"/>
                </a:cubicBezTo>
                <a:lnTo>
                  <a:pt x="183571" y="291425"/>
                </a:lnTo>
                <a:cubicBezTo>
                  <a:pt x="187635" y="291425"/>
                  <a:pt x="191508" y="289838"/>
                  <a:pt x="194366" y="286980"/>
                </a:cubicBezTo>
                <a:lnTo>
                  <a:pt x="235640" y="245705"/>
                </a:lnTo>
                <a:lnTo>
                  <a:pt x="133977" y="144169"/>
                </a:lnTo>
                <a:lnTo>
                  <a:pt x="58412" y="219734"/>
                </a:lnTo>
                <a:moveTo>
                  <a:pt x="177856" y="57174"/>
                </a:moveTo>
                <a:cubicBezTo>
                  <a:pt x="195699" y="39330"/>
                  <a:pt x="224655" y="39330"/>
                  <a:pt x="242499" y="57174"/>
                </a:cubicBezTo>
                <a:lnTo>
                  <a:pt x="322572" y="137247"/>
                </a:lnTo>
                <a:cubicBezTo>
                  <a:pt x="340416" y="155091"/>
                  <a:pt x="340416" y="184047"/>
                  <a:pt x="322572" y="201890"/>
                </a:cubicBezTo>
                <a:lnTo>
                  <a:pt x="232974" y="291489"/>
                </a:lnTo>
                <a:lnTo>
                  <a:pt x="327017" y="291489"/>
                </a:lnTo>
                <a:cubicBezTo>
                  <a:pt x="335463" y="291489"/>
                  <a:pt x="342257" y="298283"/>
                  <a:pt x="342257" y="306729"/>
                </a:cubicBezTo>
                <a:cubicBezTo>
                  <a:pt x="342257" y="315174"/>
                  <a:pt x="335463" y="321969"/>
                  <a:pt x="327017" y="321969"/>
                </a:cubicBezTo>
                <a:lnTo>
                  <a:pt x="184777" y="321969"/>
                </a:lnTo>
                <a:lnTo>
                  <a:pt x="184777" y="321969"/>
                </a:lnTo>
                <a:cubicBezTo>
                  <a:pt x="184396" y="321969"/>
                  <a:pt x="183952" y="321969"/>
                  <a:pt x="183571" y="321969"/>
                </a:cubicBezTo>
                <a:lnTo>
                  <a:pt x="114927" y="321969"/>
                </a:lnTo>
                <a:cubicBezTo>
                  <a:pt x="102799" y="321969"/>
                  <a:pt x="91178" y="317143"/>
                  <a:pt x="82606" y="308570"/>
                </a:cubicBezTo>
                <a:lnTo>
                  <a:pt x="36886" y="262850"/>
                </a:lnTo>
                <a:cubicBezTo>
                  <a:pt x="19042" y="245007"/>
                  <a:pt x="19042" y="216051"/>
                  <a:pt x="36886" y="198207"/>
                </a:cubicBezTo>
                <a:lnTo>
                  <a:pt x="177856" y="5717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HTe710gBcG9p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topic relates to fundamental operations such as subtraction and multiplication.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these connections enhances overall mathematical understanding.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Connections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Numbers play a crucial role in everyday tasks like measuring and budgeting.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Calculating quantities helps in making informed decisions.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Uses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numbers involves separating them into tens and ones.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aids can significantly improve comprehension.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Breakdown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5120" y="71120"/>
                </a:moveTo>
                <a:cubicBezTo>
                  <a:pt x="330708" y="71120"/>
                  <a:pt x="335280" y="75692"/>
                  <a:pt x="335280" y="81280"/>
                </a:cubicBezTo>
                <a:lnTo>
                  <a:pt x="335280" y="152400"/>
                </a:lnTo>
                <a:lnTo>
                  <a:pt x="284480" y="152400"/>
                </a:lnTo>
                <a:lnTo>
                  <a:pt x="284480" y="132080"/>
                </a:lnTo>
                <a:lnTo>
                  <a:pt x="289560" y="132080"/>
                </a:lnTo>
                <a:cubicBezTo>
                  <a:pt x="298006" y="132080"/>
                  <a:pt x="304800" y="125286"/>
                  <a:pt x="304800" y="116840"/>
                </a:cubicBezTo>
                <a:cubicBezTo>
                  <a:pt x="304800" y="108395"/>
                  <a:pt x="298006" y="101600"/>
                  <a:pt x="289560" y="101600"/>
                </a:cubicBezTo>
                <a:lnTo>
                  <a:pt x="284480" y="101600"/>
                </a:lnTo>
                <a:lnTo>
                  <a:pt x="284480" y="71120"/>
                </a:lnTo>
                <a:lnTo>
                  <a:pt x="325120" y="71120"/>
                </a:lnTo>
                <a:moveTo>
                  <a:pt x="264160" y="101600"/>
                </a:moveTo>
                <a:lnTo>
                  <a:pt x="259080" y="101600"/>
                </a:lnTo>
                <a:cubicBezTo>
                  <a:pt x="250634" y="101600"/>
                  <a:pt x="243840" y="108394"/>
                  <a:pt x="243840" y="116840"/>
                </a:cubicBezTo>
                <a:cubicBezTo>
                  <a:pt x="243840" y="125286"/>
                  <a:pt x="250634" y="132080"/>
                  <a:pt x="259080" y="132080"/>
                </a:cubicBezTo>
                <a:lnTo>
                  <a:pt x="264160" y="132080"/>
                </a:lnTo>
                <a:lnTo>
                  <a:pt x="264160" y="152400"/>
                </a:lnTo>
                <a:lnTo>
                  <a:pt x="182880" y="152400"/>
                </a:lnTo>
                <a:lnTo>
                  <a:pt x="182880" y="132080"/>
                </a:lnTo>
                <a:lnTo>
                  <a:pt x="187960" y="132080"/>
                </a:lnTo>
                <a:cubicBezTo>
                  <a:pt x="196405" y="132080"/>
                  <a:pt x="203200" y="125286"/>
                  <a:pt x="203200" y="116840"/>
                </a:cubicBezTo>
                <a:cubicBezTo>
                  <a:pt x="203200" y="108394"/>
                  <a:pt x="196406" y="101600"/>
                  <a:pt x="187960" y="101600"/>
                </a:cubicBezTo>
                <a:lnTo>
                  <a:pt x="182880" y="101600"/>
                </a:lnTo>
                <a:lnTo>
                  <a:pt x="182880" y="71120"/>
                </a:lnTo>
                <a:lnTo>
                  <a:pt x="264160" y="71120"/>
                </a:lnTo>
                <a:lnTo>
                  <a:pt x="264160" y="101600"/>
                </a:lnTo>
                <a:moveTo>
                  <a:pt x="162560" y="101600"/>
                </a:moveTo>
                <a:lnTo>
                  <a:pt x="157480" y="101600"/>
                </a:lnTo>
                <a:cubicBezTo>
                  <a:pt x="149035" y="101600"/>
                  <a:pt x="142240" y="108394"/>
                  <a:pt x="142240" y="116840"/>
                </a:cubicBezTo>
                <a:cubicBezTo>
                  <a:pt x="142240" y="125286"/>
                  <a:pt x="149035" y="132080"/>
                  <a:pt x="157480" y="132080"/>
                </a:cubicBezTo>
                <a:lnTo>
                  <a:pt x="162560" y="132080"/>
                </a:lnTo>
                <a:lnTo>
                  <a:pt x="162560" y="152400"/>
                </a:lnTo>
                <a:lnTo>
                  <a:pt x="101600" y="152400"/>
                </a:lnTo>
                <a:lnTo>
                  <a:pt x="101600" y="132080"/>
                </a:lnTo>
                <a:lnTo>
                  <a:pt x="106680" y="132080"/>
                </a:lnTo>
                <a:cubicBezTo>
                  <a:pt x="115126" y="132080"/>
                  <a:pt x="121920" y="125286"/>
                  <a:pt x="121920" y="116840"/>
                </a:cubicBezTo>
                <a:cubicBezTo>
                  <a:pt x="121920" y="108394"/>
                  <a:pt x="115126" y="101600"/>
                  <a:pt x="106680" y="101600"/>
                </a:cubicBezTo>
                <a:lnTo>
                  <a:pt x="101600" y="101600"/>
                </a:lnTo>
                <a:lnTo>
                  <a:pt x="101600" y="71120"/>
                </a:lnTo>
                <a:lnTo>
                  <a:pt x="162560" y="71120"/>
                </a:lnTo>
                <a:lnTo>
                  <a:pt x="162560" y="101600"/>
                </a:lnTo>
                <a:moveTo>
                  <a:pt x="81280" y="101600"/>
                </a:moveTo>
                <a:lnTo>
                  <a:pt x="76200" y="101600"/>
                </a:lnTo>
                <a:cubicBezTo>
                  <a:pt x="67754" y="101600"/>
                  <a:pt x="60960" y="108394"/>
                  <a:pt x="60960" y="116840"/>
                </a:cubicBezTo>
                <a:cubicBezTo>
                  <a:pt x="60960" y="125286"/>
                  <a:pt x="67754" y="132080"/>
                  <a:pt x="76200" y="132080"/>
                </a:cubicBezTo>
                <a:lnTo>
                  <a:pt x="81280" y="132080"/>
                </a:lnTo>
                <a:lnTo>
                  <a:pt x="81280" y="152400"/>
                </a:lnTo>
                <a:lnTo>
                  <a:pt x="30480" y="152400"/>
                </a:lnTo>
                <a:lnTo>
                  <a:pt x="30480" y="81280"/>
                </a:lnTo>
                <a:cubicBezTo>
                  <a:pt x="30480" y="75692"/>
                  <a:pt x="35052" y="71120"/>
                  <a:pt x="40640" y="71120"/>
                </a:cubicBezTo>
                <a:lnTo>
                  <a:pt x="81280" y="71120"/>
                </a:lnTo>
                <a:lnTo>
                  <a:pt x="81280" y="101600"/>
                </a:lnTo>
                <a:moveTo>
                  <a:pt x="30480" y="284480"/>
                </a:moveTo>
                <a:lnTo>
                  <a:pt x="30480" y="172720"/>
                </a:lnTo>
                <a:lnTo>
                  <a:pt x="81280" y="172720"/>
                </a:lnTo>
                <a:lnTo>
                  <a:pt x="81280" y="187960"/>
                </a:lnTo>
                <a:lnTo>
                  <a:pt x="76200" y="187960"/>
                </a:lnTo>
                <a:cubicBezTo>
                  <a:pt x="67754" y="187960"/>
                  <a:pt x="60960" y="194755"/>
                  <a:pt x="60960" y="203200"/>
                </a:cubicBezTo>
                <a:cubicBezTo>
                  <a:pt x="60960" y="211646"/>
                  <a:pt x="67754" y="218440"/>
                  <a:pt x="76200" y="218440"/>
                </a:cubicBezTo>
                <a:lnTo>
                  <a:pt x="81280" y="218440"/>
                </a:lnTo>
                <a:lnTo>
                  <a:pt x="81280" y="233680"/>
                </a:lnTo>
                <a:lnTo>
                  <a:pt x="76200" y="233680"/>
                </a:lnTo>
                <a:cubicBezTo>
                  <a:pt x="67754" y="233680"/>
                  <a:pt x="60960" y="240475"/>
                  <a:pt x="60960" y="248920"/>
                </a:cubicBezTo>
                <a:cubicBezTo>
                  <a:pt x="60960" y="257366"/>
                  <a:pt x="67754" y="264160"/>
                  <a:pt x="76200" y="264160"/>
                </a:cubicBezTo>
                <a:lnTo>
                  <a:pt x="81280" y="264160"/>
                </a:lnTo>
                <a:lnTo>
                  <a:pt x="81280" y="294640"/>
                </a:lnTo>
                <a:lnTo>
                  <a:pt x="40640" y="294640"/>
                </a:lnTo>
                <a:cubicBezTo>
                  <a:pt x="35052" y="294640"/>
                  <a:pt x="30480" y="290068"/>
                  <a:pt x="30480" y="284480"/>
                </a:cubicBezTo>
                <a:lnTo>
                  <a:pt x="30480" y="284480"/>
                </a:lnTo>
                <a:moveTo>
                  <a:pt x="101600" y="264160"/>
                </a:moveTo>
                <a:lnTo>
                  <a:pt x="106680" y="264160"/>
                </a:lnTo>
                <a:cubicBezTo>
                  <a:pt x="115126" y="264160"/>
                  <a:pt x="121920" y="257365"/>
                  <a:pt x="121920" y="248920"/>
                </a:cubicBezTo>
                <a:cubicBezTo>
                  <a:pt x="121920" y="240474"/>
                  <a:pt x="115126" y="233680"/>
                  <a:pt x="106680" y="233680"/>
                </a:cubicBezTo>
                <a:lnTo>
                  <a:pt x="101600" y="233680"/>
                </a:lnTo>
                <a:lnTo>
                  <a:pt x="101600" y="218440"/>
                </a:lnTo>
                <a:lnTo>
                  <a:pt x="106680" y="218440"/>
                </a:lnTo>
                <a:cubicBezTo>
                  <a:pt x="115126" y="218440"/>
                  <a:pt x="121920" y="211645"/>
                  <a:pt x="121920" y="203200"/>
                </a:cubicBezTo>
                <a:cubicBezTo>
                  <a:pt x="121920" y="194754"/>
                  <a:pt x="115126" y="187960"/>
                  <a:pt x="106680" y="187960"/>
                </a:cubicBezTo>
                <a:lnTo>
                  <a:pt x="101600" y="187960"/>
                </a:lnTo>
                <a:lnTo>
                  <a:pt x="101600" y="172720"/>
                </a:lnTo>
                <a:lnTo>
                  <a:pt x="162560" y="172720"/>
                </a:lnTo>
                <a:lnTo>
                  <a:pt x="162560" y="187960"/>
                </a:lnTo>
                <a:lnTo>
                  <a:pt x="157480" y="187960"/>
                </a:lnTo>
                <a:cubicBezTo>
                  <a:pt x="149035" y="187960"/>
                  <a:pt x="142240" y="194754"/>
                  <a:pt x="142240" y="203200"/>
                </a:cubicBezTo>
                <a:cubicBezTo>
                  <a:pt x="142240" y="211645"/>
                  <a:pt x="149035" y="218440"/>
                  <a:pt x="157480" y="218440"/>
                </a:cubicBezTo>
                <a:lnTo>
                  <a:pt x="162560" y="218440"/>
                </a:lnTo>
                <a:lnTo>
                  <a:pt x="162560" y="233680"/>
                </a:lnTo>
                <a:lnTo>
                  <a:pt x="157480" y="233680"/>
                </a:lnTo>
                <a:cubicBezTo>
                  <a:pt x="149035" y="233680"/>
                  <a:pt x="142240" y="240474"/>
                  <a:pt x="142240" y="248920"/>
                </a:cubicBezTo>
                <a:cubicBezTo>
                  <a:pt x="142240" y="257365"/>
                  <a:pt x="149035" y="264160"/>
                  <a:pt x="157480" y="264160"/>
                </a:cubicBezTo>
                <a:lnTo>
                  <a:pt x="162560" y="264160"/>
                </a:lnTo>
                <a:lnTo>
                  <a:pt x="162560" y="294640"/>
                </a:lnTo>
                <a:lnTo>
                  <a:pt x="101600" y="294640"/>
                </a:lnTo>
                <a:lnTo>
                  <a:pt x="101600" y="264160"/>
                </a:lnTo>
                <a:moveTo>
                  <a:pt x="182880" y="218440"/>
                </a:moveTo>
                <a:lnTo>
                  <a:pt x="187960" y="218440"/>
                </a:lnTo>
                <a:cubicBezTo>
                  <a:pt x="196405" y="218440"/>
                  <a:pt x="203200" y="211646"/>
                  <a:pt x="203200" y="203200"/>
                </a:cubicBezTo>
                <a:cubicBezTo>
                  <a:pt x="203200" y="194754"/>
                  <a:pt x="196406" y="187960"/>
                  <a:pt x="187960" y="187960"/>
                </a:cubicBezTo>
                <a:lnTo>
                  <a:pt x="182880" y="187960"/>
                </a:lnTo>
                <a:lnTo>
                  <a:pt x="182880" y="172720"/>
                </a:lnTo>
                <a:lnTo>
                  <a:pt x="264160" y="172720"/>
                </a:lnTo>
                <a:lnTo>
                  <a:pt x="264160" y="233680"/>
                </a:lnTo>
                <a:lnTo>
                  <a:pt x="259080" y="233680"/>
                </a:lnTo>
                <a:cubicBezTo>
                  <a:pt x="250634" y="233680"/>
                  <a:pt x="243840" y="240474"/>
                  <a:pt x="243840" y="248920"/>
                </a:cubicBezTo>
                <a:cubicBezTo>
                  <a:pt x="243840" y="257365"/>
                  <a:pt x="250634" y="264160"/>
                  <a:pt x="259080" y="264160"/>
                </a:cubicBezTo>
                <a:lnTo>
                  <a:pt x="264160" y="264160"/>
                </a:lnTo>
                <a:lnTo>
                  <a:pt x="264160" y="294640"/>
                </a:lnTo>
                <a:lnTo>
                  <a:pt x="182880" y="294640"/>
                </a:lnTo>
                <a:lnTo>
                  <a:pt x="182880" y="264160"/>
                </a:lnTo>
                <a:lnTo>
                  <a:pt x="187960" y="264160"/>
                </a:lnTo>
                <a:cubicBezTo>
                  <a:pt x="196405" y="264160"/>
                  <a:pt x="203200" y="257366"/>
                  <a:pt x="203200" y="248920"/>
                </a:cubicBezTo>
                <a:cubicBezTo>
                  <a:pt x="203200" y="240474"/>
                  <a:pt x="196406" y="233680"/>
                  <a:pt x="187960" y="233680"/>
                </a:cubicBezTo>
                <a:lnTo>
                  <a:pt x="182880" y="233680"/>
                </a:lnTo>
                <a:lnTo>
                  <a:pt x="182880" y="218440"/>
                </a:lnTo>
                <a:moveTo>
                  <a:pt x="284480" y="264160"/>
                </a:moveTo>
                <a:lnTo>
                  <a:pt x="289560" y="264160"/>
                </a:lnTo>
                <a:cubicBezTo>
                  <a:pt x="298006" y="264160"/>
                  <a:pt x="304800" y="257365"/>
                  <a:pt x="304800" y="248920"/>
                </a:cubicBezTo>
                <a:cubicBezTo>
                  <a:pt x="304800" y="240474"/>
                  <a:pt x="298006" y="233680"/>
                  <a:pt x="289560" y="233680"/>
                </a:cubicBezTo>
                <a:lnTo>
                  <a:pt x="284480" y="233680"/>
                </a:lnTo>
                <a:lnTo>
                  <a:pt x="284480" y="172720"/>
                </a:lnTo>
                <a:lnTo>
                  <a:pt x="335280" y="172720"/>
                </a:lnTo>
                <a:lnTo>
                  <a:pt x="335280" y="284480"/>
                </a:lnTo>
                <a:cubicBezTo>
                  <a:pt x="335280" y="290068"/>
                  <a:pt x="330708" y="294640"/>
                  <a:pt x="325120" y="294640"/>
                </a:cubicBezTo>
                <a:lnTo>
                  <a:pt x="284480" y="294640"/>
                </a:lnTo>
                <a:lnTo>
                  <a:pt x="284480" y="264160"/>
                </a:lnTo>
                <a:moveTo>
                  <a:pt x="40640" y="40640"/>
                </a:moveTo>
                <a:cubicBezTo>
                  <a:pt x="18225" y="40640"/>
                  <a:pt x="0" y="58865"/>
                  <a:pt x="0" y="81280"/>
                </a:cubicBezTo>
                <a:lnTo>
                  <a:pt x="0" y="284480"/>
                </a:lnTo>
                <a:cubicBezTo>
                  <a:pt x="0" y="306896"/>
                  <a:pt x="18224" y="325120"/>
                  <a:pt x="40640" y="325120"/>
                </a:cubicBezTo>
                <a:lnTo>
                  <a:pt x="325120" y="325120"/>
                </a:lnTo>
                <a:cubicBezTo>
                  <a:pt x="347536" y="325120"/>
                  <a:pt x="365760" y="306896"/>
                  <a:pt x="365760" y="284480"/>
                </a:cubicBezTo>
                <a:lnTo>
                  <a:pt x="365760" y="81280"/>
                </a:lnTo>
                <a:cubicBezTo>
                  <a:pt x="365760" y="58865"/>
                  <a:pt x="347536" y="40640"/>
                  <a:pt x="325120" y="40640"/>
                </a:cubicBezTo>
                <a:lnTo>
                  <a:pt x="40640" y="4064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xNKOYcyONU8K-.jpg">    </p:cNvPr>
          <p:cNvPicPr>
            <a:picLocks noChangeAspect="1"/>
          </p:cNvPicPr>
          <p:nvPr/>
        </p:nvPicPr>
        <p:blipFill>
          <a:blip r:embed="rId2"/>
          <a:srcRect l="34542" r="34542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struggle with adding numbers of different place values.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misunderstanding can cause significant errors.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Place Value Confusion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learners add tens and ones without regrouping.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often results in incorrect totals.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Separate Addition Errors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often overlook regrouping when adding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can lead to confusion and errors.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Incorrect Regrouping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popyIoBJqmIA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Providing feedback is essential for encouraging student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Constructive feedback helps students recognize their strengths and areas for improvement.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Supportive Feedback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Summative assessments consist of written tests, practical tasks, and projects.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measure student learning at the conclusion of an instructional unit.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Methods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Formative assessments include quizzes, worksheets, and class discussions.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assess how well students grasp the material as they learn.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Tools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9174479" cy="657488"/>
          </a:xfrm>
          <a:custGeom>
            <a:avLst/>
            <a:gdLst/>
            <a:ahLst/>
            <a:cxnLst/>
            <a:rect l="l" t="t" r="r" b="b"/>
            <a:pathLst>
              <a:path w="9174479" h="657488">
                <a:moveTo>
                  <a:pt x="0" y="657488"/>
                </a:moveTo>
                <a:lnTo>
                  <a:pt x="0" y="0"/>
                </a:lnTo>
                <a:lnTo>
                  <a:pt x="9174479" y="0"/>
                </a:lnTo>
                <a:lnTo>
                  <a:pt x="917447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IR5nhjiB9L07-.jpg">    </p:cNvPr>
          <p:cNvPicPr>
            <a:picLocks noChangeAspect="1"/>
          </p:cNvPicPr>
          <p:nvPr/>
        </p:nvPicPr>
        <p:blipFill>
          <a:blip r:embed="rId2"/>
          <a:srcRect l="35339" r="35339" t="0" b="0"/>
          <a:stretch/>
        </p:blipFill>
        <p:spPr>
          <a:xfrm>
            <a:off x="9174480" y="0"/>
            <a:ext cx="3017520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74480" y="0"/>
            <a:ext cx="3017520" cy="6857998"/>
          </a:xfrm>
          <a:custGeom>
            <a:avLst/>
            <a:gdLst/>
            <a:ahLst/>
            <a:cxnLst/>
            <a:rect l="l" t="t" r="r" b="b"/>
            <a:pathLst>
              <a:path w="3017520" h="6857998">
                <a:moveTo>
                  <a:pt x="0" y="685799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313046" y="2145853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Upcoming lessons will cover multi-digit addition and subtraction by partitioning.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also tackle word problems to apply these concepts in real-world scenarios.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13045" y="1659132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Lessons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3507658" y="2145853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is essential for building confidence.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Reinforcement through exercises leads to greater fluency.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3507657" y="1659132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Importance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02270" y="2145853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concept of partitioning is crucial.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this concept effectively enhances problem-solving skills.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02269" y="1659132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48639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LUtPX5pNlkbu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592781" y="548639"/>
            <a:ext cx="8262536" cy="696501"/>
          </a:xfrm>
          <a:custGeom>
            <a:avLst/>
            <a:gdLst/>
            <a:ahLst/>
            <a:cxnLst/>
            <a:rect l="l" t="t" r="r" b="b"/>
            <a:pathLst>
              <a:path w="8262536" h="696501">
                <a:moveTo>
                  <a:pt x="0" y="696501"/>
                </a:moveTo>
                <a:lnTo>
                  <a:pt x="0" y="0"/>
                </a:lnTo>
                <a:lnTo>
                  <a:pt x="8262536" y="0"/>
                </a:lnTo>
                <a:lnTo>
                  <a:pt x="8262536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357187" y="2145850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Encouraging peer-to-peer learning fosters a sense of community in the classroom.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activities allow students to learn from each other and develop social skills.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9357186" y="1659129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Collaboration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551799" y="2145850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Providing differentiated activities caters to the diverse needs of mixed-ability groups.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ensures that all students can participate and learn at their own pace.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551798" y="1659129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746411" y="2145850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visual aids can enhance understanding and retention of information.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Real-life examples make learning more relatable and engaging.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746410" y="1659129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874935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3591378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940916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CdPRuXG3RDq3-.jpg">    </p:cNvPr>
          <p:cNvPicPr>
            <a:picLocks noChangeAspect="1"/>
          </p:cNvPicPr>
          <p:nvPr/>
        </p:nvPicPr>
        <p:blipFill>
          <a:blip r:embed="rId2"/>
          <a:srcRect l="36073" r="36073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can I leverage the insights from this lesson for future planning?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unique elements can I incorporate into a comprehensive math program?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Takeaways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changes can I implement to enhance my teaching practice?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Are there particular methods that resonate more with my students?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Adjustments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effectively did I introduce the concept of partitioning?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specific strategies engaged my students?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 Introduction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85" y="4389120"/>
                  <a:pt x="0" y="4344335"/>
                  <a:pt x="0" y="428908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289089"/>
                </a:lnTo>
                <a:cubicBezTo>
                  <a:pt x="3566160" y="4344335"/>
                  <a:pt x="3521375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85" y="4389120"/>
                  <a:pt x="0" y="4344335"/>
                  <a:pt x="0" y="428908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289089"/>
                </a:lnTo>
                <a:cubicBezTo>
                  <a:pt x="3566160" y="4344335"/>
                  <a:pt x="3521375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85" y="4389120"/>
                  <a:pt x="0" y="4344335"/>
                  <a:pt x="0" y="428908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289089"/>
                </a:lnTo>
                <a:cubicBezTo>
                  <a:pt x="3566160" y="4344335"/>
                  <a:pt x="3521375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349014" y="3246205"/>
            <a:ext cx="3017520" cy="2560320"/>
          </a:xfrm>
          <a:custGeom>
            <a:avLst/>
            <a:gdLst/>
            <a:ahLst/>
            <a:cxnLst/>
            <a:rect l="l" t="t" r="r" b="b"/>
            <a:pathLst>
              <a:path w="3017520" h="2560320">
                <a:moveTo>
                  <a:pt x="0" y="25603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solve real-world problems involving addition and subtraction to help students apply their skills.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349014" y="2650734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 &amp; Subtraction Problems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85987" y="3246205"/>
            <a:ext cx="3017520" cy="2560320"/>
          </a:xfrm>
          <a:custGeom>
            <a:avLst/>
            <a:gdLst/>
            <a:ahLst/>
            <a:cxnLst/>
            <a:rect l="l" t="t" r="r" b="b"/>
            <a:pathLst>
              <a:path w="3017520" h="2560320">
                <a:moveTo>
                  <a:pt x="0" y="25603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learn to break down numbers for easier subtraction through partitioning.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85987" y="2650734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Subtraction Partitioning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2960" y="3246205"/>
            <a:ext cx="3017520" cy="2560320"/>
          </a:xfrm>
          <a:custGeom>
            <a:avLst/>
            <a:gdLst/>
            <a:ahLst/>
            <a:cxnLst/>
            <a:rect l="l" t="t" r="r" b="b"/>
            <a:pathLst>
              <a:path w="3017520" h="2560320">
                <a:moveTo>
                  <a:pt x="0" y="25603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have a follow-up lesson on multi-digit addition to reinforce concepts.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22960" y="2650734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Multi-Digit Addition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7"/>
                  <a:pt x="143287" y="0"/>
                  <a:pt x="320040" y="0"/>
                </a:cubicBezTo>
                <a:cubicBezTo>
                  <a:pt x="496793" y="0"/>
                  <a:pt x="640080" y="143287"/>
                  <a:pt x="640080" y="320040"/>
                </a:cubicBezTo>
                <a:cubicBezTo>
                  <a:pt x="640080" y="496793"/>
                  <a:pt x="496793" y="640080"/>
                  <a:pt x="320040" y="640080"/>
                </a:cubicBezTo>
                <a:cubicBezTo>
                  <a:pt x="143287" y="640080"/>
                  <a:pt x="0" y="496793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7"/>
                  <a:pt x="143287" y="0"/>
                  <a:pt x="320040" y="0"/>
                </a:cubicBezTo>
                <a:cubicBezTo>
                  <a:pt x="496793" y="0"/>
                  <a:pt x="640080" y="143287"/>
                  <a:pt x="640080" y="320040"/>
                </a:cubicBezTo>
                <a:cubicBezTo>
                  <a:pt x="640080" y="496793"/>
                  <a:pt x="496793" y="640080"/>
                  <a:pt x="320040" y="640080"/>
                </a:cubicBezTo>
                <a:cubicBezTo>
                  <a:pt x="143287" y="640080"/>
                  <a:pt x="0" y="496793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7"/>
                  <a:pt x="143287" y="0"/>
                  <a:pt x="320040" y="0"/>
                </a:cubicBezTo>
                <a:cubicBezTo>
                  <a:pt x="496793" y="0"/>
                  <a:pt x="640080" y="143287"/>
                  <a:pt x="640080" y="320040"/>
                </a:cubicBezTo>
                <a:cubicBezTo>
                  <a:pt x="640080" y="496793"/>
                  <a:pt x="496793" y="640080"/>
                  <a:pt x="320040" y="640080"/>
                </a:cubicBezTo>
                <a:cubicBezTo>
                  <a:pt x="143287" y="640080"/>
                  <a:pt x="0" y="496793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720614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957587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194560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50dJo88ukgQT-.jpg">    </p:cNvPr>
          <p:cNvPicPr>
            <a:picLocks noChangeAspect="1"/>
          </p:cNvPicPr>
          <p:nvPr/>
        </p:nvPicPr>
        <p:blipFill>
          <a:blip r:embed="rId2"/>
          <a:srcRect l="32500" r="32500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progress updates will be provided to keep parents informed about their child's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communication will help parents understand how they can support their child's learning journey.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Progress Updates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offer parent-child math activities to strengthen their bond through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activities are designed to be fun and educational, making math enjoyable for everyone.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Activities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are hosting a Math Night to engage parents in their child's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event will provide valuable resources and strategies for supporting math skills at home.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Night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MDKTWVyGIqnA-.jpg">    </p:cNvPr>
          <p:cNvPicPr>
            <a:picLocks noChangeAspect="1"/>
          </p:cNvPicPr>
          <p:nvPr/>
        </p:nvPicPr>
        <p:blipFill>
          <a:blip r:embed="rId2"/>
          <a:srcRect l="34432" r="34432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405359" y="4866898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Behavior Expectations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405359" y="5323415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behavior expectations promote respect in the classroom.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thrive when they understand what is expected of them.</a:t>
            </a:r>
            <a:endParaRPr lang="en-US" sz="1252" dirty="0"/>
          </a:p>
        </p:txBody>
      </p:sp>
      <p:sp>
        <p:nvSpPr>
          <p:cNvPr id="17" name="Text 14"/>
          <p:cNvSpPr/>
          <p:nvPr/>
        </p:nvSpPr>
        <p:spPr>
          <a:xfrm>
            <a:off x="4405359" y="3294829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 Needs Awareness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405359" y="3751346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Awareness of students' special needs and allergies is crucial.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knowledge enables appropriate accommodations.</a:t>
            </a:r>
            <a:endParaRPr lang="en-US" sz="1252" dirty="0"/>
          </a:p>
        </p:txBody>
      </p:sp>
      <p:sp>
        <p:nvSpPr>
          <p:cNvPr id="19" name="Text 16"/>
          <p:cNvSpPr/>
          <p:nvPr/>
        </p:nvSpPr>
        <p:spPr>
          <a:xfrm>
            <a:off x="4405359" y="1711910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 Learning Space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405359" y="2168427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safe and supportive learning environment is essential for student success.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positive atmosphere enhances engagement.</a:t>
            </a:r>
            <a:endParaRPr lang="en-US" sz="1252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T37cIMnuq1lD-.jpg">    </p:cNvPr>
          <p:cNvPicPr>
            <a:picLocks noChangeAspect="1"/>
          </p:cNvPicPr>
          <p:nvPr/>
        </p:nvPicPr>
        <p:blipFill>
          <a:blip r:embed="rId2"/>
          <a:srcRect l="34742" r="34742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046720" cy="696501"/>
          </a:xfrm>
          <a:custGeom>
            <a:avLst/>
            <a:gdLst/>
            <a:ahLst/>
            <a:cxnLst/>
            <a:rect l="l" t="t" r="r" b="b"/>
            <a:pathLst>
              <a:path w="8046720" h="696501">
                <a:moveTo>
                  <a:pt x="0" y="696501"/>
                </a:moveTo>
                <a:lnTo>
                  <a:pt x="0" y="0"/>
                </a:lnTo>
                <a:lnTo>
                  <a:pt x="8046720" y="0"/>
                </a:lnTo>
                <a:lnTo>
                  <a:pt x="8046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430664" y="4866898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Reflections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430664" y="5323415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how addition by partitioning can simplify calculations in real-life situations.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the strategies learned and how they can be applied moving forward.</a:t>
            </a:r>
            <a:endParaRPr lang="en-US" sz="1252" dirty="0"/>
          </a:p>
        </p:txBody>
      </p:sp>
      <p:sp>
        <p:nvSpPr>
          <p:cNvPr id="17" name="Text 14"/>
          <p:cNvSpPr/>
          <p:nvPr/>
        </p:nvSpPr>
        <p:spPr>
          <a:xfrm>
            <a:off x="1430664" y="3294829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Encouragement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430664" y="3751346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of addition by partitioning builds confidence and skills.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various problems to reinforce your understanding.</a:t>
            </a:r>
            <a:endParaRPr lang="en-US" sz="1252" dirty="0"/>
          </a:p>
        </p:txBody>
      </p:sp>
      <p:sp>
        <p:nvSpPr>
          <p:cNvPr id="19" name="Text 16"/>
          <p:cNvSpPr/>
          <p:nvPr/>
        </p:nvSpPr>
        <p:spPr>
          <a:xfrm>
            <a:off x="1430664" y="1711910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430664" y="2168427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 by partitioning is a crucial concept that simplifies complex problems.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essential for developing strong mathematical skills.</a:t>
            </a:r>
            <a:endParaRPr lang="en-US" sz="1252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Addition by Partitioning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548639"/>
            <a:ext cx="11088717" cy="696501"/>
          </a:xfrm>
          <a:custGeom>
            <a:avLst/>
            <a:gdLst/>
            <a:ahLst/>
            <a:cxnLst/>
            <a:rect l="l" t="t" r="r" b="b"/>
            <a:pathLst>
              <a:path w="11088717" h="696501">
                <a:moveTo>
                  <a:pt x="0" y="696501"/>
                </a:moveTo>
                <a:lnTo>
                  <a:pt x="0" y="0"/>
                </a:lnTo>
                <a:lnTo>
                  <a:pt x="11088717" y="0"/>
                </a:lnTo>
                <a:lnTo>
                  <a:pt x="11088717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Resources</a:t>
            </a:r>
            <a:endParaRPr lang="en-US" sz="2400" dirty="0"/>
          </a:p>
        </p:txBody>
      </p:sp>
      <p:pic>
        <p:nvPicPr>
          <p:cNvPr id="6" name="Image 0" descr="/tmp/tmp-1-jE0tJa1Gd1IY-.jpg">    </p:cNvPr>
          <p:cNvPicPr>
            <a:picLocks noChangeAspect="1"/>
          </p:cNvPicPr>
          <p:nvPr/>
        </p:nvPicPr>
        <p:blipFill>
          <a:blip r:embed="rId2"/>
          <a:srcRect l="0" r="0" t="37626" b="37626"/>
          <a:stretch/>
        </p:blipFill>
        <p:spPr>
          <a:xfrm>
            <a:off x="548639" y="1457226"/>
            <a:ext cx="11088718" cy="1828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39" y="1457226"/>
            <a:ext cx="11088718" cy="1828800"/>
          </a:xfrm>
          <a:custGeom>
            <a:avLst/>
            <a:gdLst/>
            <a:ahLst/>
            <a:cxnLst/>
            <a:rect l="l" t="t" r="r" b="b"/>
            <a:pathLst>
              <a:path w="11088718" h="1828800">
                <a:moveTo>
                  <a:pt x="0" y="1828800"/>
                </a:moveTo>
                <a:lnTo>
                  <a:pt x="0" y="0"/>
                </a:lnTo>
                <a:lnTo>
                  <a:pt x="11088718" y="0"/>
                </a:lnTo>
                <a:lnTo>
                  <a:pt x="11088718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436956" y="4804454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online forums to connect with others and share knowledge.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curated resource sites that offer valuable tools and information.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436957" y="4317457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Support Websites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502999" y="4804454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Enroll in online courses that focus on practical applications of the subject.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interactive websites that offer engaging learning modules.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02999" y="4317457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Resources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69042" y="4804454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 specialized publications that provide comprehensive insights.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research articles that highlight recent advancements in the field.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69042" y="4317457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Further Reading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2025-05-11T17:05:19Z</dcterms:created>
  <dcterms:modified xsi:type="dcterms:W3CDTF">2025-05-11T17:05:19Z</dcterms:modified>
</cp:coreProperties>
</file>