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55097469f29b353584e4e928932bbbf57277f2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08734b5b84a56c79c01d637a858e06d7355f1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2dfd4ae0fcb1ec28a45bd885fc2c08bb33e671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bd70e838d6d3481b309d8209ea995484ececd2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87ade45daec4b5cf868627d629506f10d53884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f41c5bdbc4fa168ab231338cbf05fbab5f52e7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5fec2811cb9a1c1d8c73d5fb1c87dffc7da690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755726879cf8fc20fecaa7e3f98f1dad26e5d9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63330ea342f868b59694dd41d726128ae91b62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bd55433af4da5124000589857b4d79f8a336e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c98d84033fe00d6868bf94f4ff3e55bc99fea4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a0091d8bf46c95c2fbdb491e31c088af221caaa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Literacy through Phonological Awareness, Vocabulary Development, and Interactive Learning Activities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Word Families and Sentence Building Blocks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Exploring Word Families and Sentenc…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Word Families?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Sentence Building Blocks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Phonological Awareness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Family Sorting Game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Sentence Building Challenge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Family Scavenger Hunt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Language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phonological awareness and vocabulary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these skills contribute to sentence building.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Phonological Awareness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Overview of the lesson plan and objectives.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key components of the lesson.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Overview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word families and sentence building blocks.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phonological awareness and vocabulary development.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Word Families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Exploring Word Families and Sentence Building Blocks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Word Families?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families are groups of words that share a common base or pattern.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understanding the structure and meaning of words.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Word Families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word families include -at, -an, and -in.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patterns are used to form multiple related words like cat, can, and pin.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Word Families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word families enhances reading and writing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learners to decode and spell words more efficiently.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Recognizing Word Families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learners by matching words to their respective word families.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reinforces understanding and builds vocabulary.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Activity: Matching Words to Word Families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Building Blocks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 (subject-verb-object)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simple sentences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Sentence Structure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sentence building blocks in communication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Building simple sentences using word cards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Sentence Building Blocks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Building simple sentences using word cards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simple sentences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sentence structure (subject-verb-object)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sentence building blocks in communication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Core Components of Sentences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Phonological Awareness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activities like identifying beginning sounds and rhyming words to strengthen phonological awareness.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exercises make learning fun and improve auditory discrimination skills.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Activity: Sound Identification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60444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71450"/>
                </a:moveTo>
                <a:cubicBezTo>
                  <a:pt x="300038" y="100461"/>
                  <a:pt x="242441" y="42863"/>
                  <a:pt x="171450" y="42863"/>
                </a:cubicBezTo>
                <a:cubicBezTo>
                  <a:pt x="100459" y="42863"/>
                  <a:pt x="42863" y="100461"/>
                  <a:pt x="42863" y="171450"/>
                </a:cubicBezTo>
                <a:lnTo>
                  <a:pt x="42863" y="328613"/>
                </a:lnTo>
                <a:cubicBezTo>
                  <a:pt x="42863" y="375942"/>
                  <a:pt x="81260" y="414338"/>
                  <a:pt x="128588" y="414338"/>
                </a:cubicBezTo>
                <a:cubicBezTo>
                  <a:pt x="175915" y="414338"/>
                  <a:pt x="214313" y="375942"/>
                  <a:pt x="214313" y="328613"/>
                </a:cubicBezTo>
                <a:cubicBezTo>
                  <a:pt x="214313" y="309236"/>
                  <a:pt x="224047" y="290573"/>
                  <a:pt x="240922" y="279678"/>
                </a:cubicBezTo>
                <a:cubicBezTo>
                  <a:pt x="276552" y="256727"/>
                  <a:pt x="300038" y="216813"/>
                  <a:pt x="300038" y="171450"/>
                </a:cubicBezTo>
                <a:moveTo>
                  <a:pt x="342900" y="171450"/>
                </a:moveTo>
                <a:cubicBezTo>
                  <a:pt x="342900" y="231992"/>
                  <a:pt x="311556" y="285215"/>
                  <a:pt x="264139" y="315665"/>
                </a:cubicBezTo>
                <a:cubicBezTo>
                  <a:pt x="259764" y="318522"/>
                  <a:pt x="257175" y="323346"/>
                  <a:pt x="257175" y="328613"/>
                </a:cubicBezTo>
                <a:cubicBezTo>
                  <a:pt x="257175" y="399602"/>
                  <a:pt x="199578" y="457200"/>
                  <a:pt x="128588" y="457200"/>
                </a:cubicBezTo>
                <a:cubicBezTo>
                  <a:pt x="57597" y="457200"/>
                  <a:pt x="0" y="399602"/>
                  <a:pt x="0" y="328613"/>
                </a:cubicBezTo>
                <a:lnTo>
                  <a:pt x="0" y="171450"/>
                </a:lnTo>
                <a:cubicBezTo>
                  <a:pt x="0" y="76796"/>
                  <a:pt x="76796" y="0"/>
                  <a:pt x="171450" y="0"/>
                </a:cubicBezTo>
                <a:cubicBezTo>
                  <a:pt x="266104" y="0"/>
                  <a:pt x="342900" y="76796"/>
                  <a:pt x="342900" y="171450"/>
                </a:cubicBezTo>
                <a:moveTo>
                  <a:pt x="114299" y="171450"/>
                </a:moveTo>
                <a:lnTo>
                  <a:pt x="114299" y="189487"/>
                </a:lnTo>
                <a:cubicBezTo>
                  <a:pt x="114299" y="192166"/>
                  <a:pt x="115818" y="194667"/>
                  <a:pt x="118228" y="195915"/>
                </a:cubicBezTo>
                <a:lnTo>
                  <a:pt x="130731" y="202165"/>
                </a:lnTo>
                <a:cubicBezTo>
                  <a:pt x="146895" y="210289"/>
                  <a:pt x="157072" y="226812"/>
                  <a:pt x="157072" y="244849"/>
                </a:cubicBezTo>
                <a:cubicBezTo>
                  <a:pt x="157072" y="259045"/>
                  <a:pt x="150821" y="272441"/>
                  <a:pt x="139927" y="281548"/>
                </a:cubicBezTo>
                <a:lnTo>
                  <a:pt x="106529" y="309410"/>
                </a:lnTo>
                <a:cubicBezTo>
                  <a:pt x="97421" y="317000"/>
                  <a:pt x="83935" y="315751"/>
                  <a:pt x="76347" y="306644"/>
                </a:cubicBezTo>
                <a:cubicBezTo>
                  <a:pt x="68755" y="297537"/>
                  <a:pt x="70006" y="284054"/>
                  <a:pt x="79114" y="276460"/>
                </a:cubicBezTo>
                <a:lnTo>
                  <a:pt x="112512" y="248598"/>
                </a:lnTo>
                <a:cubicBezTo>
                  <a:pt x="113582" y="247706"/>
                  <a:pt x="114299" y="246275"/>
                  <a:pt x="114299" y="244849"/>
                </a:cubicBezTo>
                <a:cubicBezTo>
                  <a:pt x="114299" y="242974"/>
                  <a:pt x="113229" y="241278"/>
                  <a:pt x="111621" y="240473"/>
                </a:cubicBezTo>
                <a:lnTo>
                  <a:pt x="99119" y="234224"/>
                </a:lnTo>
                <a:cubicBezTo>
                  <a:pt x="82152" y="225743"/>
                  <a:pt x="71436" y="208415"/>
                  <a:pt x="71436" y="189487"/>
                </a:cubicBezTo>
                <a:lnTo>
                  <a:pt x="71436" y="171450"/>
                </a:lnTo>
                <a:cubicBezTo>
                  <a:pt x="71436" y="116175"/>
                  <a:pt x="116175" y="71438"/>
                  <a:pt x="171450" y="71438"/>
                </a:cubicBezTo>
                <a:cubicBezTo>
                  <a:pt x="226725" y="71438"/>
                  <a:pt x="271464" y="116175"/>
                  <a:pt x="271464" y="171450"/>
                </a:cubicBezTo>
                <a:lnTo>
                  <a:pt x="271464" y="178596"/>
                </a:lnTo>
                <a:cubicBezTo>
                  <a:pt x="271464" y="190474"/>
                  <a:pt x="261910" y="200030"/>
                  <a:pt x="250032" y="200030"/>
                </a:cubicBezTo>
                <a:cubicBezTo>
                  <a:pt x="238154" y="200030"/>
                  <a:pt x="228601" y="190474"/>
                  <a:pt x="228601" y="178601"/>
                </a:cubicBezTo>
                <a:lnTo>
                  <a:pt x="228601" y="171459"/>
                </a:lnTo>
                <a:cubicBezTo>
                  <a:pt x="228601" y="139935"/>
                  <a:pt x="202973" y="114309"/>
                  <a:pt x="171450" y="114309"/>
                </a:cubicBezTo>
                <a:cubicBezTo>
                  <a:pt x="139927" y="114309"/>
                  <a:pt x="114299" y="139935"/>
                  <a:pt x="114299" y="171459"/>
                </a:cubicBezTo>
                <a:lnTo>
                  <a:pt x="114299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Phonological awareness is crucial for developing strong reading and writing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children decode words and understand the sound structure of language.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Reading and Writing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68842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Phonological awareness refers to the ability to recognize and manipulate sounds in spoken language.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skills such as identifying syllables, rhymes, and individual phonemes.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Phonological Awareness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8678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Development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activities like matching words to their meanings make learning fun.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activities encourage active participation and reinforce understanding.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Vocabulary Activities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strategies include using word families and context clues to understand meanings.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students connect new words to familiar concepts.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Vocabulary Teaching Strategies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64807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development is crucial for enhancing reading and writing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strong vocabulary foundation supports comprehension and effective communication.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Vocabulary in Literacy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Family Sorting Game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16435" r="-11643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participants in identifying and categorizing words.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 understanding of word families through hands-on activity.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 Objective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Instructions for the word family sorting game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Sorting words into their word families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Word Sorting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614172"/>
            <a:ext cx="365760" cy="292646"/>
          </a:xfrm>
          <a:custGeom>
            <a:avLst/>
            <a:gdLst/>
            <a:ahLst/>
            <a:cxnLst/>
            <a:rect l="l" t="t" r="r" b="b"/>
            <a:pathLst>
              <a:path w="365760" h="292646">
                <a:moveTo>
                  <a:pt x="139845" y="28000"/>
                </a:moveTo>
                <a:cubicBezTo>
                  <a:pt x="141959" y="26800"/>
                  <a:pt x="144647" y="27485"/>
                  <a:pt x="145847" y="29601"/>
                </a:cubicBezTo>
                <a:lnTo>
                  <a:pt x="241288" y="194937"/>
                </a:lnTo>
                <a:cubicBezTo>
                  <a:pt x="242488" y="197053"/>
                  <a:pt x="241804" y="199737"/>
                  <a:pt x="239686" y="200940"/>
                </a:cubicBezTo>
                <a:lnTo>
                  <a:pt x="129443" y="264605"/>
                </a:lnTo>
                <a:cubicBezTo>
                  <a:pt x="127328" y="265805"/>
                  <a:pt x="124640" y="265120"/>
                  <a:pt x="123440" y="263004"/>
                </a:cubicBezTo>
                <a:lnTo>
                  <a:pt x="27999" y="97668"/>
                </a:lnTo>
                <a:cubicBezTo>
                  <a:pt x="26799" y="95552"/>
                  <a:pt x="27483" y="92868"/>
                  <a:pt x="29601" y="91666"/>
                </a:cubicBezTo>
                <a:lnTo>
                  <a:pt x="139845" y="28000"/>
                </a:lnTo>
                <a:moveTo>
                  <a:pt x="15885" y="67891"/>
                </a:moveTo>
                <a:cubicBezTo>
                  <a:pt x="684" y="76691"/>
                  <a:pt x="-4517" y="96122"/>
                  <a:pt x="4283" y="111381"/>
                </a:cubicBezTo>
                <a:lnTo>
                  <a:pt x="99724" y="276717"/>
                </a:lnTo>
                <a:cubicBezTo>
                  <a:pt x="108525" y="291920"/>
                  <a:pt x="127958" y="297176"/>
                  <a:pt x="143217" y="288376"/>
                </a:cubicBezTo>
                <a:lnTo>
                  <a:pt x="253402" y="224711"/>
                </a:lnTo>
                <a:cubicBezTo>
                  <a:pt x="268603" y="215911"/>
                  <a:pt x="273863" y="196480"/>
                  <a:pt x="265063" y="181221"/>
                </a:cubicBezTo>
                <a:lnTo>
                  <a:pt x="169621" y="15885"/>
                </a:lnTo>
                <a:cubicBezTo>
                  <a:pt x="160821" y="682"/>
                  <a:pt x="141333" y="-4519"/>
                  <a:pt x="126129" y="4284"/>
                </a:cubicBezTo>
                <a:lnTo>
                  <a:pt x="15885" y="67891"/>
                </a:lnTo>
                <a:moveTo>
                  <a:pt x="185221" y="285178"/>
                </a:moveTo>
                <a:cubicBezTo>
                  <a:pt x="190766" y="289807"/>
                  <a:pt x="197909" y="292608"/>
                  <a:pt x="205736" y="292608"/>
                </a:cubicBezTo>
                <a:lnTo>
                  <a:pt x="333752" y="292608"/>
                </a:lnTo>
                <a:cubicBezTo>
                  <a:pt x="351411" y="292608"/>
                  <a:pt x="365756" y="278263"/>
                  <a:pt x="365756" y="260604"/>
                </a:cubicBezTo>
                <a:lnTo>
                  <a:pt x="365756" y="68579"/>
                </a:lnTo>
                <a:cubicBezTo>
                  <a:pt x="365756" y="50920"/>
                  <a:pt x="351411" y="36575"/>
                  <a:pt x="333752" y="36575"/>
                </a:cubicBezTo>
                <a:lnTo>
                  <a:pt x="205736" y="36575"/>
                </a:lnTo>
                <a:cubicBezTo>
                  <a:pt x="204709" y="36575"/>
                  <a:pt x="203736" y="36633"/>
                  <a:pt x="202708" y="36689"/>
                </a:cubicBezTo>
                <a:lnTo>
                  <a:pt x="280889" y="172079"/>
                </a:lnTo>
                <a:cubicBezTo>
                  <a:pt x="294718" y="196026"/>
                  <a:pt x="286489" y="226716"/>
                  <a:pt x="262543" y="240546"/>
                </a:cubicBezTo>
                <a:lnTo>
                  <a:pt x="185221" y="285178"/>
                </a:lnTo>
                <a:moveTo>
                  <a:pt x="332611" y="107211"/>
                </a:moveTo>
                <a:lnTo>
                  <a:pt x="305066" y="135729"/>
                </a:lnTo>
                <a:cubicBezTo>
                  <a:pt x="303237" y="137558"/>
                  <a:pt x="300209" y="137558"/>
                  <a:pt x="298493" y="135729"/>
                </a:cubicBezTo>
                <a:lnTo>
                  <a:pt x="270831" y="107211"/>
                </a:lnTo>
                <a:cubicBezTo>
                  <a:pt x="262828" y="98923"/>
                  <a:pt x="263285" y="85207"/>
                  <a:pt x="272261" y="77548"/>
                </a:cubicBezTo>
                <a:cubicBezTo>
                  <a:pt x="279975" y="70861"/>
                  <a:pt x="291807" y="72120"/>
                  <a:pt x="298950" y="79377"/>
                </a:cubicBezTo>
                <a:lnTo>
                  <a:pt x="301807" y="82351"/>
                </a:lnTo>
                <a:lnTo>
                  <a:pt x="304492" y="79377"/>
                </a:lnTo>
                <a:cubicBezTo>
                  <a:pt x="311635" y="72120"/>
                  <a:pt x="323350" y="70806"/>
                  <a:pt x="331294" y="77548"/>
                </a:cubicBezTo>
                <a:cubicBezTo>
                  <a:pt x="340153" y="85262"/>
                  <a:pt x="340552" y="98979"/>
                  <a:pt x="332553" y="107211"/>
                </a:cubicBezTo>
                <a:lnTo>
                  <a:pt x="332611" y="107211"/>
                </a:lnTo>
                <a:moveTo>
                  <a:pt x="97951" y="99611"/>
                </a:moveTo>
                <a:lnTo>
                  <a:pt x="93836" y="114984"/>
                </a:lnTo>
                <a:lnTo>
                  <a:pt x="82175" y="158474"/>
                </a:lnTo>
                <a:cubicBezTo>
                  <a:pt x="78174" y="173334"/>
                  <a:pt x="87033" y="188593"/>
                  <a:pt x="101835" y="192593"/>
                </a:cubicBezTo>
                <a:cubicBezTo>
                  <a:pt x="116637" y="196594"/>
                  <a:pt x="131952" y="187735"/>
                  <a:pt x="135953" y="172933"/>
                </a:cubicBezTo>
                <a:lnTo>
                  <a:pt x="137325" y="167903"/>
                </a:lnTo>
                <a:cubicBezTo>
                  <a:pt x="137383" y="167674"/>
                  <a:pt x="137438" y="167446"/>
                  <a:pt x="137497" y="167273"/>
                </a:cubicBezTo>
                <a:lnTo>
                  <a:pt x="147613" y="184818"/>
                </a:lnTo>
                <a:lnTo>
                  <a:pt x="140697" y="188818"/>
                </a:lnTo>
                <a:cubicBezTo>
                  <a:pt x="136867" y="190989"/>
                  <a:pt x="135609" y="195906"/>
                  <a:pt x="137782" y="199675"/>
                </a:cubicBezTo>
                <a:cubicBezTo>
                  <a:pt x="139954" y="203447"/>
                  <a:pt x="144870" y="204761"/>
                  <a:pt x="148641" y="202590"/>
                </a:cubicBezTo>
                <a:lnTo>
                  <a:pt x="176187" y="186702"/>
                </a:lnTo>
                <a:cubicBezTo>
                  <a:pt x="180016" y="184531"/>
                  <a:pt x="181274" y="179614"/>
                  <a:pt x="179102" y="175845"/>
                </a:cubicBezTo>
                <a:cubicBezTo>
                  <a:pt x="176929" y="172073"/>
                  <a:pt x="172013" y="170759"/>
                  <a:pt x="168242" y="172930"/>
                </a:cubicBezTo>
                <a:lnTo>
                  <a:pt x="161326" y="176931"/>
                </a:lnTo>
                <a:lnTo>
                  <a:pt x="151209" y="159387"/>
                </a:lnTo>
                <a:cubicBezTo>
                  <a:pt x="151439" y="159445"/>
                  <a:pt x="151666" y="159501"/>
                  <a:pt x="151838" y="159559"/>
                </a:cubicBezTo>
                <a:lnTo>
                  <a:pt x="156867" y="160932"/>
                </a:lnTo>
                <a:cubicBezTo>
                  <a:pt x="171728" y="164932"/>
                  <a:pt x="186984" y="156074"/>
                  <a:pt x="190985" y="141272"/>
                </a:cubicBezTo>
                <a:cubicBezTo>
                  <a:pt x="194987" y="126470"/>
                  <a:pt x="186128" y="111153"/>
                  <a:pt x="171326" y="107152"/>
                </a:cubicBezTo>
                <a:lnTo>
                  <a:pt x="127833" y="95493"/>
                </a:lnTo>
                <a:lnTo>
                  <a:pt x="112574" y="91206"/>
                </a:lnTo>
                <a:cubicBezTo>
                  <a:pt x="106231" y="89491"/>
                  <a:pt x="99659" y="93263"/>
                  <a:pt x="97943" y="99664"/>
                </a:cubicBezTo>
                <a:lnTo>
                  <a:pt x="97951" y="9961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Building Challenge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will use word cards to construct sentences.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goal is to create simple and meaningful sentences.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 Instructions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628132" y="1616390"/>
            <a:ext cx="480060" cy="640080"/>
          </a:xfrm>
          <a:custGeom>
            <a:avLst/>
            <a:gdLst/>
            <a:ahLst/>
            <a:cxnLst/>
            <a:rect l="l" t="t" r="r" b="b"/>
            <a:pathLst>
              <a:path w="480060" h="640080">
                <a:moveTo>
                  <a:pt x="350045" y="80010"/>
                </a:moveTo>
                <a:lnTo>
                  <a:pt x="400053" y="80010"/>
                </a:lnTo>
                <a:cubicBezTo>
                  <a:pt x="444185" y="80010"/>
                  <a:pt x="480065" y="115886"/>
                  <a:pt x="480065" y="160020"/>
                </a:cubicBezTo>
                <a:lnTo>
                  <a:pt x="480065" y="560070"/>
                </a:lnTo>
                <a:cubicBezTo>
                  <a:pt x="480065" y="604204"/>
                  <a:pt x="444185" y="640080"/>
                  <a:pt x="400053" y="640080"/>
                </a:cubicBezTo>
                <a:lnTo>
                  <a:pt x="80012" y="640080"/>
                </a:lnTo>
                <a:cubicBezTo>
                  <a:pt x="35880" y="640080"/>
                  <a:pt x="0" y="604204"/>
                  <a:pt x="0" y="560070"/>
                </a:cubicBezTo>
                <a:lnTo>
                  <a:pt x="0" y="160020"/>
                </a:lnTo>
                <a:cubicBezTo>
                  <a:pt x="0" y="115886"/>
                  <a:pt x="35880" y="80010"/>
                  <a:pt x="80012" y="80010"/>
                </a:cubicBezTo>
                <a:lnTo>
                  <a:pt x="130019" y="80010"/>
                </a:lnTo>
                <a:lnTo>
                  <a:pt x="142021" y="80010"/>
                </a:lnTo>
                <a:cubicBezTo>
                  <a:pt x="151272" y="34379"/>
                  <a:pt x="191654" y="0"/>
                  <a:pt x="240035" y="0"/>
                </a:cubicBezTo>
                <a:cubicBezTo>
                  <a:pt x="288415" y="0"/>
                  <a:pt x="328798" y="34379"/>
                  <a:pt x="338049" y="80010"/>
                </a:cubicBezTo>
                <a:lnTo>
                  <a:pt x="350045" y="80010"/>
                </a:lnTo>
                <a:moveTo>
                  <a:pt x="80012" y="140017"/>
                </a:moveTo>
                <a:cubicBezTo>
                  <a:pt x="69009" y="140017"/>
                  <a:pt x="60007" y="149017"/>
                  <a:pt x="60007" y="160020"/>
                </a:cubicBezTo>
                <a:lnTo>
                  <a:pt x="60007" y="560070"/>
                </a:lnTo>
                <a:cubicBezTo>
                  <a:pt x="60007" y="571073"/>
                  <a:pt x="69009" y="580073"/>
                  <a:pt x="80012" y="580073"/>
                </a:cubicBezTo>
                <a:lnTo>
                  <a:pt x="400053" y="580073"/>
                </a:lnTo>
                <a:cubicBezTo>
                  <a:pt x="411056" y="580073"/>
                  <a:pt x="420057" y="571073"/>
                  <a:pt x="420057" y="560070"/>
                </a:cubicBezTo>
                <a:lnTo>
                  <a:pt x="420057" y="160020"/>
                </a:lnTo>
                <a:cubicBezTo>
                  <a:pt x="420057" y="149017"/>
                  <a:pt x="411056" y="140017"/>
                  <a:pt x="400053" y="140017"/>
                </a:cubicBezTo>
                <a:lnTo>
                  <a:pt x="380049" y="140017"/>
                </a:lnTo>
                <a:lnTo>
                  <a:pt x="380049" y="170024"/>
                </a:lnTo>
                <a:cubicBezTo>
                  <a:pt x="380049" y="186654"/>
                  <a:pt x="366675" y="200031"/>
                  <a:pt x="350045" y="200031"/>
                </a:cubicBezTo>
                <a:lnTo>
                  <a:pt x="240030" y="200031"/>
                </a:lnTo>
                <a:lnTo>
                  <a:pt x="130015" y="200031"/>
                </a:lnTo>
                <a:cubicBezTo>
                  <a:pt x="113385" y="200031"/>
                  <a:pt x="100011" y="186654"/>
                  <a:pt x="100011" y="170031"/>
                </a:cubicBezTo>
                <a:lnTo>
                  <a:pt x="100011" y="140030"/>
                </a:lnTo>
                <a:lnTo>
                  <a:pt x="80012" y="140017"/>
                </a:lnTo>
                <a:moveTo>
                  <a:pt x="240030" y="130019"/>
                </a:moveTo>
                <a:cubicBezTo>
                  <a:pt x="256602" y="130019"/>
                  <a:pt x="270034" y="116584"/>
                  <a:pt x="270034" y="100019"/>
                </a:cubicBezTo>
                <a:cubicBezTo>
                  <a:pt x="270034" y="83447"/>
                  <a:pt x="256602" y="70018"/>
                  <a:pt x="240030" y="70018"/>
                </a:cubicBezTo>
                <a:cubicBezTo>
                  <a:pt x="223458" y="70018"/>
                  <a:pt x="210026" y="83454"/>
                  <a:pt x="210026" y="100025"/>
                </a:cubicBezTo>
                <a:cubicBezTo>
                  <a:pt x="210026" y="116597"/>
                  <a:pt x="223458" y="130032"/>
                  <a:pt x="240030" y="130032"/>
                </a:cubicBezTo>
                <a:lnTo>
                  <a:pt x="240030" y="130019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Building simple sentences using word cards.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challenge encourages creativity and language skills.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 Overview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8200" y="161639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251404" y="71631"/>
                </a:moveTo>
                <a:cubicBezTo>
                  <a:pt x="242654" y="78135"/>
                  <a:pt x="240030" y="85009"/>
                  <a:pt x="240030" y="90008"/>
                </a:cubicBezTo>
                <a:cubicBezTo>
                  <a:pt x="240030" y="95257"/>
                  <a:pt x="243032" y="102637"/>
                  <a:pt x="253030" y="109511"/>
                </a:cubicBezTo>
                <a:cubicBezTo>
                  <a:pt x="262778" y="116136"/>
                  <a:pt x="270031" y="127766"/>
                  <a:pt x="270031" y="141515"/>
                </a:cubicBezTo>
                <a:cubicBezTo>
                  <a:pt x="270031" y="162766"/>
                  <a:pt x="252780" y="179894"/>
                  <a:pt x="231651" y="179894"/>
                </a:cubicBezTo>
                <a:lnTo>
                  <a:pt x="70006" y="180022"/>
                </a:lnTo>
                <a:cubicBezTo>
                  <a:pt x="64507" y="180022"/>
                  <a:pt x="60008" y="184522"/>
                  <a:pt x="60008" y="190027"/>
                </a:cubicBezTo>
                <a:lnTo>
                  <a:pt x="60008" y="255661"/>
                </a:lnTo>
                <a:cubicBezTo>
                  <a:pt x="69257" y="252038"/>
                  <a:pt x="79383" y="250034"/>
                  <a:pt x="90014" y="250034"/>
                </a:cubicBezTo>
                <a:cubicBezTo>
                  <a:pt x="143896" y="250034"/>
                  <a:pt x="180029" y="299289"/>
                  <a:pt x="180029" y="350047"/>
                </a:cubicBezTo>
                <a:cubicBezTo>
                  <a:pt x="180029" y="400805"/>
                  <a:pt x="143896" y="450059"/>
                  <a:pt x="90021" y="450059"/>
                </a:cubicBezTo>
                <a:cubicBezTo>
                  <a:pt x="79396" y="450059"/>
                  <a:pt x="69270" y="448056"/>
                  <a:pt x="60020" y="444433"/>
                </a:cubicBezTo>
                <a:lnTo>
                  <a:pt x="60020" y="570074"/>
                </a:lnTo>
                <a:cubicBezTo>
                  <a:pt x="60020" y="575573"/>
                  <a:pt x="64520" y="580079"/>
                  <a:pt x="70025" y="580079"/>
                </a:cubicBezTo>
                <a:lnTo>
                  <a:pt x="195666" y="580079"/>
                </a:lnTo>
                <a:cubicBezTo>
                  <a:pt x="192043" y="570830"/>
                  <a:pt x="190040" y="560704"/>
                  <a:pt x="190040" y="550078"/>
                </a:cubicBezTo>
                <a:cubicBezTo>
                  <a:pt x="190040" y="496196"/>
                  <a:pt x="239294" y="460070"/>
                  <a:pt x="290052" y="460070"/>
                </a:cubicBezTo>
                <a:cubicBezTo>
                  <a:pt x="340811" y="460070"/>
                  <a:pt x="390065" y="496203"/>
                  <a:pt x="390065" y="550085"/>
                </a:cubicBezTo>
                <a:cubicBezTo>
                  <a:pt x="390065" y="560710"/>
                  <a:pt x="388061" y="570836"/>
                  <a:pt x="384439" y="580092"/>
                </a:cubicBezTo>
                <a:lnTo>
                  <a:pt x="450072" y="580092"/>
                </a:lnTo>
                <a:cubicBezTo>
                  <a:pt x="455571" y="580092"/>
                  <a:pt x="460077" y="575592"/>
                  <a:pt x="460077" y="570094"/>
                </a:cubicBezTo>
                <a:lnTo>
                  <a:pt x="460077" y="408448"/>
                </a:lnTo>
                <a:cubicBezTo>
                  <a:pt x="460077" y="387197"/>
                  <a:pt x="477327" y="370069"/>
                  <a:pt x="498456" y="370069"/>
                </a:cubicBezTo>
                <a:cubicBezTo>
                  <a:pt x="512333" y="370069"/>
                  <a:pt x="523835" y="377321"/>
                  <a:pt x="530460" y="387069"/>
                </a:cubicBezTo>
                <a:cubicBezTo>
                  <a:pt x="537335" y="397074"/>
                  <a:pt x="544715" y="400069"/>
                  <a:pt x="549963" y="400069"/>
                </a:cubicBezTo>
                <a:cubicBezTo>
                  <a:pt x="554962" y="400069"/>
                  <a:pt x="561837" y="397445"/>
                  <a:pt x="568340" y="388695"/>
                </a:cubicBezTo>
                <a:cubicBezTo>
                  <a:pt x="574843" y="379945"/>
                  <a:pt x="579964" y="366318"/>
                  <a:pt x="579964" y="350066"/>
                </a:cubicBezTo>
                <a:cubicBezTo>
                  <a:pt x="579964" y="333815"/>
                  <a:pt x="574965" y="320315"/>
                  <a:pt x="568340" y="311437"/>
                </a:cubicBezTo>
                <a:cubicBezTo>
                  <a:pt x="561715" y="302560"/>
                  <a:pt x="554962" y="300063"/>
                  <a:pt x="549963" y="300063"/>
                </a:cubicBezTo>
                <a:cubicBezTo>
                  <a:pt x="544715" y="300063"/>
                  <a:pt x="537334" y="303065"/>
                  <a:pt x="530460" y="313063"/>
                </a:cubicBezTo>
                <a:cubicBezTo>
                  <a:pt x="523835" y="322812"/>
                  <a:pt x="512205" y="330064"/>
                  <a:pt x="498456" y="330064"/>
                </a:cubicBezTo>
                <a:cubicBezTo>
                  <a:pt x="477205" y="330064"/>
                  <a:pt x="460077" y="312814"/>
                  <a:pt x="460077" y="291685"/>
                </a:cubicBezTo>
                <a:lnTo>
                  <a:pt x="460077" y="190046"/>
                </a:lnTo>
                <a:cubicBezTo>
                  <a:pt x="460077" y="184548"/>
                  <a:pt x="455577" y="180048"/>
                  <a:pt x="450079" y="180048"/>
                </a:cubicBezTo>
                <a:lnTo>
                  <a:pt x="348441" y="180048"/>
                </a:lnTo>
                <a:cubicBezTo>
                  <a:pt x="327190" y="180048"/>
                  <a:pt x="310061" y="162798"/>
                  <a:pt x="310061" y="141669"/>
                </a:cubicBezTo>
                <a:cubicBezTo>
                  <a:pt x="310061" y="127792"/>
                  <a:pt x="317314" y="116290"/>
                  <a:pt x="327062" y="109665"/>
                </a:cubicBezTo>
                <a:cubicBezTo>
                  <a:pt x="337066" y="102791"/>
                  <a:pt x="340062" y="95411"/>
                  <a:pt x="340062" y="90162"/>
                </a:cubicBezTo>
                <a:cubicBezTo>
                  <a:pt x="340062" y="85163"/>
                  <a:pt x="337438" y="78288"/>
                  <a:pt x="328688" y="71785"/>
                </a:cubicBezTo>
                <a:cubicBezTo>
                  <a:pt x="319938" y="65282"/>
                  <a:pt x="306311" y="60033"/>
                  <a:pt x="290059" y="60033"/>
                </a:cubicBezTo>
                <a:cubicBezTo>
                  <a:pt x="273807" y="60033"/>
                  <a:pt x="260308" y="65032"/>
                  <a:pt x="251430" y="71657"/>
                </a:cubicBezTo>
                <a:lnTo>
                  <a:pt x="251404" y="71631"/>
                </a:lnTo>
                <a:moveTo>
                  <a:pt x="215400" y="23625"/>
                </a:moveTo>
                <a:cubicBezTo>
                  <a:pt x="235652" y="8500"/>
                  <a:pt x="262030" y="0"/>
                  <a:pt x="290033" y="0"/>
                </a:cubicBezTo>
                <a:cubicBezTo>
                  <a:pt x="318037" y="0"/>
                  <a:pt x="344414" y="8500"/>
                  <a:pt x="364666" y="23625"/>
                </a:cubicBezTo>
                <a:cubicBezTo>
                  <a:pt x="384918" y="38750"/>
                  <a:pt x="400044" y="61883"/>
                  <a:pt x="400044" y="90008"/>
                </a:cubicBezTo>
                <a:cubicBezTo>
                  <a:pt x="400044" y="100761"/>
                  <a:pt x="397790" y="110887"/>
                  <a:pt x="393918" y="120015"/>
                </a:cubicBezTo>
                <a:lnTo>
                  <a:pt x="450053" y="120015"/>
                </a:lnTo>
                <a:cubicBezTo>
                  <a:pt x="488682" y="120015"/>
                  <a:pt x="520065" y="151392"/>
                  <a:pt x="520065" y="190027"/>
                </a:cubicBezTo>
                <a:lnTo>
                  <a:pt x="520065" y="246162"/>
                </a:lnTo>
                <a:cubicBezTo>
                  <a:pt x="529193" y="242290"/>
                  <a:pt x="539319" y="240036"/>
                  <a:pt x="550072" y="240036"/>
                </a:cubicBezTo>
                <a:cubicBezTo>
                  <a:pt x="578204" y="240036"/>
                  <a:pt x="601330" y="255290"/>
                  <a:pt x="616455" y="275414"/>
                </a:cubicBezTo>
                <a:cubicBezTo>
                  <a:pt x="631580" y="295544"/>
                  <a:pt x="640080" y="322043"/>
                  <a:pt x="640080" y="350047"/>
                </a:cubicBezTo>
                <a:cubicBezTo>
                  <a:pt x="640080" y="378050"/>
                  <a:pt x="631580" y="404428"/>
                  <a:pt x="616455" y="424680"/>
                </a:cubicBezTo>
                <a:cubicBezTo>
                  <a:pt x="601330" y="444932"/>
                  <a:pt x="578197" y="460058"/>
                  <a:pt x="550072" y="460058"/>
                </a:cubicBezTo>
                <a:cubicBezTo>
                  <a:pt x="539319" y="460058"/>
                  <a:pt x="529193" y="457804"/>
                  <a:pt x="520071" y="453932"/>
                </a:cubicBezTo>
                <a:lnTo>
                  <a:pt x="520071" y="570074"/>
                </a:lnTo>
                <a:cubicBezTo>
                  <a:pt x="520071" y="608703"/>
                  <a:pt x="488695" y="640086"/>
                  <a:pt x="450066" y="640086"/>
                </a:cubicBezTo>
                <a:lnTo>
                  <a:pt x="352428" y="640086"/>
                </a:lnTo>
                <a:cubicBezTo>
                  <a:pt x="329052" y="640086"/>
                  <a:pt x="310048" y="621082"/>
                  <a:pt x="310048" y="597707"/>
                </a:cubicBezTo>
                <a:cubicBezTo>
                  <a:pt x="310048" y="585078"/>
                  <a:pt x="315675" y="574581"/>
                  <a:pt x="322428" y="567450"/>
                </a:cubicBezTo>
                <a:cubicBezTo>
                  <a:pt x="327676" y="562074"/>
                  <a:pt x="330051" y="555948"/>
                  <a:pt x="330051" y="550072"/>
                </a:cubicBezTo>
                <a:cubicBezTo>
                  <a:pt x="330051" y="537693"/>
                  <a:pt x="316673" y="520072"/>
                  <a:pt x="290046" y="520072"/>
                </a:cubicBezTo>
                <a:cubicBezTo>
                  <a:pt x="263419" y="520072"/>
                  <a:pt x="250041" y="537699"/>
                  <a:pt x="250041" y="550079"/>
                </a:cubicBezTo>
                <a:cubicBezTo>
                  <a:pt x="250041" y="555955"/>
                  <a:pt x="252416" y="561952"/>
                  <a:pt x="257664" y="567457"/>
                </a:cubicBezTo>
                <a:cubicBezTo>
                  <a:pt x="264539" y="574581"/>
                  <a:pt x="270043" y="585085"/>
                  <a:pt x="270043" y="597713"/>
                </a:cubicBezTo>
                <a:cubicBezTo>
                  <a:pt x="270043" y="621089"/>
                  <a:pt x="251039" y="640093"/>
                  <a:pt x="227664" y="640093"/>
                </a:cubicBezTo>
                <a:lnTo>
                  <a:pt x="70018" y="640093"/>
                </a:lnTo>
                <a:cubicBezTo>
                  <a:pt x="31390" y="640093"/>
                  <a:pt x="13" y="608716"/>
                  <a:pt x="13" y="570087"/>
                </a:cubicBezTo>
                <a:lnTo>
                  <a:pt x="13" y="412442"/>
                </a:lnTo>
                <a:cubicBezTo>
                  <a:pt x="13" y="389066"/>
                  <a:pt x="19017" y="370062"/>
                  <a:pt x="42393" y="370062"/>
                </a:cubicBezTo>
                <a:cubicBezTo>
                  <a:pt x="55021" y="370062"/>
                  <a:pt x="65519" y="375689"/>
                  <a:pt x="72649" y="382442"/>
                </a:cubicBezTo>
                <a:cubicBezTo>
                  <a:pt x="78026" y="387690"/>
                  <a:pt x="84151" y="390065"/>
                  <a:pt x="90027" y="390065"/>
                </a:cubicBezTo>
                <a:cubicBezTo>
                  <a:pt x="102407" y="390065"/>
                  <a:pt x="120034" y="376687"/>
                  <a:pt x="120034" y="350060"/>
                </a:cubicBezTo>
                <a:cubicBezTo>
                  <a:pt x="120034" y="323433"/>
                  <a:pt x="102407" y="310055"/>
                  <a:pt x="90034" y="310055"/>
                </a:cubicBezTo>
                <a:cubicBezTo>
                  <a:pt x="84158" y="310055"/>
                  <a:pt x="78160" y="312430"/>
                  <a:pt x="72656" y="317678"/>
                </a:cubicBezTo>
                <a:cubicBezTo>
                  <a:pt x="65532" y="324431"/>
                  <a:pt x="55028" y="330057"/>
                  <a:pt x="42399" y="330057"/>
                </a:cubicBezTo>
                <a:cubicBezTo>
                  <a:pt x="19023" y="330057"/>
                  <a:pt x="19" y="311053"/>
                  <a:pt x="19" y="287678"/>
                </a:cubicBezTo>
                <a:lnTo>
                  <a:pt x="19" y="190040"/>
                </a:lnTo>
                <a:cubicBezTo>
                  <a:pt x="19" y="151411"/>
                  <a:pt x="31396" y="120034"/>
                  <a:pt x="70031" y="120034"/>
                </a:cubicBezTo>
                <a:lnTo>
                  <a:pt x="186174" y="120034"/>
                </a:lnTo>
                <a:cubicBezTo>
                  <a:pt x="182301" y="110907"/>
                  <a:pt x="180048" y="100781"/>
                  <a:pt x="180048" y="90034"/>
                </a:cubicBezTo>
                <a:cubicBezTo>
                  <a:pt x="180048" y="61902"/>
                  <a:pt x="195302" y="38776"/>
                  <a:pt x="215426" y="23651"/>
                </a:cubicBezTo>
                <a:lnTo>
                  <a:pt x="215400" y="23625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 the instructions to engage in the scavenger hunt.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and collect objects that correspond to specific word families.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Participate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5776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Instructions for the word family scavenger hunt.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Finding objects that match word families.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 Overview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4390" y="15776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Family Scavenger Hunt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Patterns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patterns enhances reading and writing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Patterns provide a foundation for understanding language structure.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in Literacy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3660" y="40932"/>
                </a:moveTo>
                <a:cubicBezTo>
                  <a:pt x="138660" y="44648"/>
                  <a:pt x="137160" y="48577"/>
                  <a:pt x="137160" y="51433"/>
                </a:cubicBezTo>
                <a:cubicBezTo>
                  <a:pt x="137160" y="54432"/>
                  <a:pt x="138875" y="58650"/>
                  <a:pt x="144589" y="62578"/>
                </a:cubicBezTo>
                <a:cubicBezTo>
                  <a:pt x="150159" y="66363"/>
                  <a:pt x="154303" y="73009"/>
                  <a:pt x="154303" y="80866"/>
                </a:cubicBezTo>
                <a:cubicBezTo>
                  <a:pt x="154303" y="93009"/>
                  <a:pt x="144446" y="102797"/>
                  <a:pt x="132372" y="102797"/>
                </a:cubicBezTo>
                <a:lnTo>
                  <a:pt x="40003" y="102870"/>
                </a:lnTo>
                <a:cubicBezTo>
                  <a:pt x="36861" y="102870"/>
                  <a:pt x="34290" y="105441"/>
                  <a:pt x="34290" y="108587"/>
                </a:cubicBezTo>
                <a:lnTo>
                  <a:pt x="34290" y="146092"/>
                </a:lnTo>
                <a:cubicBezTo>
                  <a:pt x="39575" y="144022"/>
                  <a:pt x="45361" y="142877"/>
                  <a:pt x="51437" y="142877"/>
                </a:cubicBezTo>
                <a:cubicBezTo>
                  <a:pt x="82226" y="142877"/>
                  <a:pt x="102874" y="171022"/>
                  <a:pt x="102874" y="200027"/>
                </a:cubicBezTo>
                <a:cubicBezTo>
                  <a:pt x="102874" y="229031"/>
                  <a:pt x="82226" y="257177"/>
                  <a:pt x="51440" y="257177"/>
                </a:cubicBezTo>
                <a:cubicBezTo>
                  <a:pt x="45369" y="257177"/>
                  <a:pt x="39582" y="256032"/>
                  <a:pt x="34297" y="253962"/>
                </a:cubicBezTo>
                <a:lnTo>
                  <a:pt x="34297" y="325757"/>
                </a:lnTo>
                <a:cubicBezTo>
                  <a:pt x="34297" y="328899"/>
                  <a:pt x="36868" y="331474"/>
                  <a:pt x="40014" y="331474"/>
                </a:cubicBezTo>
                <a:lnTo>
                  <a:pt x="111809" y="331474"/>
                </a:lnTo>
                <a:cubicBezTo>
                  <a:pt x="109739" y="326188"/>
                  <a:pt x="108594" y="320402"/>
                  <a:pt x="108594" y="314330"/>
                </a:cubicBezTo>
                <a:cubicBezTo>
                  <a:pt x="108594" y="283541"/>
                  <a:pt x="136739" y="262897"/>
                  <a:pt x="165744" y="262897"/>
                </a:cubicBezTo>
                <a:cubicBezTo>
                  <a:pt x="194749" y="262897"/>
                  <a:pt x="222894" y="283544"/>
                  <a:pt x="222894" y="314334"/>
                </a:cubicBezTo>
                <a:cubicBezTo>
                  <a:pt x="222894" y="320406"/>
                  <a:pt x="221749" y="326192"/>
                  <a:pt x="219679" y="331481"/>
                </a:cubicBezTo>
                <a:lnTo>
                  <a:pt x="257184" y="331481"/>
                </a:lnTo>
                <a:cubicBezTo>
                  <a:pt x="260326" y="331481"/>
                  <a:pt x="262901" y="328909"/>
                  <a:pt x="262901" y="325768"/>
                </a:cubicBezTo>
                <a:lnTo>
                  <a:pt x="262901" y="233399"/>
                </a:lnTo>
                <a:cubicBezTo>
                  <a:pt x="262901" y="221255"/>
                  <a:pt x="272758" y="211468"/>
                  <a:pt x="284832" y="211468"/>
                </a:cubicBezTo>
                <a:cubicBezTo>
                  <a:pt x="292761" y="211468"/>
                  <a:pt x="299334" y="215612"/>
                  <a:pt x="303120" y="221182"/>
                </a:cubicBezTo>
                <a:cubicBezTo>
                  <a:pt x="307048" y="226899"/>
                  <a:pt x="311265" y="228611"/>
                  <a:pt x="314264" y="228611"/>
                </a:cubicBezTo>
                <a:cubicBezTo>
                  <a:pt x="317121" y="228611"/>
                  <a:pt x="321049" y="227111"/>
                  <a:pt x="324765" y="222111"/>
                </a:cubicBezTo>
                <a:cubicBezTo>
                  <a:pt x="328481" y="217111"/>
                  <a:pt x="331408" y="209324"/>
                  <a:pt x="331408" y="200037"/>
                </a:cubicBezTo>
                <a:cubicBezTo>
                  <a:pt x="331408" y="190751"/>
                  <a:pt x="328551" y="183037"/>
                  <a:pt x="324765" y="177964"/>
                </a:cubicBezTo>
                <a:cubicBezTo>
                  <a:pt x="320980" y="172891"/>
                  <a:pt x="317121" y="171464"/>
                  <a:pt x="314264" y="171464"/>
                </a:cubicBezTo>
                <a:cubicBezTo>
                  <a:pt x="311265" y="171464"/>
                  <a:pt x="307048" y="173180"/>
                  <a:pt x="303120" y="178893"/>
                </a:cubicBezTo>
                <a:cubicBezTo>
                  <a:pt x="299334" y="184463"/>
                  <a:pt x="292688" y="188607"/>
                  <a:pt x="284832" y="188607"/>
                </a:cubicBezTo>
                <a:cubicBezTo>
                  <a:pt x="272688" y="188607"/>
                  <a:pt x="262901" y="178750"/>
                  <a:pt x="262901" y="166676"/>
                </a:cubicBezTo>
                <a:lnTo>
                  <a:pt x="262901" y="108597"/>
                </a:lnTo>
                <a:cubicBezTo>
                  <a:pt x="262901" y="105455"/>
                  <a:pt x="260329" y="102884"/>
                  <a:pt x="257188" y="102884"/>
                </a:cubicBezTo>
                <a:lnTo>
                  <a:pt x="199109" y="102884"/>
                </a:lnTo>
                <a:cubicBezTo>
                  <a:pt x="186965" y="102884"/>
                  <a:pt x="177178" y="93027"/>
                  <a:pt x="177178" y="80953"/>
                </a:cubicBezTo>
                <a:cubicBezTo>
                  <a:pt x="177178" y="73024"/>
                  <a:pt x="181322" y="66451"/>
                  <a:pt x="186892" y="62665"/>
                </a:cubicBezTo>
                <a:cubicBezTo>
                  <a:pt x="192609" y="58737"/>
                  <a:pt x="194321" y="54520"/>
                  <a:pt x="194321" y="51521"/>
                </a:cubicBezTo>
                <a:cubicBezTo>
                  <a:pt x="194321" y="48664"/>
                  <a:pt x="192821" y="44736"/>
                  <a:pt x="187821" y="41020"/>
                </a:cubicBezTo>
                <a:cubicBezTo>
                  <a:pt x="182821" y="37304"/>
                  <a:pt x="175034" y="34304"/>
                  <a:pt x="165747" y="34304"/>
                </a:cubicBezTo>
                <a:cubicBezTo>
                  <a:pt x="156461" y="34304"/>
                  <a:pt x="148747" y="37161"/>
                  <a:pt x="143674" y="40946"/>
                </a:cubicBezTo>
                <a:lnTo>
                  <a:pt x="143660" y="40932"/>
                </a:lnTo>
                <a:moveTo>
                  <a:pt x="123086" y="13500"/>
                </a:moveTo>
                <a:cubicBezTo>
                  <a:pt x="134658" y="4857"/>
                  <a:pt x="149731" y="0"/>
                  <a:pt x="165733" y="0"/>
                </a:cubicBezTo>
                <a:cubicBezTo>
                  <a:pt x="181735" y="0"/>
                  <a:pt x="196808" y="4857"/>
                  <a:pt x="208381" y="13500"/>
                </a:cubicBezTo>
                <a:cubicBezTo>
                  <a:pt x="219953" y="22143"/>
                  <a:pt x="228596" y="35362"/>
                  <a:pt x="228596" y="51433"/>
                </a:cubicBezTo>
                <a:cubicBezTo>
                  <a:pt x="228596" y="57578"/>
                  <a:pt x="227309" y="63364"/>
                  <a:pt x="225096" y="68580"/>
                </a:cubicBezTo>
                <a:lnTo>
                  <a:pt x="257173" y="68580"/>
                </a:lnTo>
                <a:cubicBezTo>
                  <a:pt x="279247" y="68580"/>
                  <a:pt x="297180" y="86509"/>
                  <a:pt x="297180" y="108587"/>
                </a:cubicBezTo>
                <a:lnTo>
                  <a:pt x="297180" y="140664"/>
                </a:lnTo>
                <a:cubicBezTo>
                  <a:pt x="302396" y="138451"/>
                  <a:pt x="308182" y="137164"/>
                  <a:pt x="314327" y="137164"/>
                </a:cubicBezTo>
                <a:cubicBezTo>
                  <a:pt x="330402" y="137164"/>
                  <a:pt x="343617" y="145880"/>
                  <a:pt x="352260" y="157379"/>
                </a:cubicBezTo>
                <a:cubicBezTo>
                  <a:pt x="360903" y="168882"/>
                  <a:pt x="365760" y="184025"/>
                  <a:pt x="365760" y="200027"/>
                </a:cubicBezTo>
                <a:cubicBezTo>
                  <a:pt x="365760" y="216029"/>
                  <a:pt x="360903" y="231102"/>
                  <a:pt x="352260" y="242674"/>
                </a:cubicBezTo>
                <a:cubicBezTo>
                  <a:pt x="343617" y="254247"/>
                  <a:pt x="330398" y="262890"/>
                  <a:pt x="314327" y="262890"/>
                </a:cubicBezTo>
                <a:cubicBezTo>
                  <a:pt x="308182" y="262890"/>
                  <a:pt x="302396" y="261602"/>
                  <a:pt x="297184" y="259390"/>
                </a:cubicBezTo>
                <a:lnTo>
                  <a:pt x="297184" y="325757"/>
                </a:lnTo>
                <a:cubicBezTo>
                  <a:pt x="297184" y="347830"/>
                  <a:pt x="279254" y="365764"/>
                  <a:pt x="257180" y="365764"/>
                </a:cubicBezTo>
                <a:lnTo>
                  <a:pt x="201387" y="365764"/>
                </a:lnTo>
                <a:cubicBezTo>
                  <a:pt x="188030" y="365764"/>
                  <a:pt x="177170" y="354904"/>
                  <a:pt x="177170" y="341547"/>
                </a:cubicBezTo>
                <a:cubicBezTo>
                  <a:pt x="177170" y="334330"/>
                  <a:pt x="180385" y="328332"/>
                  <a:pt x="184244" y="324257"/>
                </a:cubicBezTo>
                <a:cubicBezTo>
                  <a:pt x="187243" y="321185"/>
                  <a:pt x="188600" y="317684"/>
                  <a:pt x="188600" y="314327"/>
                </a:cubicBezTo>
                <a:cubicBezTo>
                  <a:pt x="188600" y="307253"/>
                  <a:pt x="180956" y="297184"/>
                  <a:pt x="165740" y="297184"/>
                </a:cubicBezTo>
                <a:cubicBezTo>
                  <a:pt x="150525" y="297184"/>
                  <a:pt x="142880" y="307257"/>
                  <a:pt x="142880" y="314330"/>
                </a:cubicBezTo>
                <a:cubicBezTo>
                  <a:pt x="142880" y="317688"/>
                  <a:pt x="144237" y="321115"/>
                  <a:pt x="147237" y="324261"/>
                </a:cubicBezTo>
                <a:cubicBezTo>
                  <a:pt x="151165" y="328332"/>
                  <a:pt x="154310" y="334334"/>
                  <a:pt x="154310" y="341550"/>
                </a:cubicBezTo>
                <a:cubicBezTo>
                  <a:pt x="154310" y="354908"/>
                  <a:pt x="143451" y="365767"/>
                  <a:pt x="130093" y="365767"/>
                </a:cubicBezTo>
                <a:lnTo>
                  <a:pt x="40010" y="365767"/>
                </a:lnTo>
                <a:cubicBezTo>
                  <a:pt x="17937" y="365767"/>
                  <a:pt x="7" y="347838"/>
                  <a:pt x="7" y="325764"/>
                </a:cubicBezTo>
                <a:lnTo>
                  <a:pt x="7" y="235681"/>
                </a:lnTo>
                <a:cubicBezTo>
                  <a:pt x="7" y="222323"/>
                  <a:pt x="10867" y="211464"/>
                  <a:pt x="24224" y="211464"/>
                </a:cubicBezTo>
                <a:cubicBezTo>
                  <a:pt x="31441" y="211464"/>
                  <a:pt x="37439" y="214679"/>
                  <a:pt x="41514" y="218538"/>
                </a:cubicBezTo>
                <a:cubicBezTo>
                  <a:pt x="44586" y="221537"/>
                  <a:pt x="48086" y="222894"/>
                  <a:pt x="51444" y="222894"/>
                </a:cubicBezTo>
                <a:cubicBezTo>
                  <a:pt x="58518" y="222894"/>
                  <a:pt x="68591" y="215250"/>
                  <a:pt x="68591" y="200034"/>
                </a:cubicBezTo>
                <a:cubicBezTo>
                  <a:pt x="68591" y="184818"/>
                  <a:pt x="58518" y="177174"/>
                  <a:pt x="51448" y="177174"/>
                </a:cubicBezTo>
                <a:cubicBezTo>
                  <a:pt x="48090" y="177174"/>
                  <a:pt x="44663" y="178531"/>
                  <a:pt x="41517" y="181530"/>
                </a:cubicBezTo>
                <a:cubicBezTo>
                  <a:pt x="37446" y="185389"/>
                  <a:pt x="31444" y="188604"/>
                  <a:pt x="24228" y="188604"/>
                </a:cubicBezTo>
                <a:cubicBezTo>
                  <a:pt x="10870" y="188604"/>
                  <a:pt x="11" y="177745"/>
                  <a:pt x="11" y="164387"/>
                </a:cubicBezTo>
                <a:lnTo>
                  <a:pt x="11" y="108594"/>
                </a:lnTo>
                <a:cubicBezTo>
                  <a:pt x="11" y="86520"/>
                  <a:pt x="17940" y="68591"/>
                  <a:pt x="40018" y="68591"/>
                </a:cubicBezTo>
                <a:lnTo>
                  <a:pt x="106385" y="68591"/>
                </a:lnTo>
                <a:cubicBezTo>
                  <a:pt x="104172" y="63375"/>
                  <a:pt x="102884" y="57589"/>
                  <a:pt x="102884" y="51448"/>
                </a:cubicBezTo>
                <a:cubicBezTo>
                  <a:pt x="102884" y="35372"/>
                  <a:pt x="111601" y="22158"/>
                  <a:pt x="123100" y="13515"/>
                </a:cubicBezTo>
                <a:lnTo>
                  <a:pt x="123086" y="135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Identifying language patterns in sentences.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learners in exploring patterns through examples.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language patterns (rhyming, word families).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recognizing language patterns in reading and writing.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Language Patterns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technology to support learning enhances engagement and accessibility.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diverse tools and resources to cater to different learning styles.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Student-Centered Learning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student-centered learning fosters independence and critical thinking.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strategy empowers students to take ownership of their educational journey.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and Application Opportunities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8"/>
              </a:spcBef>
              <a:buNone/>
            </a:pPr>
            <a:r>
              <a:rPr lang="en-US" sz="12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opportunities for practice and application reinforces learning and builds confidence.</a:t>
            </a:r>
            <a:endParaRPr lang="en-US" sz="1285" dirty="0"/>
          </a:p>
          <a:p>
            <a:pPr algn="l" marL="0" indent="0">
              <a:lnSpc>
                <a:spcPct val="90000"/>
              </a:lnSpc>
              <a:spcBef>
                <a:spcPts val="918"/>
              </a:spcBef>
              <a:buNone/>
            </a:pPr>
            <a:r>
              <a:rPr lang="en-US" sz="12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students to actively engage with the material and develop their skills.</a:t>
            </a:r>
            <a:endParaRPr lang="en-US" sz="1285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and Real-Life Examples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0"/>
              </a:spcBef>
              <a:buNone/>
            </a:pPr>
            <a:r>
              <a:rPr lang="en-US" sz="126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visual aids and real-life examples can make abstract concepts more tangible and relatable.</a:t>
            </a:r>
            <a:endParaRPr lang="en-US" sz="1261" dirty="0"/>
          </a:p>
          <a:p>
            <a:pPr algn="l" marL="0" indent="0">
              <a:lnSpc>
                <a:spcPct val="90000"/>
              </a:lnSpc>
              <a:spcBef>
                <a:spcPts val="900"/>
              </a:spcBef>
              <a:buNone/>
            </a:pPr>
            <a:r>
              <a:rPr lang="en-US" sz="126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connect theoretical knowledge to practical applications.</a:t>
            </a:r>
            <a:endParaRPr lang="en-US" sz="12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Strategic Approaches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assessing phonological awareness and vocabulary development.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Self-assessment and reflection.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Engagement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Self-assessment and reflection.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assessment and evaluation in learning.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in Learning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assessment and evaluation in learning.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assessing phonological awareness and vocabulary development.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92814" y="491258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48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14245" y="1757598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4006" r="-540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encouragement for continued learning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concepts and learning objectives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for Growth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8476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74411" y="184846"/>
                </a:moveTo>
                <a:cubicBezTo>
                  <a:pt x="348437" y="176722"/>
                  <a:pt x="406926" y="117336"/>
                  <a:pt x="413716" y="42863"/>
                </a:cubicBezTo>
                <a:lnTo>
                  <a:pt x="407196" y="42863"/>
                </a:lnTo>
                <a:cubicBezTo>
                  <a:pt x="338707" y="42863"/>
                  <a:pt x="280396" y="86708"/>
                  <a:pt x="258876" y="147785"/>
                </a:cubicBezTo>
                <a:cubicBezTo>
                  <a:pt x="251017" y="132785"/>
                  <a:pt x="241552" y="118675"/>
                  <a:pt x="230657" y="105728"/>
                </a:cubicBezTo>
                <a:cubicBezTo>
                  <a:pt x="264412" y="42863"/>
                  <a:pt x="330848" y="0"/>
                  <a:pt x="407196" y="0"/>
                </a:cubicBezTo>
                <a:lnTo>
                  <a:pt x="428630" y="0"/>
                </a:lnTo>
                <a:cubicBezTo>
                  <a:pt x="444435" y="0"/>
                  <a:pt x="457205" y="12770"/>
                  <a:pt x="457205" y="28575"/>
                </a:cubicBezTo>
                <a:cubicBezTo>
                  <a:pt x="457205" y="130019"/>
                  <a:pt x="381661" y="213778"/>
                  <a:pt x="283789" y="226812"/>
                </a:cubicBezTo>
                <a:cubicBezTo>
                  <a:pt x="281914" y="212347"/>
                  <a:pt x="278787" y="198329"/>
                  <a:pt x="274411" y="184755"/>
                </a:cubicBezTo>
                <a:lnTo>
                  <a:pt x="274411" y="184846"/>
                </a:lnTo>
                <a:moveTo>
                  <a:pt x="42863" y="100013"/>
                </a:moveTo>
                <a:lnTo>
                  <a:pt x="42863" y="114300"/>
                </a:lnTo>
                <a:cubicBezTo>
                  <a:pt x="42863" y="201095"/>
                  <a:pt x="113230" y="271463"/>
                  <a:pt x="200025" y="271463"/>
                </a:cubicBezTo>
                <a:lnTo>
                  <a:pt x="207171" y="271463"/>
                </a:lnTo>
                <a:lnTo>
                  <a:pt x="207171" y="257175"/>
                </a:lnTo>
                <a:lnTo>
                  <a:pt x="207171" y="257175"/>
                </a:lnTo>
                <a:cubicBezTo>
                  <a:pt x="207171" y="170380"/>
                  <a:pt x="136803" y="100013"/>
                  <a:pt x="50009" y="100013"/>
                </a:cubicBezTo>
                <a:lnTo>
                  <a:pt x="42863" y="100013"/>
                </a:lnTo>
                <a:moveTo>
                  <a:pt x="250034" y="257175"/>
                </a:moveTo>
                <a:lnTo>
                  <a:pt x="250034" y="271463"/>
                </a:lnTo>
                <a:lnTo>
                  <a:pt x="250034" y="314325"/>
                </a:lnTo>
                <a:lnTo>
                  <a:pt x="250034" y="435771"/>
                </a:lnTo>
                <a:cubicBezTo>
                  <a:pt x="250034" y="447649"/>
                  <a:pt x="240478" y="457205"/>
                  <a:pt x="228605" y="457205"/>
                </a:cubicBezTo>
                <a:cubicBezTo>
                  <a:pt x="216727" y="457205"/>
                  <a:pt x="207176" y="447649"/>
                  <a:pt x="207176" y="435776"/>
                </a:cubicBezTo>
                <a:lnTo>
                  <a:pt x="207176" y="314334"/>
                </a:lnTo>
                <a:lnTo>
                  <a:pt x="200034" y="314334"/>
                </a:lnTo>
                <a:cubicBezTo>
                  <a:pt x="89575" y="314334"/>
                  <a:pt x="9" y="224769"/>
                  <a:pt x="9" y="114309"/>
                </a:cubicBezTo>
                <a:lnTo>
                  <a:pt x="9" y="85734"/>
                </a:lnTo>
                <a:cubicBezTo>
                  <a:pt x="9" y="69929"/>
                  <a:pt x="12779" y="57159"/>
                  <a:pt x="28584" y="57159"/>
                </a:cubicBezTo>
                <a:lnTo>
                  <a:pt x="50018" y="57159"/>
                </a:lnTo>
                <a:cubicBezTo>
                  <a:pt x="160477" y="57159"/>
                  <a:pt x="250043" y="146725"/>
                  <a:pt x="250043" y="257184"/>
                </a:cubicBezTo>
                <a:lnTo>
                  <a:pt x="250034" y="2571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concepts and learning objectives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encouragement for continued learning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 Recap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4390" y="15776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family games and activities.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interactive games to reinforce word family learning.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Family Games and Activities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Sentence building challenge.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learners to construct sentences using word family patterns.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Building Challenge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family story creation.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students in crafting stories using specific word families.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Family Story Creation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66159" y="1971318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11705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 Strategies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Encouraging parents to participate in word family activities.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sentences together to support learning.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 with Parents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for communicating with parents.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feedback to enhance their involvement.</a:t>
            </a:r>
            <a:endParaRPr lang="en-US" sz="1252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Parent Engagement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parent engagement in learning.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involving parents in word family and sentence building activities.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0975" y="495799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54808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8104" y="1757598"/>
            <a:ext cx="214343" cy="228600"/>
          </a:xfrm>
          <a:custGeom>
            <a:avLst/>
            <a:gdLst/>
            <a:ahLst/>
            <a:cxnLst/>
            <a:rect l="l" t="t" r="r" b="b"/>
            <a:pathLst>
              <a:path w="214343" h="228600">
                <a:moveTo>
                  <a:pt x="76094" y="28575"/>
                </a:moveTo>
                <a:cubicBezTo>
                  <a:pt x="76094" y="12792"/>
                  <a:pt x="63300" y="0"/>
                  <a:pt x="47520" y="0"/>
                </a:cubicBezTo>
                <a:cubicBezTo>
                  <a:pt x="31738" y="0"/>
                  <a:pt x="18946" y="12792"/>
                  <a:pt x="18946" y="28575"/>
                </a:cubicBezTo>
                <a:cubicBezTo>
                  <a:pt x="18946" y="44358"/>
                  <a:pt x="31740" y="57150"/>
                  <a:pt x="47520" y="57150"/>
                </a:cubicBezTo>
                <a:cubicBezTo>
                  <a:pt x="63302" y="57150"/>
                  <a:pt x="76094" y="44358"/>
                  <a:pt x="76094" y="28575"/>
                </a:cubicBezTo>
                <a:lnTo>
                  <a:pt x="76094" y="28575"/>
                </a:lnTo>
                <a:moveTo>
                  <a:pt x="37518" y="92869"/>
                </a:moveTo>
                <a:lnTo>
                  <a:pt x="47520" y="92869"/>
                </a:lnTo>
                <a:lnTo>
                  <a:pt x="57521" y="92869"/>
                </a:lnTo>
                <a:lnTo>
                  <a:pt x="71942" y="92869"/>
                </a:lnTo>
                <a:cubicBezTo>
                  <a:pt x="70021" y="88493"/>
                  <a:pt x="68950" y="83672"/>
                  <a:pt x="68950" y="78581"/>
                </a:cubicBezTo>
                <a:cubicBezTo>
                  <a:pt x="68950" y="76839"/>
                  <a:pt x="69083" y="75100"/>
                  <a:pt x="69308" y="73447"/>
                </a:cubicBezTo>
                <a:cubicBezTo>
                  <a:pt x="65602" y="72153"/>
                  <a:pt x="61628" y="71438"/>
                  <a:pt x="57521" y="71438"/>
                </a:cubicBezTo>
                <a:lnTo>
                  <a:pt x="37519" y="71438"/>
                </a:lnTo>
                <a:cubicBezTo>
                  <a:pt x="18946" y="71438"/>
                  <a:pt x="3451" y="85679"/>
                  <a:pt x="1933" y="104210"/>
                </a:cubicBezTo>
                <a:lnTo>
                  <a:pt x="103" y="126221"/>
                </a:lnTo>
                <a:cubicBezTo>
                  <a:pt x="-1014" y="139526"/>
                  <a:pt x="7112" y="151269"/>
                  <a:pt x="18944" y="155510"/>
                </a:cubicBezTo>
                <a:lnTo>
                  <a:pt x="18944" y="217883"/>
                </a:lnTo>
                <a:cubicBezTo>
                  <a:pt x="18944" y="223822"/>
                  <a:pt x="23721" y="228600"/>
                  <a:pt x="29659" y="228600"/>
                </a:cubicBezTo>
                <a:cubicBezTo>
                  <a:pt x="35596" y="228600"/>
                  <a:pt x="40374" y="223822"/>
                  <a:pt x="40374" y="217886"/>
                </a:cubicBezTo>
                <a:lnTo>
                  <a:pt x="40374" y="157165"/>
                </a:lnTo>
                <a:lnTo>
                  <a:pt x="54662" y="157165"/>
                </a:lnTo>
                <a:lnTo>
                  <a:pt x="54662" y="150021"/>
                </a:lnTo>
                <a:cubicBezTo>
                  <a:pt x="54662" y="145065"/>
                  <a:pt x="55375" y="140244"/>
                  <a:pt x="56715" y="135734"/>
                </a:cubicBezTo>
                <a:lnTo>
                  <a:pt x="29659" y="135734"/>
                </a:lnTo>
                <a:lnTo>
                  <a:pt x="28587" y="135734"/>
                </a:lnTo>
                <a:cubicBezTo>
                  <a:pt x="24390" y="135734"/>
                  <a:pt x="21130" y="132163"/>
                  <a:pt x="21488" y="128009"/>
                </a:cubicBezTo>
                <a:lnTo>
                  <a:pt x="23318" y="105997"/>
                </a:lnTo>
                <a:cubicBezTo>
                  <a:pt x="23899" y="98586"/>
                  <a:pt x="30105" y="92871"/>
                  <a:pt x="37516" y="92871"/>
                </a:cubicBezTo>
                <a:lnTo>
                  <a:pt x="37518" y="92869"/>
                </a:lnTo>
                <a:moveTo>
                  <a:pt x="140388" y="78581"/>
                </a:moveTo>
                <a:cubicBezTo>
                  <a:pt x="140388" y="83672"/>
                  <a:pt x="139316" y="88493"/>
                  <a:pt x="137396" y="92869"/>
                </a:cubicBezTo>
                <a:lnTo>
                  <a:pt x="154764" y="92869"/>
                </a:lnTo>
                <a:lnTo>
                  <a:pt x="161773" y="92869"/>
                </a:lnTo>
                <a:lnTo>
                  <a:pt x="168782" y="92869"/>
                </a:lnTo>
                <a:cubicBezTo>
                  <a:pt x="171952" y="92869"/>
                  <a:pt x="174764" y="94967"/>
                  <a:pt x="175658" y="98049"/>
                </a:cubicBezTo>
                <a:lnTo>
                  <a:pt x="190570" y="150019"/>
                </a:lnTo>
                <a:lnTo>
                  <a:pt x="154672" y="150019"/>
                </a:lnTo>
                <a:lnTo>
                  <a:pt x="154672" y="157163"/>
                </a:lnTo>
                <a:cubicBezTo>
                  <a:pt x="154672" y="162162"/>
                  <a:pt x="153823" y="166985"/>
                  <a:pt x="152215" y="171450"/>
                </a:cubicBezTo>
                <a:lnTo>
                  <a:pt x="168957" y="171450"/>
                </a:lnTo>
                <a:lnTo>
                  <a:pt x="168957" y="217886"/>
                </a:lnTo>
                <a:cubicBezTo>
                  <a:pt x="168957" y="223825"/>
                  <a:pt x="173735" y="228602"/>
                  <a:pt x="179672" y="228602"/>
                </a:cubicBezTo>
                <a:cubicBezTo>
                  <a:pt x="185610" y="228602"/>
                  <a:pt x="190387" y="223825"/>
                  <a:pt x="190387" y="217888"/>
                </a:cubicBezTo>
                <a:lnTo>
                  <a:pt x="190387" y="171455"/>
                </a:lnTo>
                <a:lnTo>
                  <a:pt x="200031" y="171455"/>
                </a:lnTo>
                <a:cubicBezTo>
                  <a:pt x="209541" y="171455"/>
                  <a:pt x="216372" y="162391"/>
                  <a:pt x="213783" y="153237"/>
                </a:cubicBezTo>
                <a:lnTo>
                  <a:pt x="196325" y="92158"/>
                </a:lnTo>
                <a:cubicBezTo>
                  <a:pt x="192842" y="79880"/>
                  <a:pt x="181591" y="71440"/>
                  <a:pt x="168865" y="71440"/>
                </a:cubicBezTo>
                <a:lnTo>
                  <a:pt x="154845" y="71440"/>
                </a:lnTo>
                <a:cubicBezTo>
                  <a:pt x="149577" y="71440"/>
                  <a:pt x="144576" y="72869"/>
                  <a:pt x="140289" y="75413"/>
                </a:cubicBezTo>
                <a:cubicBezTo>
                  <a:pt x="140379" y="76439"/>
                  <a:pt x="140422" y="77511"/>
                  <a:pt x="140422" y="78584"/>
                </a:cubicBezTo>
                <a:lnTo>
                  <a:pt x="140388" y="78581"/>
                </a:lnTo>
                <a:moveTo>
                  <a:pt x="190394" y="28575"/>
                </a:moveTo>
                <a:cubicBezTo>
                  <a:pt x="190394" y="12792"/>
                  <a:pt x="177600" y="0"/>
                  <a:pt x="161820" y="0"/>
                </a:cubicBezTo>
                <a:cubicBezTo>
                  <a:pt x="146038" y="0"/>
                  <a:pt x="133246" y="12792"/>
                  <a:pt x="133246" y="28575"/>
                </a:cubicBezTo>
                <a:cubicBezTo>
                  <a:pt x="133246" y="44358"/>
                  <a:pt x="146040" y="57150"/>
                  <a:pt x="161820" y="57150"/>
                </a:cubicBezTo>
                <a:cubicBezTo>
                  <a:pt x="177602" y="57150"/>
                  <a:pt x="190394" y="44358"/>
                  <a:pt x="190394" y="28575"/>
                </a:cubicBezTo>
                <a:moveTo>
                  <a:pt x="104670" y="100013"/>
                </a:moveTo>
                <a:cubicBezTo>
                  <a:pt x="116506" y="100013"/>
                  <a:pt x="126102" y="90418"/>
                  <a:pt x="126102" y="78581"/>
                </a:cubicBezTo>
                <a:cubicBezTo>
                  <a:pt x="126102" y="66744"/>
                  <a:pt x="116506" y="57150"/>
                  <a:pt x="104670" y="57150"/>
                </a:cubicBezTo>
                <a:cubicBezTo>
                  <a:pt x="92834" y="57150"/>
                  <a:pt x="83238" y="66744"/>
                  <a:pt x="83238" y="78581"/>
                </a:cubicBezTo>
                <a:cubicBezTo>
                  <a:pt x="83238" y="90418"/>
                  <a:pt x="92834" y="100013"/>
                  <a:pt x="104670" y="100013"/>
                </a:cubicBezTo>
                <a:moveTo>
                  <a:pt x="118956" y="150019"/>
                </a:moveTo>
                <a:lnTo>
                  <a:pt x="118956" y="157163"/>
                </a:lnTo>
                <a:cubicBezTo>
                  <a:pt x="118956" y="161092"/>
                  <a:pt x="115741" y="164306"/>
                  <a:pt x="111812" y="164306"/>
                </a:cubicBezTo>
                <a:lnTo>
                  <a:pt x="104668" y="164306"/>
                </a:lnTo>
                <a:lnTo>
                  <a:pt x="97524" y="164306"/>
                </a:lnTo>
                <a:cubicBezTo>
                  <a:pt x="93595" y="164306"/>
                  <a:pt x="90380" y="161092"/>
                  <a:pt x="90380" y="157163"/>
                </a:cubicBezTo>
                <a:lnTo>
                  <a:pt x="90380" y="150019"/>
                </a:lnTo>
                <a:cubicBezTo>
                  <a:pt x="90380" y="142116"/>
                  <a:pt x="96765" y="135731"/>
                  <a:pt x="104668" y="135731"/>
                </a:cubicBezTo>
                <a:cubicBezTo>
                  <a:pt x="112571" y="135731"/>
                  <a:pt x="118956" y="142116"/>
                  <a:pt x="118956" y="150019"/>
                </a:cubicBezTo>
                <a:lnTo>
                  <a:pt x="118956" y="150019"/>
                </a:lnTo>
                <a:moveTo>
                  <a:pt x="140388" y="157163"/>
                </a:moveTo>
                <a:lnTo>
                  <a:pt x="140388" y="150019"/>
                </a:lnTo>
                <a:cubicBezTo>
                  <a:pt x="140388" y="130284"/>
                  <a:pt x="124404" y="114300"/>
                  <a:pt x="104670" y="114300"/>
                </a:cubicBezTo>
                <a:cubicBezTo>
                  <a:pt x="84935" y="114300"/>
                  <a:pt x="68952" y="130284"/>
                  <a:pt x="68952" y="150019"/>
                </a:cubicBezTo>
                <a:lnTo>
                  <a:pt x="68952" y="157163"/>
                </a:lnTo>
                <a:cubicBezTo>
                  <a:pt x="68952" y="167879"/>
                  <a:pt x="74846" y="177211"/>
                  <a:pt x="83553" y="182075"/>
                </a:cubicBezTo>
                <a:cubicBezTo>
                  <a:pt x="83330" y="183280"/>
                  <a:pt x="83240" y="184487"/>
                  <a:pt x="83240" y="185738"/>
                </a:cubicBezTo>
                <a:lnTo>
                  <a:pt x="83240" y="214313"/>
                </a:lnTo>
                <a:cubicBezTo>
                  <a:pt x="83240" y="222215"/>
                  <a:pt x="89625" y="228600"/>
                  <a:pt x="97528" y="228600"/>
                </a:cubicBezTo>
                <a:lnTo>
                  <a:pt x="111816" y="228600"/>
                </a:lnTo>
                <a:cubicBezTo>
                  <a:pt x="119719" y="228600"/>
                  <a:pt x="126104" y="222215"/>
                  <a:pt x="126104" y="214313"/>
                </a:cubicBezTo>
                <a:lnTo>
                  <a:pt x="126104" y="185738"/>
                </a:lnTo>
                <a:cubicBezTo>
                  <a:pt x="126104" y="184487"/>
                  <a:pt x="126014" y="183282"/>
                  <a:pt x="125791" y="182075"/>
                </a:cubicBezTo>
                <a:cubicBezTo>
                  <a:pt x="134498" y="177208"/>
                  <a:pt x="140392" y="167877"/>
                  <a:pt x="140392" y="157163"/>
                </a:cubicBezTo>
                <a:lnTo>
                  <a:pt x="140388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438" r="-9043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safety in the classroom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ensuring student safety during activities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Ensuring Student Safety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safety in the classroom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for ensuring student safety during activities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Safety Importance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253169" b="-2531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for continued learning and growth.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Motivating learners to stay committed to their educational journey.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for Growth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Planning next steps and future lessons.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setting goals and strategies for upcoming learning sessions.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Planning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the lesson and identifying areas for improvement.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helps in understanding what worked well and what needs adjustment.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Reflection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37206" y="92423"/>
                </a:moveTo>
                <a:cubicBezTo>
                  <a:pt x="174218" y="88361"/>
                  <a:pt x="203463" y="58668"/>
                  <a:pt x="206858" y="21431"/>
                </a:cubicBezTo>
                <a:lnTo>
                  <a:pt x="203598" y="21431"/>
                </a:lnTo>
                <a:cubicBezTo>
                  <a:pt x="169354" y="21431"/>
                  <a:pt x="140198" y="43354"/>
                  <a:pt x="129438" y="73893"/>
                </a:cubicBezTo>
                <a:cubicBezTo>
                  <a:pt x="125508" y="66392"/>
                  <a:pt x="120776" y="59338"/>
                  <a:pt x="115329" y="52864"/>
                </a:cubicBezTo>
                <a:cubicBezTo>
                  <a:pt x="132206" y="21431"/>
                  <a:pt x="165424" y="0"/>
                  <a:pt x="203598" y="0"/>
                </a:cubicBezTo>
                <a:lnTo>
                  <a:pt x="214315" y="0"/>
                </a:lnTo>
                <a:cubicBezTo>
                  <a:pt x="222217" y="0"/>
                  <a:pt x="228602" y="6385"/>
                  <a:pt x="228602" y="14288"/>
                </a:cubicBezTo>
                <a:cubicBezTo>
                  <a:pt x="228602" y="65009"/>
                  <a:pt x="190831" y="106889"/>
                  <a:pt x="141894" y="113406"/>
                </a:cubicBezTo>
                <a:cubicBezTo>
                  <a:pt x="140957" y="106173"/>
                  <a:pt x="139393" y="99164"/>
                  <a:pt x="137206" y="92377"/>
                </a:cubicBezTo>
                <a:lnTo>
                  <a:pt x="137206" y="92423"/>
                </a:lnTo>
                <a:moveTo>
                  <a:pt x="21431" y="50006"/>
                </a:moveTo>
                <a:lnTo>
                  <a:pt x="21431" y="57150"/>
                </a:lnTo>
                <a:cubicBezTo>
                  <a:pt x="21431" y="100547"/>
                  <a:pt x="56615" y="135731"/>
                  <a:pt x="100013" y="135731"/>
                </a:cubicBezTo>
                <a:lnTo>
                  <a:pt x="103586" y="135731"/>
                </a:lnTo>
                <a:lnTo>
                  <a:pt x="103586" y="128588"/>
                </a:lnTo>
                <a:lnTo>
                  <a:pt x="103586" y="128588"/>
                </a:lnTo>
                <a:cubicBezTo>
                  <a:pt x="103586" y="85190"/>
                  <a:pt x="68402" y="50006"/>
                  <a:pt x="25004" y="50006"/>
                </a:cubicBezTo>
                <a:lnTo>
                  <a:pt x="21431" y="50006"/>
                </a:lnTo>
                <a:moveTo>
                  <a:pt x="125017" y="128588"/>
                </a:moveTo>
                <a:lnTo>
                  <a:pt x="125017" y="135731"/>
                </a:lnTo>
                <a:lnTo>
                  <a:pt x="125017" y="157163"/>
                </a:lnTo>
                <a:lnTo>
                  <a:pt x="125017" y="217886"/>
                </a:lnTo>
                <a:cubicBezTo>
                  <a:pt x="125017" y="223825"/>
                  <a:pt x="120239" y="228602"/>
                  <a:pt x="114302" y="228602"/>
                </a:cubicBezTo>
                <a:cubicBezTo>
                  <a:pt x="108363" y="228602"/>
                  <a:pt x="103588" y="223825"/>
                  <a:pt x="103588" y="217888"/>
                </a:cubicBezTo>
                <a:lnTo>
                  <a:pt x="103588" y="157167"/>
                </a:lnTo>
                <a:lnTo>
                  <a:pt x="100017" y="157167"/>
                </a:lnTo>
                <a:cubicBezTo>
                  <a:pt x="44787" y="157167"/>
                  <a:pt x="5" y="112384"/>
                  <a:pt x="5" y="57155"/>
                </a:cubicBezTo>
                <a:lnTo>
                  <a:pt x="5" y="42867"/>
                </a:lnTo>
                <a:cubicBezTo>
                  <a:pt x="5" y="34964"/>
                  <a:pt x="6389" y="28580"/>
                  <a:pt x="14292" y="28580"/>
                </a:cubicBezTo>
                <a:lnTo>
                  <a:pt x="25009" y="28580"/>
                </a:lnTo>
                <a:cubicBezTo>
                  <a:pt x="80239" y="28580"/>
                  <a:pt x="125021" y="73362"/>
                  <a:pt x="125021" y="128592"/>
                </a:cubicBezTo>
                <a:lnTo>
                  <a:pt x="125017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9598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7866" y="10717"/>
                </a:moveTo>
                <a:cubicBezTo>
                  <a:pt x="67866" y="4778"/>
                  <a:pt x="63090" y="2"/>
                  <a:pt x="57151" y="2"/>
                </a:cubicBezTo>
                <a:cubicBezTo>
                  <a:pt x="51212" y="2"/>
                  <a:pt x="46436" y="4780"/>
                  <a:pt x="46436" y="10719"/>
                </a:cubicBezTo>
                <a:lnTo>
                  <a:pt x="46436" y="28580"/>
                </a:lnTo>
                <a:lnTo>
                  <a:pt x="28576" y="28580"/>
                </a:lnTo>
                <a:cubicBezTo>
                  <a:pt x="12816" y="28580"/>
                  <a:pt x="0" y="41393"/>
                  <a:pt x="0" y="57155"/>
                </a:cubicBezTo>
                <a:lnTo>
                  <a:pt x="0" y="64298"/>
                </a:lnTo>
                <a:lnTo>
                  <a:pt x="0" y="85730"/>
                </a:lnTo>
                <a:lnTo>
                  <a:pt x="0" y="200030"/>
                </a:lnTo>
                <a:cubicBezTo>
                  <a:pt x="0" y="215792"/>
                  <a:pt x="12814" y="228605"/>
                  <a:pt x="28576" y="228605"/>
                </a:cubicBezTo>
                <a:lnTo>
                  <a:pt x="171451" y="228605"/>
                </a:lnTo>
                <a:cubicBezTo>
                  <a:pt x="187211" y="228605"/>
                  <a:pt x="200027" y="215792"/>
                  <a:pt x="200027" y="200030"/>
                </a:cubicBezTo>
                <a:lnTo>
                  <a:pt x="200027" y="85730"/>
                </a:lnTo>
                <a:lnTo>
                  <a:pt x="200027" y="64298"/>
                </a:lnTo>
                <a:lnTo>
                  <a:pt x="200027" y="57155"/>
                </a:lnTo>
                <a:cubicBezTo>
                  <a:pt x="200027" y="41393"/>
                  <a:pt x="187213" y="28580"/>
                  <a:pt x="171451" y="28580"/>
                </a:cubicBezTo>
                <a:lnTo>
                  <a:pt x="153591" y="28580"/>
                </a:lnTo>
                <a:lnTo>
                  <a:pt x="153591" y="10721"/>
                </a:lnTo>
                <a:cubicBezTo>
                  <a:pt x="153591" y="4782"/>
                  <a:pt x="148815" y="7"/>
                  <a:pt x="142876" y="7"/>
                </a:cubicBezTo>
                <a:cubicBezTo>
                  <a:pt x="136937" y="7"/>
                  <a:pt x="132161" y="4785"/>
                  <a:pt x="132161" y="10724"/>
                </a:cubicBezTo>
                <a:lnTo>
                  <a:pt x="132161" y="28584"/>
                </a:lnTo>
                <a:lnTo>
                  <a:pt x="67866" y="28584"/>
                </a:lnTo>
                <a:lnTo>
                  <a:pt x="67866" y="10717"/>
                </a:lnTo>
                <a:moveTo>
                  <a:pt x="21431" y="85725"/>
                </a:moveTo>
                <a:lnTo>
                  <a:pt x="178592" y="85725"/>
                </a:lnTo>
                <a:lnTo>
                  <a:pt x="178592" y="200025"/>
                </a:lnTo>
                <a:cubicBezTo>
                  <a:pt x="178592" y="203955"/>
                  <a:pt x="175378" y="207169"/>
                  <a:pt x="171449" y="207169"/>
                </a:cubicBezTo>
                <a:lnTo>
                  <a:pt x="28574" y="207169"/>
                </a:lnTo>
                <a:cubicBezTo>
                  <a:pt x="24645" y="207169"/>
                  <a:pt x="21431" y="203955"/>
                  <a:pt x="21431" y="200025"/>
                </a:cubicBezTo>
                <a:lnTo>
                  <a:pt x="21431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85527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74870" r="-7487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resources and websites for continued learning and support.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 tools and communities to further your language learning journey.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Learning Platforms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recommended books and resources for word families and sentence building.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curated materials to enhance your understanding of language structures.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Books and Resources</a:t>
            </a:r>
            <a:endParaRPr lang="en-US" sz="1668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98148" r="-9814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encouragement for continued learning and growth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32521" y="1682223"/>
            <a:ext cx="282893" cy="411480"/>
          </a:xfrm>
          <a:custGeom>
            <a:avLst/>
            <a:gdLst/>
            <a:ahLst/>
            <a:cxnLst/>
            <a:rect l="l" t="t" r="r" b="b"/>
            <a:pathLst>
              <a:path w="282893" h="411480">
                <a:moveTo>
                  <a:pt x="225991" y="200033"/>
                </a:moveTo>
                <a:cubicBezTo>
                  <a:pt x="237565" y="183479"/>
                  <a:pt x="244314" y="163304"/>
                  <a:pt x="244314" y="141446"/>
                </a:cubicBezTo>
                <a:cubicBezTo>
                  <a:pt x="244314" y="84625"/>
                  <a:pt x="198265" y="38576"/>
                  <a:pt x="141443" y="38576"/>
                </a:cubicBezTo>
                <a:cubicBezTo>
                  <a:pt x="84624" y="38576"/>
                  <a:pt x="38572" y="84625"/>
                  <a:pt x="38572" y="141446"/>
                </a:cubicBezTo>
                <a:cubicBezTo>
                  <a:pt x="38572" y="163304"/>
                  <a:pt x="45322" y="183479"/>
                  <a:pt x="56895" y="200033"/>
                </a:cubicBezTo>
                <a:cubicBezTo>
                  <a:pt x="59869" y="204292"/>
                  <a:pt x="63405" y="209114"/>
                  <a:pt x="67181" y="214258"/>
                </a:cubicBezTo>
                <a:lnTo>
                  <a:pt x="67181" y="214258"/>
                </a:lnTo>
                <a:cubicBezTo>
                  <a:pt x="77549" y="228482"/>
                  <a:pt x="89926" y="245522"/>
                  <a:pt x="99168" y="262319"/>
                </a:cubicBezTo>
                <a:cubicBezTo>
                  <a:pt x="107527" y="277589"/>
                  <a:pt x="111785" y="293500"/>
                  <a:pt x="113875" y="308528"/>
                </a:cubicBezTo>
                <a:lnTo>
                  <a:pt x="74737" y="308610"/>
                </a:lnTo>
                <a:cubicBezTo>
                  <a:pt x="72969" y="298965"/>
                  <a:pt x="69996" y="289563"/>
                  <a:pt x="65255" y="280884"/>
                </a:cubicBezTo>
                <a:cubicBezTo>
                  <a:pt x="57297" y="266417"/>
                  <a:pt x="47413" y="252838"/>
                  <a:pt x="37529" y="239255"/>
                </a:cubicBezTo>
                <a:lnTo>
                  <a:pt x="37529" y="239255"/>
                </a:lnTo>
                <a:lnTo>
                  <a:pt x="37529" y="239255"/>
                </a:lnTo>
                <a:cubicBezTo>
                  <a:pt x="33350" y="233548"/>
                  <a:pt x="29169" y="227845"/>
                  <a:pt x="25152" y="222055"/>
                </a:cubicBezTo>
                <a:cubicBezTo>
                  <a:pt x="9318" y="199230"/>
                  <a:pt x="-3" y="171423"/>
                  <a:pt x="-3" y="141446"/>
                </a:cubicBezTo>
                <a:cubicBezTo>
                  <a:pt x="-3" y="63331"/>
                  <a:pt x="63325" y="0"/>
                  <a:pt x="141443" y="0"/>
                </a:cubicBezTo>
                <a:cubicBezTo>
                  <a:pt x="219561" y="0"/>
                  <a:pt x="282890" y="63331"/>
                  <a:pt x="282890" y="141446"/>
                </a:cubicBezTo>
                <a:cubicBezTo>
                  <a:pt x="282890" y="171423"/>
                  <a:pt x="273568" y="199230"/>
                  <a:pt x="257656" y="222055"/>
                </a:cubicBezTo>
                <a:cubicBezTo>
                  <a:pt x="253639" y="227841"/>
                  <a:pt x="249457" y="233548"/>
                  <a:pt x="245279" y="239255"/>
                </a:cubicBezTo>
                <a:lnTo>
                  <a:pt x="245279" y="239255"/>
                </a:lnTo>
                <a:lnTo>
                  <a:pt x="245279" y="239255"/>
                </a:lnTo>
                <a:cubicBezTo>
                  <a:pt x="235395" y="252756"/>
                  <a:pt x="225508" y="266339"/>
                  <a:pt x="217553" y="280884"/>
                </a:cubicBezTo>
                <a:cubicBezTo>
                  <a:pt x="212812" y="289563"/>
                  <a:pt x="209838" y="298969"/>
                  <a:pt x="208070" y="308610"/>
                </a:cubicBezTo>
                <a:lnTo>
                  <a:pt x="169011" y="308610"/>
                </a:lnTo>
                <a:cubicBezTo>
                  <a:pt x="171102" y="293583"/>
                  <a:pt x="175359" y="277589"/>
                  <a:pt x="183719" y="262401"/>
                </a:cubicBezTo>
                <a:cubicBezTo>
                  <a:pt x="192961" y="245604"/>
                  <a:pt x="205337" y="228565"/>
                  <a:pt x="215706" y="214340"/>
                </a:cubicBezTo>
                <a:lnTo>
                  <a:pt x="215706" y="214340"/>
                </a:lnTo>
                <a:lnTo>
                  <a:pt x="215706" y="214340"/>
                </a:lnTo>
                <a:lnTo>
                  <a:pt x="215706" y="214340"/>
                </a:lnTo>
                <a:cubicBezTo>
                  <a:pt x="219482" y="209196"/>
                  <a:pt x="222939" y="204374"/>
                  <a:pt x="225912" y="200115"/>
                </a:cubicBezTo>
                <a:lnTo>
                  <a:pt x="225991" y="200033"/>
                </a:lnTo>
              </a:path>
              <a:path w="282893" h="411480">
                <a:moveTo>
                  <a:pt x="141446" y="102870"/>
                </a:moveTo>
                <a:cubicBezTo>
                  <a:pt x="120150" y="102870"/>
                  <a:pt x="102871" y="120148"/>
                  <a:pt x="102871" y="141446"/>
                </a:cubicBezTo>
                <a:cubicBezTo>
                  <a:pt x="102871" y="148520"/>
                  <a:pt x="97086" y="154305"/>
                  <a:pt x="90014" y="154305"/>
                </a:cubicBezTo>
                <a:cubicBezTo>
                  <a:pt x="82941" y="154305"/>
                  <a:pt x="77156" y="148520"/>
                  <a:pt x="77156" y="141446"/>
                </a:cubicBezTo>
                <a:cubicBezTo>
                  <a:pt x="77156" y="105923"/>
                  <a:pt x="105926" y="77153"/>
                  <a:pt x="141449" y="77153"/>
                </a:cubicBezTo>
                <a:cubicBezTo>
                  <a:pt x="148522" y="77153"/>
                  <a:pt x="154307" y="82938"/>
                  <a:pt x="154307" y="90011"/>
                </a:cubicBezTo>
                <a:cubicBezTo>
                  <a:pt x="154307" y="97085"/>
                  <a:pt x="148522" y="102870"/>
                  <a:pt x="141449" y="102870"/>
                </a:cubicBezTo>
                <a:lnTo>
                  <a:pt x="141446" y="102870"/>
                </a:lnTo>
              </a:path>
              <a:path w="282893" h="411480">
                <a:moveTo>
                  <a:pt x="141446" y="411480"/>
                </a:moveTo>
                <a:cubicBezTo>
                  <a:pt x="105923" y="411480"/>
                  <a:pt x="77153" y="382709"/>
                  <a:pt x="77153" y="347186"/>
                </a:cubicBezTo>
                <a:lnTo>
                  <a:pt x="77153" y="334328"/>
                </a:lnTo>
                <a:lnTo>
                  <a:pt x="205742" y="334328"/>
                </a:lnTo>
                <a:lnTo>
                  <a:pt x="205742" y="347186"/>
                </a:lnTo>
                <a:cubicBezTo>
                  <a:pt x="205742" y="382709"/>
                  <a:pt x="176972" y="411480"/>
                  <a:pt x="141449" y="411480"/>
                </a:cubicBezTo>
                <a:lnTo>
                  <a:pt x="141446" y="4114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Word Families and Sentence Building Blocks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2025-07-24T09:35:48Z</dcterms:created>
  <dcterms:modified xsi:type="dcterms:W3CDTF">2025-07-24T09:35:48Z</dcterms:modified>
</cp:coreProperties>
</file>