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2ccccba11c99f256a32e66aaa3359e1b930b7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bfda3ec1339b62e958127f751ed346f86af08e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f861dd256e1b10f437eca1b787cd3ec48b1c0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d6adbff61a6b17c4fdff86b45dc0192d5b83c9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12d2dc56997c8ac8db7b82309f2575af822a65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cdefcb1c946a6c5aa55c1174e8f3747d392f08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42be28e297f2d0d907c759d8d22271cfe46e88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f60349c248afc1b427c9dda09103beb0ea040d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39d5d329d4a8c9fe45936a5caa17720efc2280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ed476677c7490f14b72b15096674a27c85065ec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c313d5bb867c8b94a0d19a298400f5b88062de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235ec9ec85af1e7372ceba6185a98496d885e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2d324f48a67215e1c8c5a1a3102ba0211974d7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5f58a638a11a0713f95704579b6624141e2fad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a95d454f3399891a53a323c9a36e2eaafc967b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e8a66e632282e52e8f52a83844fbbc38cebf5e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2889a0c653df4a76d05619ccc724efad38bf71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8407be9fa1845504e603997f0b5c09ce14f2d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Understanding Character Development and Plot Structure in Storytelling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Narrative Dynamics: Characters and Plot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Main Characters and Plot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are Main Characters?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Types of Main Characters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Role of Conflict in Plot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of Main Characters and Plot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Feedback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Glossary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Recommended Reading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Main Characters and Plot Development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narrative arc is the structure that outlines the progression of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 understanding how characters and plot interact to create a cohesive tale.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Arc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development refers to the sequence of events that make up a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includes the introduction, rising action, climax, falling action, and resolution.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Development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 characters are the central figures in a story, driving the plot forward.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often undergo significant development and change throughout the narrative.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 Characters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Main Characters?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Protagonists are the heroes or main characters in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often undergo significant change or growth throughout the narrative.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Protagonists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Antagonists are the opposing forces in a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create conflict and tension, challenging the protagonists.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Antagonists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Supporting characters help to develop the main characters' stories.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provide depth and context to the narrative.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Characters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development is crucial for engaging storytelling.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involves the evolution of characters through their experiences and challenges.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Main Characters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character who helps or hinders the protagonist and adds depth to the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additional perspectives and can influence the protagonist's journey.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Character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240" y="40640"/>
                </a:moveTo>
                <a:cubicBezTo>
                  <a:pt x="6794" y="40640"/>
                  <a:pt x="0" y="47435"/>
                  <a:pt x="0" y="55880"/>
                </a:cubicBezTo>
                <a:cubicBezTo>
                  <a:pt x="0" y="64326"/>
                  <a:pt x="6794" y="71120"/>
                  <a:pt x="15240" y="71120"/>
                </a:cubicBezTo>
                <a:lnTo>
                  <a:pt x="45720" y="71120"/>
                </a:lnTo>
                <a:lnTo>
                  <a:pt x="45720" y="111760"/>
                </a:lnTo>
                <a:lnTo>
                  <a:pt x="15240" y="111760"/>
                </a:lnTo>
                <a:cubicBezTo>
                  <a:pt x="6794" y="111760"/>
                  <a:pt x="0" y="118555"/>
                  <a:pt x="0" y="127000"/>
                </a:cubicBezTo>
                <a:cubicBezTo>
                  <a:pt x="0" y="135446"/>
                  <a:pt x="6794" y="142240"/>
                  <a:pt x="15240" y="142240"/>
                </a:cubicBezTo>
                <a:lnTo>
                  <a:pt x="60960" y="142240"/>
                </a:lnTo>
                <a:lnTo>
                  <a:pt x="142240" y="142240"/>
                </a:lnTo>
                <a:lnTo>
                  <a:pt x="350520" y="142240"/>
                </a:lnTo>
                <a:cubicBezTo>
                  <a:pt x="358966" y="142240"/>
                  <a:pt x="365760" y="135446"/>
                  <a:pt x="365760" y="127000"/>
                </a:cubicBezTo>
                <a:cubicBezTo>
                  <a:pt x="365760" y="118555"/>
                  <a:pt x="358966" y="111760"/>
                  <a:pt x="350520" y="111760"/>
                </a:cubicBezTo>
                <a:lnTo>
                  <a:pt x="320040" y="111760"/>
                </a:lnTo>
                <a:lnTo>
                  <a:pt x="320040" y="71120"/>
                </a:lnTo>
                <a:lnTo>
                  <a:pt x="345440" y="71120"/>
                </a:lnTo>
                <a:cubicBezTo>
                  <a:pt x="353886" y="71120"/>
                  <a:pt x="360680" y="64326"/>
                  <a:pt x="360680" y="55880"/>
                </a:cubicBezTo>
                <a:cubicBezTo>
                  <a:pt x="360680" y="47435"/>
                  <a:pt x="353886" y="40640"/>
                  <a:pt x="345440" y="40640"/>
                </a:cubicBezTo>
                <a:lnTo>
                  <a:pt x="15240" y="40640"/>
                </a:lnTo>
                <a:moveTo>
                  <a:pt x="289560" y="71120"/>
                </a:moveTo>
                <a:lnTo>
                  <a:pt x="289560" y="111760"/>
                </a:lnTo>
                <a:lnTo>
                  <a:pt x="238760" y="111760"/>
                </a:lnTo>
                <a:lnTo>
                  <a:pt x="238760" y="71120"/>
                </a:lnTo>
                <a:lnTo>
                  <a:pt x="289560" y="71120"/>
                </a:lnTo>
                <a:moveTo>
                  <a:pt x="208280" y="71120"/>
                </a:moveTo>
                <a:lnTo>
                  <a:pt x="208280" y="111760"/>
                </a:lnTo>
                <a:lnTo>
                  <a:pt x="157480" y="111760"/>
                </a:lnTo>
                <a:lnTo>
                  <a:pt x="157480" y="71120"/>
                </a:lnTo>
                <a:lnTo>
                  <a:pt x="208280" y="71120"/>
                </a:lnTo>
                <a:moveTo>
                  <a:pt x="127000" y="71120"/>
                </a:moveTo>
                <a:lnTo>
                  <a:pt x="127000" y="111760"/>
                </a:lnTo>
                <a:lnTo>
                  <a:pt x="76200" y="111760"/>
                </a:lnTo>
                <a:lnTo>
                  <a:pt x="76200" y="71120"/>
                </a:lnTo>
                <a:lnTo>
                  <a:pt x="127000" y="71120"/>
                </a:lnTo>
                <a:moveTo>
                  <a:pt x="15240" y="172720"/>
                </a:moveTo>
                <a:cubicBezTo>
                  <a:pt x="6794" y="172720"/>
                  <a:pt x="0" y="179514"/>
                  <a:pt x="0" y="187960"/>
                </a:cubicBezTo>
                <a:cubicBezTo>
                  <a:pt x="0" y="196406"/>
                  <a:pt x="6794" y="203200"/>
                  <a:pt x="15240" y="203200"/>
                </a:cubicBezTo>
                <a:cubicBezTo>
                  <a:pt x="32068" y="203200"/>
                  <a:pt x="45720" y="216852"/>
                  <a:pt x="45720" y="233680"/>
                </a:cubicBezTo>
                <a:lnTo>
                  <a:pt x="45720" y="299720"/>
                </a:lnTo>
                <a:cubicBezTo>
                  <a:pt x="45720" y="313753"/>
                  <a:pt x="57086" y="325120"/>
                  <a:pt x="71120" y="325120"/>
                </a:cubicBezTo>
                <a:lnTo>
                  <a:pt x="111760" y="325120"/>
                </a:lnTo>
                <a:cubicBezTo>
                  <a:pt x="125794" y="325120"/>
                  <a:pt x="137160" y="313753"/>
                  <a:pt x="137160" y="299720"/>
                </a:cubicBezTo>
                <a:lnTo>
                  <a:pt x="137160" y="238760"/>
                </a:lnTo>
                <a:cubicBezTo>
                  <a:pt x="137160" y="219138"/>
                  <a:pt x="153099" y="203200"/>
                  <a:pt x="172720" y="203200"/>
                </a:cubicBezTo>
                <a:lnTo>
                  <a:pt x="193040" y="203200"/>
                </a:lnTo>
                <a:cubicBezTo>
                  <a:pt x="212662" y="203200"/>
                  <a:pt x="228600" y="219138"/>
                  <a:pt x="228600" y="238760"/>
                </a:cubicBezTo>
                <a:lnTo>
                  <a:pt x="228600" y="299720"/>
                </a:lnTo>
                <a:cubicBezTo>
                  <a:pt x="228600" y="313753"/>
                  <a:pt x="239966" y="325120"/>
                  <a:pt x="254000" y="325120"/>
                </a:cubicBezTo>
                <a:lnTo>
                  <a:pt x="294640" y="325120"/>
                </a:lnTo>
                <a:cubicBezTo>
                  <a:pt x="308674" y="325120"/>
                  <a:pt x="320040" y="313753"/>
                  <a:pt x="320040" y="299720"/>
                </a:cubicBezTo>
                <a:lnTo>
                  <a:pt x="320040" y="233680"/>
                </a:lnTo>
                <a:cubicBezTo>
                  <a:pt x="320040" y="216852"/>
                  <a:pt x="333693" y="203200"/>
                  <a:pt x="350520" y="203200"/>
                </a:cubicBezTo>
                <a:cubicBezTo>
                  <a:pt x="358966" y="203200"/>
                  <a:pt x="365760" y="196406"/>
                  <a:pt x="365760" y="187960"/>
                </a:cubicBezTo>
                <a:cubicBezTo>
                  <a:pt x="365760" y="179514"/>
                  <a:pt x="358966" y="172720"/>
                  <a:pt x="350520" y="172720"/>
                </a:cubicBezTo>
                <a:cubicBezTo>
                  <a:pt x="316865" y="172720"/>
                  <a:pt x="289560" y="200025"/>
                  <a:pt x="289560" y="233680"/>
                </a:cubicBezTo>
                <a:lnTo>
                  <a:pt x="289560" y="294640"/>
                </a:lnTo>
                <a:lnTo>
                  <a:pt x="259080" y="294640"/>
                </a:lnTo>
                <a:lnTo>
                  <a:pt x="259080" y="238760"/>
                </a:lnTo>
                <a:cubicBezTo>
                  <a:pt x="259080" y="202311"/>
                  <a:pt x="229489" y="172720"/>
                  <a:pt x="193040" y="172720"/>
                </a:cubicBezTo>
                <a:lnTo>
                  <a:pt x="172720" y="172720"/>
                </a:lnTo>
                <a:cubicBezTo>
                  <a:pt x="136271" y="172720"/>
                  <a:pt x="106680" y="202311"/>
                  <a:pt x="106680" y="238760"/>
                </a:cubicBezTo>
                <a:lnTo>
                  <a:pt x="106680" y="294640"/>
                </a:lnTo>
                <a:lnTo>
                  <a:pt x="76200" y="294640"/>
                </a:lnTo>
                <a:lnTo>
                  <a:pt x="76200" y="233680"/>
                </a:lnTo>
                <a:cubicBezTo>
                  <a:pt x="76200" y="200025"/>
                  <a:pt x="48895" y="172720"/>
                  <a:pt x="15240" y="172720"/>
                </a:cubicBezTo>
                <a:lnTo>
                  <a:pt x="15240" y="1727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character who opposes the protagonist and creates conflict.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Can be a villain or a force that challenges the protagonist's goals.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Antagonist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8076" y="142495"/>
                </a:moveTo>
                <a:lnTo>
                  <a:pt x="272293" y="166712"/>
                </a:lnTo>
                <a:lnTo>
                  <a:pt x="350803" y="88274"/>
                </a:lnTo>
                <a:cubicBezTo>
                  <a:pt x="356446" y="82630"/>
                  <a:pt x="359947" y="75129"/>
                  <a:pt x="360733" y="67128"/>
                </a:cubicBezTo>
                <a:lnTo>
                  <a:pt x="365733" y="12479"/>
                </a:lnTo>
                <a:cubicBezTo>
                  <a:pt x="366019" y="9121"/>
                  <a:pt x="364805" y="5764"/>
                  <a:pt x="362447" y="3335"/>
                </a:cubicBezTo>
                <a:cubicBezTo>
                  <a:pt x="360090" y="906"/>
                  <a:pt x="356732" y="-309"/>
                  <a:pt x="353303" y="49"/>
                </a:cubicBezTo>
                <a:lnTo>
                  <a:pt x="298653" y="5049"/>
                </a:lnTo>
                <a:cubicBezTo>
                  <a:pt x="290652" y="5764"/>
                  <a:pt x="283151" y="9264"/>
                  <a:pt x="277508" y="14979"/>
                </a:cubicBezTo>
                <a:lnTo>
                  <a:pt x="198998" y="93417"/>
                </a:lnTo>
                <a:lnTo>
                  <a:pt x="223215" y="117635"/>
                </a:lnTo>
                <a:lnTo>
                  <a:pt x="301725" y="39196"/>
                </a:lnTo>
                <a:lnTo>
                  <a:pt x="329014" y="36696"/>
                </a:lnTo>
                <a:lnTo>
                  <a:pt x="326514" y="63985"/>
                </a:lnTo>
                <a:lnTo>
                  <a:pt x="248076" y="142495"/>
                </a:lnTo>
                <a:moveTo>
                  <a:pt x="166708" y="272440"/>
                </a:moveTo>
                <a:lnTo>
                  <a:pt x="142491" y="248222"/>
                </a:lnTo>
                <a:lnTo>
                  <a:pt x="111987" y="278726"/>
                </a:lnTo>
                <a:lnTo>
                  <a:pt x="87198" y="253937"/>
                </a:lnTo>
                <a:lnTo>
                  <a:pt x="117702" y="223434"/>
                </a:lnTo>
                <a:lnTo>
                  <a:pt x="93485" y="199216"/>
                </a:lnTo>
                <a:lnTo>
                  <a:pt x="62838" y="229649"/>
                </a:lnTo>
                <a:lnTo>
                  <a:pt x="53766" y="220576"/>
                </a:lnTo>
                <a:cubicBezTo>
                  <a:pt x="49337" y="216147"/>
                  <a:pt x="42050" y="216147"/>
                  <a:pt x="37621" y="220576"/>
                </a:cubicBezTo>
                <a:lnTo>
                  <a:pt x="26191" y="232006"/>
                </a:lnTo>
                <a:cubicBezTo>
                  <a:pt x="22833" y="235364"/>
                  <a:pt x="21905" y="240436"/>
                  <a:pt x="23833" y="244722"/>
                </a:cubicBezTo>
                <a:lnTo>
                  <a:pt x="43479" y="289013"/>
                </a:lnTo>
                <a:lnTo>
                  <a:pt x="3331" y="329161"/>
                </a:lnTo>
                <a:cubicBezTo>
                  <a:pt x="-1098" y="333590"/>
                  <a:pt x="-1098" y="340877"/>
                  <a:pt x="3331" y="345306"/>
                </a:cubicBezTo>
                <a:lnTo>
                  <a:pt x="20476" y="362451"/>
                </a:lnTo>
                <a:cubicBezTo>
                  <a:pt x="24905" y="366880"/>
                  <a:pt x="32192" y="366880"/>
                  <a:pt x="36621" y="362451"/>
                </a:cubicBezTo>
                <a:lnTo>
                  <a:pt x="76769" y="322303"/>
                </a:lnTo>
                <a:lnTo>
                  <a:pt x="121060" y="341948"/>
                </a:lnTo>
                <a:cubicBezTo>
                  <a:pt x="125346" y="343877"/>
                  <a:pt x="130418" y="342949"/>
                  <a:pt x="133776" y="339591"/>
                </a:cubicBezTo>
                <a:lnTo>
                  <a:pt x="145206" y="328161"/>
                </a:lnTo>
                <a:cubicBezTo>
                  <a:pt x="149635" y="323732"/>
                  <a:pt x="149635" y="316445"/>
                  <a:pt x="145206" y="312016"/>
                </a:cubicBezTo>
                <a:lnTo>
                  <a:pt x="136133" y="302944"/>
                </a:lnTo>
                <a:lnTo>
                  <a:pt x="166637" y="272440"/>
                </a:lnTo>
                <a:lnTo>
                  <a:pt x="166708" y="272440"/>
                </a:lnTo>
                <a:moveTo>
                  <a:pt x="39121" y="64057"/>
                </a:moveTo>
                <a:lnTo>
                  <a:pt x="36621" y="36696"/>
                </a:lnTo>
                <a:lnTo>
                  <a:pt x="63910" y="39196"/>
                </a:lnTo>
                <a:lnTo>
                  <a:pt x="262435" y="237721"/>
                </a:lnTo>
                <a:lnTo>
                  <a:pt x="286652" y="213504"/>
                </a:lnTo>
                <a:lnTo>
                  <a:pt x="88199" y="14979"/>
                </a:lnTo>
                <a:cubicBezTo>
                  <a:pt x="82555" y="9264"/>
                  <a:pt x="75054" y="5764"/>
                  <a:pt x="67053" y="5049"/>
                </a:cubicBezTo>
                <a:lnTo>
                  <a:pt x="12403" y="120"/>
                </a:lnTo>
                <a:cubicBezTo>
                  <a:pt x="9046" y="-237"/>
                  <a:pt x="5688" y="977"/>
                  <a:pt x="3331" y="3406"/>
                </a:cubicBezTo>
                <a:cubicBezTo>
                  <a:pt x="973" y="5835"/>
                  <a:pt x="-313" y="9121"/>
                  <a:pt x="45" y="12479"/>
                </a:cubicBezTo>
                <a:lnTo>
                  <a:pt x="4974" y="67128"/>
                </a:lnTo>
                <a:cubicBezTo>
                  <a:pt x="5688" y="75129"/>
                  <a:pt x="9189" y="82630"/>
                  <a:pt x="14904" y="88274"/>
                </a:cubicBezTo>
                <a:lnTo>
                  <a:pt x="213357" y="286799"/>
                </a:lnTo>
                <a:lnTo>
                  <a:pt x="237574" y="262581"/>
                </a:lnTo>
                <a:lnTo>
                  <a:pt x="39121" y="64057"/>
                </a:lnTo>
                <a:moveTo>
                  <a:pt x="328086" y="220576"/>
                </a:moveTo>
                <a:cubicBezTo>
                  <a:pt x="323657" y="216147"/>
                  <a:pt x="316370" y="216147"/>
                  <a:pt x="311941" y="220576"/>
                </a:cubicBezTo>
                <a:lnTo>
                  <a:pt x="220501" y="312016"/>
                </a:lnTo>
                <a:cubicBezTo>
                  <a:pt x="216072" y="316445"/>
                  <a:pt x="216072" y="323732"/>
                  <a:pt x="220501" y="328161"/>
                </a:cubicBezTo>
                <a:lnTo>
                  <a:pt x="231931" y="339591"/>
                </a:lnTo>
                <a:cubicBezTo>
                  <a:pt x="235288" y="342949"/>
                  <a:pt x="240360" y="343877"/>
                  <a:pt x="244647" y="341948"/>
                </a:cubicBezTo>
                <a:lnTo>
                  <a:pt x="288938" y="322303"/>
                </a:lnTo>
                <a:lnTo>
                  <a:pt x="329086" y="362451"/>
                </a:lnTo>
                <a:cubicBezTo>
                  <a:pt x="333515" y="366880"/>
                  <a:pt x="340802" y="366880"/>
                  <a:pt x="345231" y="362451"/>
                </a:cubicBezTo>
                <a:lnTo>
                  <a:pt x="362376" y="345306"/>
                </a:lnTo>
                <a:cubicBezTo>
                  <a:pt x="366805" y="340877"/>
                  <a:pt x="366805" y="333590"/>
                  <a:pt x="362376" y="329161"/>
                </a:cubicBezTo>
                <a:lnTo>
                  <a:pt x="322228" y="289013"/>
                </a:lnTo>
                <a:lnTo>
                  <a:pt x="341873" y="244722"/>
                </a:lnTo>
                <a:cubicBezTo>
                  <a:pt x="343802" y="240364"/>
                  <a:pt x="342873" y="235364"/>
                  <a:pt x="339516" y="232006"/>
                </a:cubicBezTo>
                <a:lnTo>
                  <a:pt x="328086" y="22057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main character who drives the plot forward.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faces challenges that lead to personal growth.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Protagonist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8750" r="38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Development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Concludes the story by resolving conflicts and tying up loose ends.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Provides closure for the characters and the audience.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Events that follow the climax and lead towards resolution.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Shows the consequences of the protagonist's decisions during the climax.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Falling Action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turning point of the story where the main conflict reaches its peak.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protagonist faces a critical challenge or decision that determines the outcome.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Climax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1416" y="94298"/>
                </a:moveTo>
                <a:cubicBezTo>
                  <a:pt x="111416" y="56418"/>
                  <a:pt x="142116" y="25718"/>
                  <a:pt x="179996" y="25718"/>
                </a:cubicBezTo>
                <a:cubicBezTo>
                  <a:pt x="217876" y="25718"/>
                  <a:pt x="248576" y="56418"/>
                  <a:pt x="248576" y="94298"/>
                </a:cubicBezTo>
                <a:cubicBezTo>
                  <a:pt x="248576" y="132177"/>
                  <a:pt x="217876" y="162878"/>
                  <a:pt x="179996" y="162878"/>
                </a:cubicBezTo>
                <a:cubicBezTo>
                  <a:pt x="174424" y="162878"/>
                  <a:pt x="169012" y="162235"/>
                  <a:pt x="163869" y="160949"/>
                </a:cubicBezTo>
                <a:cubicBezTo>
                  <a:pt x="159529" y="159877"/>
                  <a:pt x="154921" y="161163"/>
                  <a:pt x="151760" y="164378"/>
                </a:cubicBezTo>
                <a:lnTo>
                  <a:pt x="136115" y="180023"/>
                </a:lnTo>
                <a:lnTo>
                  <a:pt x="107129" y="180023"/>
                </a:lnTo>
                <a:cubicBezTo>
                  <a:pt x="100004" y="180023"/>
                  <a:pt x="94271" y="185755"/>
                  <a:pt x="94271" y="192881"/>
                </a:cubicBezTo>
                <a:lnTo>
                  <a:pt x="94271" y="214313"/>
                </a:lnTo>
                <a:lnTo>
                  <a:pt x="72839" y="214313"/>
                </a:lnTo>
                <a:cubicBezTo>
                  <a:pt x="65713" y="214313"/>
                  <a:pt x="59981" y="220045"/>
                  <a:pt x="59981" y="227171"/>
                </a:cubicBezTo>
                <a:lnTo>
                  <a:pt x="59981" y="248603"/>
                </a:lnTo>
                <a:lnTo>
                  <a:pt x="25691" y="248603"/>
                </a:lnTo>
                <a:lnTo>
                  <a:pt x="25691" y="206758"/>
                </a:lnTo>
                <a:lnTo>
                  <a:pt x="109915" y="122533"/>
                </a:lnTo>
                <a:cubicBezTo>
                  <a:pt x="113077" y="119372"/>
                  <a:pt x="114362" y="114764"/>
                  <a:pt x="113344" y="110425"/>
                </a:cubicBezTo>
                <a:cubicBezTo>
                  <a:pt x="112112" y="105281"/>
                  <a:pt x="111416" y="99870"/>
                  <a:pt x="111416" y="94298"/>
                </a:cubicBezTo>
                <a:lnTo>
                  <a:pt x="111416" y="94298"/>
                </a:lnTo>
                <a:moveTo>
                  <a:pt x="179996" y="0"/>
                </a:moveTo>
                <a:cubicBezTo>
                  <a:pt x="127918" y="0"/>
                  <a:pt x="85698" y="42220"/>
                  <a:pt x="85698" y="94298"/>
                </a:cubicBezTo>
                <a:cubicBezTo>
                  <a:pt x="85698" y="99387"/>
                  <a:pt x="86073" y="104370"/>
                  <a:pt x="86877" y="109246"/>
                </a:cubicBezTo>
                <a:lnTo>
                  <a:pt x="3724" y="192345"/>
                </a:lnTo>
                <a:cubicBezTo>
                  <a:pt x="1313" y="194757"/>
                  <a:pt x="-27" y="198025"/>
                  <a:pt x="-27" y="201454"/>
                </a:cubicBezTo>
                <a:lnTo>
                  <a:pt x="-27" y="261461"/>
                </a:lnTo>
                <a:cubicBezTo>
                  <a:pt x="-27" y="268587"/>
                  <a:pt x="5706" y="274320"/>
                  <a:pt x="12832" y="274320"/>
                </a:cubicBezTo>
                <a:lnTo>
                  <a:pt x="72839" y="274320"/>
                </a:lnTo>
                <a:cubicBezTo>
                  <a:pt x="79965" y="274320"/>
                  <a:pt x="85698" y="268587"/>
                  <a:pt x="85698" y="261461"/>
                </a:cubicBezTo>
                <a:lnTo>
                  <a:pt x="85698" y="240030"/>
                </a:lnTo>
                <a:lnTo>
                  <a:pt x="107129" y="240030"/>
                </a:lnTo>
                <a:cubicBezTo>
                  <a:pt x="114255" y="240030"/>
                  <a:pt x="119988" y="234297"/>
                  <a:pt x="119988" y="227171"/>
                </a:cubicBezTo>
                <a:lnTo>
                  <a:pt x="119988" y="205740"/>
                </a:lnTo>
                <a:lnTo>
                  <a:pt x="141419" y="205740"/>
                </a:lnTo>
                <a:cubicBezTo>
                  <a:pt x="144848" y="205740"/>
                  <a:pt x="148117" y="204401"/>
                  <a:pt x="150528" y="201990"/>
                </a:cubicBezTo>
                <a:lnTo>
                  <a:pt x="165101" y="187416"/>
                </a:lnTo>
                <a:cubicBezTo>
                  <a:pt x="169977" y="188166"/>
                  <a:pt x="174959" y="188595"/>
                  <a:pt x="180049" y="188595"/>
                </a:cubicBezTo>
                <a:cubicBezTo>
                  <a:pt x="232127" y="188595"/>
                  <a:pt x="274347" y="146375"/>
                  <a:pt x="274347" y="94298"/>
                </a:cubicBezTo>
                <a:cubicBezTo>
                  <a:pt x="274347" y="42220"/>
                  <a:pt x="232074" y="0"/>
                  <a:pt x="179996" y="0"/>
                </a:cubicBezTo>
                <a:lnTo>
                  <a:pt x="179996" y="0"/>
                </a:lnTo>
                <a:moveTo>
                  <a:pt x="197141" y="94298"/>
                </a:moveTo>
                <a:cubicBezTo>
                  <a:pt x="206610" y="94298"/>
                  <a:pt x="214286" y="86621"/>
                  <a:pt x="214286" y="77152"/>
                </a:cubicBezTo>
                <a:cubicBezTo>
                  <a:pt x="214286" y="67684"/>
                  <a:pt x="206610" y="60008"/>
                  <a:pt x="197141" y="60008"/>
                </a:cubicBezTo>
                <a:cubicBezTo>
                  <a:pt x="187672" y="60008"/>
                  <a:pt x="179996" y="67684"/>
                  <a:pt x="179996" y="77152"/>
                </a:cubicBezTo>
                <a:cubicBezTo>
                  <a:pt x="179996" y="86621"/>
                  <a:pt x="187672" y="94298"/>
                  <a:pt x="197141" y="94298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Builds tension and conflict as the story progresses.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Introduces obstacles that the protagonist must overcome.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Rising Action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4" y="0"/>
                </a:moveTo>
                <a:cubicBezTo>
                  <a:pt x="146272" y="0"/>
                  <a:pt x="155166" y="911"/>
                  <a:pt x="163845" y="2572"/>
                </a:cubicBezTo>
                <a:cubicBezTo>
                  <a:pt x="168078" y="3375"/>
                  <a:pt x="175525" y="5840"/>
                  <a:pt x="179597" y="13341"/>
                </a:cubicBezTo>
                <a:cubicBezTo>
                  <a:pt x="180669" y="15323"/>
                  <a:pt x="181526" y="17413"/>
                  <a:pt x="182062" y="19663"/>
                </a:cubicBezTo>
                <a:lnTo>
                  <a:pt x="187045" y="40291"/>
                </a:lnTo>
                <a:cubicBezTo>
                  <a:pt x="187795" y="43398"/>
                  <a:pt x="193045" y="46452"/>
                  <a:pt x="196099" y="45541"/>
                </a:cubicBezTo>
                <a:lnTo>
                  <a:pt x="216459" y="39541"/>
                </a:lnTo>
                <a:cubicBezTo>
                  <a:pt x="218602" y="38898"/>
                  <a:pt x="220799" y="38576"/>
                  <a:pt x="222996" y="38523"/>
                </a:cubicBezTo>
                <a:cubicBezTo>
                  <a:pt x="231622" y="38255"/>
                  <a:pt x="237462" y="43559"/>
                  <a:pt x="240301" y="46774"/>
                </a:cubicBezTo>
                <a:cubicBezTo>
                  <a:pt x="252142" y="60222"/>
                  <a:pt x="261250" y="76027"/>
                  <a:pt x="267037" y="93012"/>
                </a:cubicBezTo>
                <a:cubicBezTo>
                  <a:pt x="268430" y="97083"/>
                  <a:pt x="270037" y="104692"/>
                  <a:pt x="265590" y="111978"/>
                </a:cubicBezTo>
                <a:cubicBezTo>
                  <a:pt x="264412" y="113907"/>
                  <a:pt x="262965" y="115729"/>
                  <a:pt x="261304" y="117336"/>
                </a:cubicBezTo>
                <a:lnTo>
                  <a:pt x="245927" y="131963"/>
                </a:lnTo>
                <a:cubicBezTo>
                  <a:pt x="243677" y="134106"/>
                  <a:pt x="243677" y="140268"/>
                  <a:pt x="245927" y="142411"/>
                </a:cubicBezTo>
                <a:lnTo>
                  <a:pt x="261304" y="157037"/>
                </a:lnTo>
                <a:cubicBezTo>
                  <a:pt x="262965" y="158645"/>
                  <a:pt x="264412" y="160466"/>
                  <a:pt x="265590" y="162395"/>
                </a:cubicBezTo>
                <a:cubicBezTo>
                  <a:pt x="269984" y="169682"/>
                  <a:pt x="268376" y="177290"/>
                  <a:pt x="267037" y="181362"/>
                </a:cubicBezTo>
                <a:cubicBezTo>
                  <a:pt x="261250" y="198346"/>
                  <a:pt x="252142" y="214098"/>
                  <a:pt x="240301" y="227600"/>
                </a:cubicBezTo>
                <a:cubicBezTo>
                  <a:pt x="237462" y="230815"/>
                  <a:pt x="231568" y="236119"/>
                  <a:pt x="222996" y="235851"/>
                </a:cubicBezTo>
                <a:cubicBezTo>
                  <a:pt x="220799" y="235797"/>
                  <a:pt x="218602" y="235422"/>
                  <a:pt x="216459" y="234833"/>
                </a:cubicBezTo>
                <a:lnTo>
                  <a:pt x="196099" y="228778"/>
                </a:lnTo>
                <a:cubicBezTo>
                  <a:pt x="193046" y="227868"/>
                  <a:pt x="187795" y="230922"/>
                  <a:pt x="187045" y="234029"/>
                </a:cubicBezTo>
                <a:lnTo>
                  <a:pt x="182062" y="254657"/>
                </a:lnTo>
                <a:cubicBezTo>
                  <a:pt x="181526" y="256907"/>
                  <a:pt x="180669" y="259050"/>
                  <a:pt x="179597" y="260979"/>
                </a:cubicBezTo>
                <a:cubicBezTo>
                  <a:pt x="175472" y="268480"/>
                  <a:pt x="168025" y="270891"/>
                  <a:pt x="163845" y="271748"/>
                </a:cubicBezTo>
                <a:cubicBezTo>
                  <a:pt x="155166" y="273409"/>
                  <a:pt x="146272" y="274320"/>
                  <a:pt x="137164" y="274320"/>
                </a:cubicBezTo>
                <a:cubicBezTo>
                  <a:pt x="128055" y="274320"/>
                  <a:pt x="119161" y="273409"/>
                  <a:pt x="110482" y="271748"/>
                </a:cubicBezTo>
                <a:cubicBezTo>
                  <a:pt x="106249" y="270944"/>
                  <a:pt x="98802" y="268480"/>
                  <a:pt x="94730" y="260979"/>
                </a:cubicBezTo>
                <a:cubicBezTo>
                  <a:pt x="93658" y="258997"/>
                  <a:pt x="92801" y="256907"/>
                  <a:pt x="92265" y="254657"/>
                </a:cubicBezTo>
                <a:lnTo>
                  <a:pt x="87282" y="234029"/>
                </a:lnTo>
                <a:cubicBezTo>
                  <a:pt x="86532" y="230922"/>
                  <a:pt x="81282" y="227868"/>
                  <a:pt x="78228" y="228778"/>
                </a:cubicBezTo>
                <a:lnTo>
                  <a:pt x="57868" y="234779"/>
                </a:lnTo>
                <a:cubicBezTo>
                  <a:pt x="55725" y="235422"/>
                  <a:pt x="53528" y="235744"/>
                  <a:pt x="51331" y="235797"/>
                </a:cubicBezTo>
                <a:cubicBezTo>
                  <a:pt x="42705" y="236065"/>
                  <a:pt x="36865" y="230761"/>
                  <a:pt x="34026" y="227546"/>
                </a:cubicBezTo>
                <a:cubicBezTo>
                  <a:pt x="22238" y="214098"/>
                  <a:pt x="13077" y="198293"/>
                  <a:pt x="7290" y="181308"/>
                </a:cubicBezTo>
                <a:cubicBezTo>
                  <a:pt x="5897" y="177236"/>
                  <a:pt x="4290" y="169628"/>
                  <a:pt x="8737" y="162342"/>
                </a:cubicBezTo>
                <a:cubicBezTo>
                  <a:pt x="9916" y="160413"/>
                  <a:pt x="11362" y="158591"/>
                  <a:pt x="13023" y="156984"/>
                </a:cubicBezTo>
                <a:lnTo>
                  <a:pt x="28400" y="142357"/>
                </a:lnTo>
                <a:cubicBezTo>
                  <a:pt x="30650" y="140214"/>
                  <a:pt x="30650" y="134052"/>
                  <a:pt x="28400" y="131909"/>
                </a:cubicBezTo>
                <a:lnTo>
                  <a:pt x="12969" y="117282"/>
                </a:lnTo>
                <a:cubicBezTo>
                  <a:pt x="11308" y="115675"/>
                  <a:pt x="9862" y="113853"/>
                  <a:pt x="8683" y="111925"/>
                </a:cubicBezTo>
                <a:cubicBezTo>
                  <a:pt x="4290" y="104638"/>
                  <a:pt x="5897" y="97030"/>
                  <a:pt x="7290" y="93012"/>
                </a:cubicBezTo>
                <a:cubicBezTo>
                  <a:pt x="13077" y="76027"/>
                  <a:pt x="22185" y="60275"/>
                  <a:pt x="34026" y="46774"/>
                </a:cubicBezTo>
                <a:cubicBezTo>
                  <a:pt x="36865" y="43559"/>
                  <a:pt x="42759" y="38255"/>
                  <a:pt x="51331" y="38523"/>
                </a:cubicBezTo>
                <a:cubicBezTo>
                  <a:pt x="53528" y="38576"/>
                  <a:pt x="55725" y="38951"/>
                  <a:pt x="57868" y="39541"/>
                </a:cubicBezTo>
                <a:lnTo>
                  <a:pt x="78228" y="45541"/>
                </a:lnTo>
                <a:cubicBezTo>
                  <a:pt x="81282" y="46452"/>
                  <a:pt x="86532" y="43398"/>
                  <a:pt x="87282" y="40291"/>
                </a:cubicBezTo>
                <a:lnTo>
                  <a:pt x="92265" y="19663"/>
                </a:lnTo>
                <a:cubicBezTo>
                  <a:pt x="92801" y="17413"/>
                  <a:pt x="93658" y="15270"/>
                  <a:pt x="94730" y="13341"/>
                </a:cubicBezTo>
                <a:cubicBezTo>
                  <a:pt x="98855" y="5840"/>
                  <a:pt x="106303" y="3429"/>
                  <a:pt x="110482" y="2572"/>
                </a:cubicBezTo>
                <a:cubicBezTo>
                  <a:pt x="119161" y="911"/>
                  <a:pt x="128055" y="0"/>
                  <a:pt x="137164" y="0"/>
                </a:cubicBezTo>
                <a:lnTo>
                  <a:pt x="137164" y="0"/>
                </a:lnTo>
                <a:moveTo>
                  <a:pt x="116857" y="27539"/>
                </a:moveTo>
                <a:lnTo>
                  <a:pt x="112303" y="46345"/>
                </a:lnTo>
                <a:cubicBezTo>
                  <a:pt x="108124" y="63651"/>
                  <a:pt x="88032" y="75224"/>
                  <a:pt x="70941" y="70241"/>
                </a:cubicBezTo>
                <a:lnTo>
                  <a:pt x="52456" y="64776"/>
                </a:lnTo>
                <a:cubicBezTo>
                  <a:pt x="43616" y="75116"/>
                  <a:pt x="36651" y="87118"/>
                  <a:pt x="32097" y="99977"/>
                </a:cubicBezTo>
                <a:lnTo>
                  <a:pt x="46134" y="113318"/>
                </a:lnTo>
                <a:cubicBezTo>
                  <a:pt x="58993" y="125533"/>
                  <a:pt x="58993" y="148786"/>
                  <a:pt x="46134" y="161002"/>
                </a:cubicBezTo>
                <a:lnTo>
                  <a:pt x="32097" y="174343"/>
                </a:lnTo>
                <a:cubicBezTo>
                  <a:pt x="36651" y="187202"/>
                  <a:pt x="43616" y="199203"/>
                  <a:pt x="52456" y="209544"/>
                </a:cubicBezTo>
                <a:lnTo>
                  <a:pt x="70994" y="204079"/>
                </a:lnTo>
                <a:cubicBezTo>
                  <a:pt x="88032" y="199043"/>
                  <a:pt x="108178" y="210669"/>
                  <a:pt x="112357" y="227975"/>
                </a:cubicBezTo>
                <a:lnTo>
                  <a:pt x="116911" y="246781"/>
                </a:lnTo>
                <a:cubicBezTo>
                  <a:pt x="130091" y="249192"/>
                  <a:pt x="144397" y="249192"/>
                  <a:pt x="157577" y="246781"/>
                </a:cubicBezTo>
                <a:lnTo>
                  <a:pt x="162131" y="227975"/>
                </a:lnTo>
                <a:cubicBezTo>
                  <a:pt x="166310" y="210669"/>
                  <a:pt x="186402" y="199096"/>
                  <a:pt x="203493" y="204079"/>
                </a:cubicBezTo>
                <a:lnTo>
                  <a:pt x="222031" y="209544"/>
                </a:lnTo>
                <a:cubicBezTo>
                  <a:pt x="230872" y="199203"/>
                  <a:pt x="237837" y="187202"/>
                  <a:pt x="242391" y="174343"/>
                </a:cubicBezTo>
                <a:lnTo>
                  <a:pt x="228353" y="161002"/>
                </a:lnTo>
                <a:cubicBezTo>
                  <a:pt x="215495" y="148786"/>
                  <a:pt x="215495" y="125533"/>
                  <a:pt x="228353" y="113318"/>
                </a:cubicBezTo>
                <a:lnTo>
                  <a:pt x="242391" y="99977"/>
                </a:lnTo>
                <a:cubicBezTo>
                  <a:pt x="237837" y="87118"/>
                  <a:pt x="230872" y="75117"/>
                  <a:pt x="222031" y="64776"/>
                </a:cubicBezTo>
                <a:lnTo>
                  <a:pt x="203493" y="70241"/>
                </a:lnTo>
                <a:cubicBezTo>
                  <a:pt x="186455" y="75277"/>
                  <a:pt x="166310" y="63651"/>
                  <a:pt x="162131" y="46345"/>
                </a:cubicBezTo>
                <a:lnTo>
                  <a:pt x="157577" y="27539"/>
                </a:lnTo>
                <a:cubicBezTo>
                  <a:pt x="144397" y="25128"/>
                  <a:pt x="130091" y="25128"/>
                  <a:pt x="116911" y="27539"/>
                </a:cubicBezTo>
                <a:lnTo>
                  <a:pt x="116857" y="27539"/>
                </a:lnTo>
                <a:moveTo>
                  <a:pt x="111446" y="137160"/>
                </a:moveTo>
                <a:cubicBezTo>
                  <a:pt x="111446" y="151363"/>
                  <a:pt x="122960" y="162878"/>
                  <a:pt x="137164" y="162878"/>
                </a:cubicBezTo>
                <a:cubicBezTo>
                  <a:pt x="151367" y="162878"/>
                  <a:pt x="162881" y="151363"/>
                  <a:pt x="162881" y="137160"/>
                </a:cubicBezTo>
                <a:cubicBezTo>
                  <a:pt x="162881" y="122957"/>
                  <a:pt x="151367" y="111443"/>
                  <a:pt x="137164" y="111443"/>
                </a:cubicBezTo>
                <a:cubicBezTo>
                  <a:pt x="122960" y="111443"/>
                  <a:pt x="111446" y="122957"/>
                  <a:pt x="111446" y="137160"/>
                </a:cubicBezTo>
                <a:lnTo>
                  <a:pt x="111446" y="137160"/>
                </a:lnTo>
                <a:moveTo>
                  <a:pt x="137164" y="188595"/>
                </a:moveTo>
                <a:cubicBezTo>
                  <a:pt x="108757" y="188595"/>
                  <a:pt x="85729" y="165567"/>
                  <a:pt x="85729" y="137160"/>
                </a:cubicBezTo>
                <a:cubicBezTo>
                  <a:pt x="85729" y="108753"/>
                  <a:pt x="108757" y="85725"/>
                  <a:pt x="137164" y="85725"/>
                </a:cubicBezTo>
                <a:cubicBezTo>
                  <a:pt x="165570" y="85725"/>
                  <a:pt x="188599" y="108753"/>
                  <a:pt x="188599" y="137160"/>
                </a:cubicBezTo>
                <a:cubicBezTo>
                  <a:pt x="188599" y="165567"/>
                  <a:pt x="165570" y="188595"/>
                  <a:pt x="137164" y="1885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Introduces the setting, characters, and situation of the story.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Establishes the background necessary for understanding the plot.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Exposition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860" y="68580"/>
                </a:moveTo>
                <a:cubicBezTo>
                  <a:pt x="22860" y="60150"/>
                  <a:pt x="29670" y="53340"/>
                  <a:pt x="38100" y="53340"/>
                </a:cubicBezTo>
                <a:cubicBezTo>
                  <a:pt x="46530" y="53340"/>
                  <a:pt x="53340" y="60150"/>
                  <a:pt x="53340" y="68580"/>
                </a:cubicBezTo>
                <a:lnTo>
                  <a:pt x="53340" y="205740"/>
                </a:lnTo>
                <a:cubicBezTo>
                  <a:pt x="53340" y="226790"/>
                  <a:pt x="70390" y="243840"/>
                  <a:pt x="91440" y="243840"/>
                </a:cubicBezTo>
                <a:lnTo>
                  <a:pt x="236220" y="243840"/>
                </a:lnTo>
                <a:cubicBezTo>
                  <a:pt x="257270" y="243840"/>
                  <a:pt x="274320" y="226790"/>
                  <a:pt x="274320" y="205740"/>
                </a:cubicBezTo>
                <a:lnTo>
                  <a:pt x="274320" y="182880"/>
                </a:lnTo>
                <a:cubicBezTo>
                  <a:pt x="274320" y="170259"/>
                  <a:pt x="264081" y="160020"/>
                  <a:pt x="251460" y="160020"/>
                </a:cubicBezTo>
                <a:lnTo>
                  <a:pt x="251174" y="160020"/>
                </a:lnTo>
                <a:lnTo>
                  <a:pt x="250888" y="160020"/>
                </a:lnTo>
                <a:lnTo>
                  <a:pt x="250603" y="160020"/>
                </a:lnTo>
                <a:lnTo>
                  <a:pt x="250317" y="160020"/>
                </a:lnTo>
                <a:lnTo>
                  <a:pt x="250031" y="160020"/>
                </a:lnTo>
                <a:lnTo>
                  <a:pt x="249745" y="160020"/>
                </a:lnTo>
                <a:lnTo>
                  <a:pt x="249460" y="160020"/>
                </a:lnTo>
                <a:lnTo>
                  <a:pt x="249174" y="160020"/>
                </a:lnTo>
                <a:lnTo>
                  <a:pt x="248888" y="160020"/>
                </a:lnTo>
                <a:lnTo>
                  <a:pt x="248602" y="160020"/>
                </a:lnTo>
                <a:lnTo>
                  <a:pt x="248317" y="160020"/>
                </a:lnTo>
                <a:lnTo>
                  <a:pt x="248031" y="160020"/>
                </a:lnTo>
                <a:lnTo>
                  <a:pt x="247745" y="160020"/>
                </a:lnTo>
                <a:lnTo>
                  <a:pt x="247459" y="160020"/>
                </a:lnTo>
                <a:lnTo>
                  <a:pt x="247174" y="160020"/>
                </a:lnTo>
                <a:lnTo>
                  <a:pt x="246888" y="160020"/>
                </a:lnTo>
                <a:lnTo>
                  <a:pt x="246602" y="160020"/>
                </a:lnTo>
                <a:lnTo>
                  <a:pt x="246316" y="160020"/>
                </a:lnTo>
                <a:lnTo>
                  <a:pt x="246031" y="160020"/>
                </a:lnTo>
                <a:lnTo>
                  <a:pt x="245745" y="160020"/>
                </a:lnTo>
                <a:lnTo>
                  <a:pt x="245507" y="160020"/>
                </a:lnTo>
                <a:lnTo>
                  <a:pt x="245221" y="160020"/>
                </a:lnTo>
                <a:lnTo>
                  <a:pt x="244983" y="160020"/>
                </a:lnTo>
                <a:lnTo>
                  <a:pt x="244697" y="160020"/>
                </a:lnTo>
                <a:lnTo>
                  <a:pt x="244459" y="160020"/>
                </a:lnTo>
                <a:lnTo>
                  <a:pt x="244221" y="160020"/>
                </a:lnTo>
                <a:lnTo>
                  <a:pt x="243983" y="160020"/>
                </a:lnTo>
                <a:lnTo>
                  <a:pt x="243745" y="160020"/>
                </a:lnTo>
                <a:lnTo>
                  <a:pt x="243507" y="160020"/>
                </a:lnTo>
                <a:lnTo>
                  <a:pt x="243268" y="160020"/>
                </a:lnTo>
                <a:lnTo>
                  <a:pt x="243030" y="160020"/>
                </a:lnTo>
                <a:lnTo>
                  <a:pt x="242792" y="160020"/>
                </a:lnTo>
                <a:lnTo>
                  <a:pt x="242554" y="160020"/>
                </a:lnTo>
                <a:lnTo>
                  <a:pt x="242316" y="160020"/>
                </a:lnTo>
                <a:lnTo>
                  <a:pt x="242078" y="160020"/>
                </a:lnTo>
                <a:lnTo>
                  <a:pt x="241840" y="160020"/>
                </a:lnTo>
                <a:lnTo>
                  <a:pt x="241602" y="160020"/>
                </a:lnTo>
                <a:lnTo>
                  <a:pt x="241363" y="160020"/>
                </a:lnTo>
                <a:lnTo>
                  <a:pt x="241125" y="160020"/>
                </a:lnTo>
                <a:lnTo>
                  <a:pt x="240887" y="160020"/>
                </a:lnTo>
                <a:lnTo>
                  <a:pt x="240649" y="160020"/>
                </a:lnTo>
                <a:lnTo>
                  <a:pt x="240411" y="160020"/>
                </a:lnTo>
                <a:lnTo>
                  <a:pt x="240173" y="160020"/>
                </a:lnTo>
                <a:lnTo>
                  <a:pt x="239935" y="160020"/>
                </a:lnTo>
                <a:lnTo>
                  <a:pt x="239697" y="160020"/>
                </a:lnTo>
                <a:lnTo>
                  <a:pt x="239459" y="160020"/>
                </a:lnTo>
                <a:lnTo>
                  <a:pt x="239220" y="160020"/>
                </a:lnTo>
                <a:lnTo>
                  <a:pt x="238982" y="160020"/>
                </a:lnTo>
                <a:lnTo>
                  <a:pt x="238744" y="160020"/>
                </a:lnTo>
                <a:lnTo>
                  <a:pt x="238506" y="160020"/>
                </a:lnTo>
                <a:lnTo>
                  <a:pt x="238268" y="160020"/>
                </a:lnTo>
                <a:lnTo>
                  <a:pt x="238030" y="160020"/>
                </a:lnTo>
                <a:lnTo>
                  <a:pt x="237792" y="160020"/>
                </a:lnTo>
                <a:lnTo>
                  <a:pt x="237554" y="160020"/>
                </a:lnTo>
                <a:lnTo>
                  <a:pt x="237315" y="160020"/>
                </a:lnTo>
                <a:lnTo>
                  <a:pt x="237077" y="160020"/>
                </a:lnTo>
                <a:lnTo>
                  <a:pt x="236839" y="160020"/>
                </a:lnTo>
                <a:lnTo>
                  <a:pt x="236601" y="160020"/>
                </a:lnTo>
                <a:lnTo>
                  <a:pt x="236363" y="160020"/>
                </a:lnTo>
                <a:lnTo>
                  <a:pt x="236125" y="160020"/>
                </a:lnTo>
                <a:lnTo>
                  <a:pt x="235887" y="160020"/>
                </a:lnTo>
                <a:lnTo>
                  <a:pt x="235649" y="160020"/>
                </a:lnTo>
                <a:lnTo>
                  <a:pt x="235410" y="160020"/>
                </a:lnTo>
                <a:lnTo>
                  <a:pt x="235172" y="160020"/>
                </a:lnTo>
                <a:lnTo>
                  <a:pt x="234934" y="160020"/>
                </a:lnTo>
                <a:lnTo>
                  <a:pt x="234696" y="160020"/>
                </a:lnTo>
                <a:lnTo>
                  <a:pt x="234458" y="160020"/>
                </a:lnTo>
                <a:lnTo>
                  <a:pt x="234220" y="160020"/>
                </a:lnTo>
                <a:lnTo>
                  <a:pt x="233982" y="160020"/>
                </a:lnTo>
                <a:lnTo>
                  <a:pt x="233744" y="160020"/>
                </a:lnTo>
                <a:lnTo>
                  <a:pt x="233505" y="160020"/>
                </a:lnTo>
                <a:lnTo>
                  <a:pt x="233267" y="160020"/>
                </a:lnTo>
                <a:lnTo>
                  <a:pt x="233029" y="160020"/>
                </a:lnTo>
                <a:lnTo>
                  <a:pt x="232791" y="160020"/>
                </a:lnTo>
                <a:lnTo>
                  <a:pt x="232553" y="160020"/>
                </a:lnTo>
                <a:lnTo>
                  <a:pt x="232315" y="160020"/>
                </a:lnTo>
                <a:lnTo>
                  <a:pt x="232077" y="160020"/>
                </a:lnTo>
                <a:lnTo>
                  <a:pt x="231839" y="160020"/>
                </a:lnTo>
                <a:lnTo>
                  <a:pt x="231600" y="160020"/>
                </a:lnTo>
                <a:lnTo>
                  <a:pt x="231362" y="160020"/>
                </a:lnTo>
                <a:lnTo>
                  <a:pt x="231124" y="160020"/>
                </a:lnTo>
                <a:lnTo>
                  <a:pt x="230886" y="160020"/>
                </a:lnTo>
                <a:lnTo>
                  <a:pt x="230648" y="160020"/>
                </a:lnTo>
                <a:lnTo>
                  <a:pt x="230410" y="160020"/>
                </a:lnTo>
                <a:lnTo>
                  <a:pt x="230172" y="160020"/>
                </a:lnTo>
                <a:lnTo>
                  <a:pt x="229934" y="160020"/>
                </a:lnTo>
                <a:lnTo>
                  <a:pt x="229695" y="160020"/>
                </a:lnTo>
                <a:lnTo>
                  <a:pt x="229457" y="160020"/>
                </a:lnTo>
                <a:lnTo>
                  <a:pt x="229219" y="160020"/>
                </a:lnTo>
                <a:lnTo>
                  <a:pt x="228981" y="160020"/>
                </a:lnTo>
                <a:lnTo>
                  <a:pt x="228743" y="160020"/>
                </a:lnTo>
                <a:lnTo>
                  <a:pt x="228505" y="160020"/>
                </a:lnTo>
                <a:lnTo>
                  <a:pt x="228267" y="160020"/>
                </a:lnTo>
                <a:lnTo>
                  <a:pt x="228029" y="160020"/>
                </a:lnTo>
                <a:lnTo>
                  <a:pt x="227790" y="160020"/>
                </a:lnTo>
                <a:lnTo>
                  <a:pt x="227552" y="160020"/>
                </a:lnTo>
                <a:lnTo>
                  <a:pt x="227314" y="160020"/>
                </a:lnTo>
                <a:lnTo>
                  <a:pt x="227076" y="160020"/>
                </a:lnTo>
                <a:lnTo>
                  <a:pt x="226838" y="160020"/>
                </a:lnTo>
                <a:lnTo>
                  <a:pt x="226600" y="160020"/>
                </a:lnTo>
                <a:lnTo>
                  <a:pt x="226362" y="160020"/>
                </a:lnTo>
                <a:lnTo>
                  <a:pt x="226124" y="160020"/>
                </a:lnTo>
                <a:lnTo>
                  <a:pt x="225885" y="160020"/>
                </a:lnTo>
                <a:lnTo>
                  <a:pt x="225647" y="160020"/>
                </a:lnTo>
                <a:lnTo>
                  <a:pt x="225409" y="160020"/>
                </a:lnTo>
                <a:lnTo>
                  <a:pt x="225171" y="160020"/>
                </a:lnTo>
                <a:lnTo>
                  <a:pt x="224933" y="160020"/>
                </a:lnTo>
                <a:lnTo>
                  <a:pt x="224695" y="160020"/>
                </a:lnTo>
                <a:lnTo>
                  <a:pt x="224457" y="160020"/>
                </a:lnTo>
                <a:lnTo>
                  <a:pt x="224219" y="160020"/>
                </a:lnTo>
                <a:lnTo>
                  <a:pt x="223980" y="160020"/>
                </a:lnTo>
                <a:lnTo>
                  <a:pt x="223742" y="160020"/>
                </a:lnTo>
                <a:lnTo>
                  <a:pt x="223504" y="160020"/>
                </a:lnTo>
                <a:lnTo>
                  <a:pt x="223266" y="160020"/>
                </a:lnTo>
                <a:lnTo>
                  <a:pt x="223028" y="160020"/>
                </a:lnTo>
                <a:lnTo>
                  <a:pt x="222790" y="160020"/>
                </a:lnTo>
                <a:lnTo>
                  <a:pt x="222552" y="160020"/>
                </a:lnTo>
                <a:lnTo>
                  <a:pt x="222314" y="160020"/>
                </a:lnTo>
                <a:lnTo>
                  <a:pt x="222075" y="160020"/>
                </a:lnTo>
                <a:lnTo>
                  <a:pt x="221837" y="160020"/>
                </a:lnTo>
                <a:lnTo>
                  <a:pt x="221599" y="160020"/>
                </a:lnTo>
                <a:lnTo>
                  <a:pt x="221361" y="160020"/>
                </a:lnTo>
                <a:lnTo>
                  <a:pt x="221123" y="160020"/>
                </a:lnTo>
                <a:lnTo>
                  <a:pt x="220885" y="160020"/>
                </a:lnTo>
                <a:lnTo>
                  <a:pt x="220647" y="160020"/>
                </a:lnTo>
                <a:lnTo>
                  <a:pt x="220409" y="160020"/>
                </a:lnTo>
                <a:lnTo>
                  <a:pt x="220170" y="160020"/>
                </a:lnTo>
                <a:lnTo>
                  <a:pt x="219932" y="160020"/>
                </a:lnTo>
                <a:lnTo>
                  <a:pt x="219694" y="160020"/>
                </a:lnTo>
                <a:lnTo>
                  <a:pt x="219456" y="160020"/>
                </a:lnTo>
                <a:lnTo>
                  <a:pt x="219218" y="160020"/>
                </a:lnTo>
                <a:lnTo>
                  <a:pt x="218980" y="160020"/>
                </a:lnTo>
                <a:lnTo>
                  <a:pt x="218742" y="160020"/>
                </a:lnTo>
                <a:lnTo>
                  <a:pt x="218504" y="160020"/>
                </a:lnTo>
                <a:lnTo>
                  <a:pt x="218265" y="160020"/>
                </a:lnTo>
                <a:lnTo>
                  <a:pt x="218027" y="160020"/>
                </a:lnTo>
                <a:lnTo>
                  <a:pt x="217789" y="160020"/>
                </a:lnTo>
                <a:lnTo>
                  <a:pt x="217551" y="160020"/>
                </a:lnTo>
                <a:lnTo>
                  <a:pt x="217313" y="160020"/>
                </a:lnTo>
                <a:lnTo>
                  <a:pt x="217075" y="160020"/>
                </a:lnTo>
                <a:lnTo>
                  <a:pt x="216837" y="160020"/>
                </a:lnTo>
                <a:lnTo>
                  <a:pt x="216599" y="160020"/>
                </a:lnTo>
                <a:lnTo>
                  <a:pt x="216360" y="160020"/>
                </a:lnTo>
                <a:lnTo>
                  <a:pt x="216122" y="160020"/>
                </a:lnTo>
                <a:lnTo>
                  <a:pt x="215884" y="160020"/>
                </a:lnTo>
                <a:lnTo>
                  <a:pt x="215646" y="160020"/>
                </a:lnTo>
                <a:lnTo>
                  <a:pt x="215408" y="160020"/>
                </a:lnTo>
                <a:lnTo>
                  <a:pt x="215170" y="160020"/>
                </a:lnTo>
                <a:lnTo>
                  <a:pt x="214932" y="160020"/>
                </a:lnTo>
                <a:lnTo>
                  <a:pt x="214694" y="160020"/>
                </a:lnTo>
                <a:lnTo>
                  <a:pt x="214455" y="160020"/>
                </a:lnTo>
                <a:lnTo>
                  <a:pt x="214217" y="160020"/>
                </a:lnTo>
                <a:lnTo>
                  <a:pt x="213979" y="160020"/>
                </a:lnTo>
                <a:lnTo>
                  <a:pt x="213741" y="160020"/>
                </a:lnTo>
                <a:lnTo>
                  <a:pt x="213503" y="160020"/>
                </a:lnTo>
                <a:lnTo>
                  <a:pt x="213265" y="160020"/>
                </a:lnTo>
                <a:lnTo>
                  <a:pt x="213027" y="160020"/>
                </a:lnTo>
                <a:lnTo>
                  <a:pt x="212789" y="160020"/>
                </a:lnTo>
                <a:lnTo>
                  <a:pt x="212550" y="160020"/>
                </a:lnTo>
                <a:lnTo>
                  <a:pt x="212312" y="160020"/>
                </a:lnTo>
                <a:lnTo>
                  <a:pt x="212074" y="160020"/>
                </a:lnTo>
                <a:lnTo>
                  <a:pt x="211836" y="160020"/>
                </a:lnTo>
                <a:lnTo>
                  <a:pt x="211598" y="160020"/>
                </a:lnTo>
                <a:lnTo>
                  <a:pt x="211360" y="160020"/>
                </a:lnTo>
                <a:lnTo>
                  <a:pt x="211122" y="160020"/>
                </a:lnTo>
                <a:lnTo>
                  <a:pt x="210884" y="160020"/>
                </a:lnTo>
                <a:lnTo>
                  <a:pt x="210645" y="160020"/>
                </a:lnTo>
                <a:lnTo>
                  <a:pt x="210407" y="160020"/>
                </a:lnTo>
                <a:lnTo>
                  <a:pt x="210169" y="160020"/>
                </a:lnTo>
                <a:lnTo>
                  <a:pt x="209931" y="160020"/>
                </a:lnTo>
                <a:lnTo>
                  <a:pt x="209693" y="160020"/>
                </a:lnTo>
                <a:lnTo>
                  <a:pt x="209455" y="160020"/>
                </a:lnTo>
                <a:lnTo>
                  <a:pt x="209217" y="160020"/>
                </a:lnTo>
                <a:lnTo>
                  <a:pt x="208979" y="160020"/>
                </a:lnTo>
                <a:lnTo>
                  <a:pt x="208740" y="160020"/>
                </a:lnTo>
                <a:lnTo>
                  <a:pt x="208502" y="160020"/>
                </a:lnTo>
                <a:lnTo>
                  <a:pt x="208264" y="160020"/>
                </a:lnTo>
                <a:lnTo>
                  <a:pt x="208026" y="160020"/>
                </a:lnTo>
                <a:lnTo>
                  <a:pt x="207788" y="160020"/>
                </a:lnTo>
                <a:lnTo>
                  <a:pt x="207550" y="160020"/>
                </a:lnTo>
                <a:lnTo>
                  <a:pt x="207312" y="160020"/>
                </a:lnTo>
                <a:lnTo>
                  <a:pt x="207074" y="160020"/>
                </a:lnTo>
                <a:lnTo>
                  <a:pt x="206835" y="160020"/>
                </a:lnTo>
                <a:lnTo>
                  <a:pt x="206597" y="160020"/>
                </a:lnTo>
                <a:lnTo>
                  <a:pt x="206359" y="160020"/>
                </a:lnTo>
                <a:lnTo>
                  <a:pt x="206121" y="160020"/>
                </a:lnTo>
                <a:lnTo>
                  <a:pt x="205883" y="160020"/>
                </a:lnTo>
                <a:lnTo>
                  <a:pt x="205645" y="160020"/>
                </a:lnTo>
                <a:lnTo>
                  <a:pt x="205407" y="160020"/>
                </a:lnTo>
                <a:lnTo>
                  <a:pt x="205169" y="160020"/>
                </a:lnTo>
                <a:lnTo>
                  <a:pt x="204930" y="160020"/>
                </a:lnTo>
                <a:lnTo>
                  <a:pt x="204692" y="160020"/>
                </a:lnTo>
                <a:lnTo>
                  <a:pt x="204454" y="160020"/>
                </a:lnTo>
                <a:lnTo>
                  <a:pt x="204216" y="160020"/>
                </a:lnTo>
                <a:lnTo>
                  <a:pt x="203978" y="160020"/>
                </a:lnTo>
                <a:lnTo>
                  <a:pt x="203740" y="160020"/>
                </a:lnTo>
                <a:lnTo>
                  <a:pt x="203502" y="160020"/>
                </a:lnTo>
                <a:lnTo>
                  <a:pt x="203264" y="160020"/>
                </a:lnTo>
                <a:lnTo>
                  <a:pt x="203025" y="160020"/>
                </a:lnTo>
                <a:lnTo>
                  <a:pt x="202787" y="160020"/>
                </a:lnTo>
                <a:lnTo>
                  <a:pt x="202549" y="160020"/>
                </a:lnTo>
                <a:lnTo>
                  <a:pt x="202311" y="160020"/>
                </a:lnTo>
                <a:lnTo>
                  <a:pt x="202073" y="160020"/>
                </a:lnTo>
                <a:lnTo>
                  <a:pt x="201835" y="160020"/>
                </a:lnTo>
                <a:lnTo>
                  <a:pt x="201597" y="160020"/>
                </a:lnTo>
                <a:lnTo>
                  <a:pt x="201359" y="160020"/>
                </a:lnTo>
                <a:lnTo>
                  <a:pt x="201120" y="160020"/>
                </a:lnTo>
                <a:lnTo>
                  <a:pt x="200882" y="160020"/>
                </a:lnTo>
                <a:lnTo>
                  <a:pt x="200644" y="160020"/>
                </a:lnTo>
                <a:lnTo>
                  <a:pt x="200406" y="160020"/>
                </a:lnTo>
                <a:lnTo>
                  <a:pt x="200168" y="160020"/>
                </a:lnTo>
                <a:lnTo>
                  <a:pt x="199930" y="160020"/>
                </a:lnTo>
                <a:lnTo>
                  <a:pt x="199692" y="160020"/>
                </a:lnTo>
                <a:lnTo>
                  <a:pt x="199454" y="160020"/>
                </a:lnTo>
                <a:lnTo>
                  <a:pt x="199215" y="160020"/>
                </a:lnTo>
                <a:lnTo>
                  <a:pt x="198977" y="160020"/>
                </a:lnTo>
                <a:lnTo>
                  <a:pt x="198739" y="160020"/>
                </a:lnTo>
                <a:lnTo>
                  <a:pt x="198501" y="160020"/>
                </a:lnTo>
                <a:lnTo>
                  <a:pt x="198263" y="160020"/>
                </a:lnTo>
                <a:lnTo>
                  <a:pt x="198025" y="160020"/>
                </a:lnTo>
                <a:lnTo>
                  <a:pt x="197787" y="160020"/>
                </a:lnTo>
                <a:lnTo>
                  <a:pt x="197549" y="160020"/>
                </a:lnTo>
                <a:lnTo>
                  <a:pt x="197310" y="160020"/>
                </a:lnTo>
                <a:lnTo>
                  <a:pt x="197072" y="160020"/>
                </a:lnTo>
                <a:lnTo>
                  <a:pt x="196834" y="160020"/>
                </a:lnTo>
                <a:lnTo>
                  <a:pt x="196596" y="160020"/>
                </a:lnTo>
                <a:lnTo>
                  <a:pt x="196358" y="160020"/>
                </a:lnTo>
                <a:lnTo>
                  <a:pt x="196120" y="160020"/>
                </a:lnTo>
                <a:lnTo>
                  <a:pt x="195882" y="160020"/>
                </a:lnTo>
                <a:lnTo>
                  <a:pt x="195644" y="160020"/>
                </a:lnTo>
                <a:lnTo>
                  <a:pt x="195405" y="160020"/>
                </a:lnTo>
                <a:lnTo>
                  <a:pt x="195167" y="160020"/>
                </a:lnTo>
                <a:lnTo>
                  <a:pt x="194929" y="160020"/>
                </a:lnTo>
                <a:lnTo>
                  <a:pt x="194691" y="160020"/>
                </a:lnTo>
                <a:lnTo>
                  <a:pt x="194453" y="160020"/>
                </a:lnTo>
                <a:lnTo>
                  <a:pt x="194215" y="160020"/>
                </a:lnTo>
                <a:lnTo>
                  <a:pt x="193977" y="160020"/>
                </a:lnTo>
                <a:lnTo>
                  <a:pt x="193739" y="160020"/>
                </a:lnTo>
                <a:lnTo>
                  <a:pt x="193500" y="160020"/>
                </a:lnTo>
                <a:lnTo>
                  <a:pt x="193262" y="160020"/>
                </a:lnTo>
                <a:lnTo>
                  <a:pt x="193024" y="160020"/>
                </a:lnTo>
                <a:lnTo>
                  <a:pt x="192786" y="160020"/>
                </a:lnTo>
                <a:lnTo>
                  <a:pt x="192548" y="160020"/>
                </a:lnTo>
                <a:lnTo>
                  <a:pt x="192310" y="160020"/>
                </a:lnTo>
                <a:lnTo>
                  <a:pt x="192072" y="160020"/>
                </a:lnTo>
                <a:lnTo>
                  <a:pt x="191834" y="160020"/>
                </a:lnTo>
                <a:lnTo>
                  <a:pt x="191595" y="160020"/>
                </a:lnTo>
                <a:lnTo>
                  <a:pt x="191357" y="160020"/>
                </a:lnTo>
                <a:lnTo>
                  <a:pt x="191119" y="160020"/>
                </a:lnTo>
                <a:lnTo>
                  <a:pt x="190881" y="160020"/>
                </a:lnTo>
                <a:lnTo>
                  <a:pt x="190643" y="160020"/>
                </a:lnTo>
                <a:lnTo>
                  <a:pt x="190405" y="160020"/>
                </a:lnTo>
                <a:lnTo>
                  <a:pt x="190167" y="160020"/>
                </a:lnTo>
                <a:lnTo>
                  <a:pt x="189929" y="160020"/>
                </a:lnTo>
                <a:lnTo>
                  <a:pt x="189690" y="160020"/>
                </a:lnTo>
                <a:lnTo>
                  <a:pt x="189452" y="160020"/>
                </a:lnTo>
                <a:lnTo>
                  <a:pt x="189214" y="160020"/>
                </a:lnTo>
                <a:lnTo>
                  <a:pt x="188976" y="160020"/>
                </a:lnTo>
                <a:lnTo>
                  <a:pt x="188738" y="160020"/>
                </a:lnTo>
                <a:lnTo>
                  <a:pt x="188500" y="160020"/>
                </a:lnTo>
                <a:lnTo>
                  <a:pt x="188262" y="160020"/>
                </a:lnTo>
                <a:lnTo>
                  <a:pt x="188024" y="160020"/>
                </a:lnTo>
                <a:lnTo>
                  <a:pt x="187785" y="160020"/>
                </a:lnTo>
                <a:lnTo>
                  <a:pt x="187547" y="160020"/>
                </a:lnTo>
                <a:lnTo>
                  <a:pt x="187309" y="160020"/>
                </a:lnTo>
                <a:lnTo>
                  <a:pt x="187071" y="160020"/>
                </a:lnTo>
                <a:lnTo>
                  <a:pt x="186833" y="160020"/>
                </a:lnTo>
                <a:lnTo>
                  <a:pt x="186595" y="160020"/>
                </a:lnTo>
                <a:lnTo>
                  <a:pt x="186357" y="160020"/>
                </a:lnTo>
                <a:lnTo>
                  <a:pt x="186119" y="160020"/>
                </a:lnTo>
                <a:lnTo>
                  <a:pt x="185880" y="160020"/>
                </a:lnTo>
                <a:lnTo>
                  <a:pt x="185642" y="160020"/>
                </a:lnTo>
                <a:lnTo>
                  <a:pt x="185404" y="160020"/>
                </a:lnTo>
                <a:lnTo>
                  <a:pt x="185166" y="160020"/>
                </a:lnTo>
                <a:lnTo>
                  <a:pt x="184928" y="160020"/>
                </a:lnTo>
                <a:lnTo>
                  <a:pt x="184690" y="160020"/>
                </a:lnTo>
                <a:lnTo>
                  <a:pt x="184452" y="160020"/>
                </a:lnTo>
                <a:lnTo>
                  <a:pt x="184214" y="160020"/>
                </a:lnTo>
                <a:lnTo>
                  <a:pt x="183975" y="160020"/>
                </a:lnTo>
                <a:lnTo>
                  <a:pt x="183737" y="160020"/>
                </a:lnTo>
                <a:lnTo>
                  <a:pt x="183499" y="160020"/>
                </a:lnTo>
                <a:lnTo>
                  <a:pt x="183261" y="160020"/>
                </a:lnTo>
                <a:lnTo>
                  <a:pt x="183023" y="160020"/>
                </a:lnTo>
                <a:lnTo>
                  <a:pt x="182785" y="160020"/>
                </a:lnTo>
                <a:lnTo>
                  <a:pt x="182547" y="160020"/>
                </a:lnTo>
                <a:lnTo>
                  <a:pt x="182309" y="160020"/>
                </a:lnTo>
                <a:lnTo>
                  <a:pt x="182070" y="160020"/>
                </a:lnTo>
                <a:lnTo>
                  <a:pt x="181832" y="160020"/>
                </a:lnTo>
                <a:lnTo>
                  <a:pt x="181594" y="160020"/>
                </a:lnTo>
                <a:lnTo>
                  <a:pt x="181356" y="160020"/>
                </a:lnTo>
                <a:lnTo>
                  <a:pt x="181118" y="160020"/>
                </a:lnTo>
                <a:lnTo>
                  <a:pt x="180880" y="160020"/>
                </a:lnTo>
                <a:lnTo>
                  <a:pt x="180642" y="160020"/>
                </a:lnTo>
                <a:lnTo>
                  <a:pt x="180404" y="160020"/>
                </a:lnTo>
                <a:lnTo>
                  <a:pt x="180165" y="160020"/>
                </a:lnTo>
                <a:lnTo>
                  <a:pt x="179927" y="160020"/>
                </a:lnTo>
                <a:lnTo>
                  <a:pt x="179689" y="160020"/>
                </a:lnTo>
                <a:lnTo>
                  <a:pt x="179451" y="160020"/>
                </a:lnTo>
                <a:lnTo>
                  <a:pt x="179213" y="160020"/>
                </a:lnTo>
                <a:lnTo>
                  <a:pt x="178975" y="160020"/>
                </a:lnTo>
                <a:lnTo>
                  <a:pt x="178737" y="160020"/>
                </a:lnTo>
                <a:lnTo>
                  <a:pt x="178499" y="160020"/>
                </a:lnTo>
                <a:lnTo>
                  <a:pt x="178260" y="160020"/>
                </a:lnTo>
                <a:lnTo>
                  <a:pt x="178022" y="160020"/>
                </a:lnTo>
                <a:lnTo>
                  <a:pt x="177784" y="160020"/>
                </a:lnTo>
                <a:lnTo>
                  <a:pt x="177546" y="160020"/>
                </a:lnTo>
                <a:lnTo>
                  <a:pt x="177308" y="160020"/>
                </a:lnTo>
                <a:lnTo>
                  <a:pt x="177070" y="160020"/>
                </a:lnTo>
                <a:lnTo>
                  <a:pt x="176832" y="160020"/>
                </a:lnTo>
                <a:lnTo>
                  <a:pt x="176594" y="160020"/>
                </a:lnTo>
                <a:lnTo>
                  <a:pt x="176355" y="160020"/>
                </a:lnTo>
                <a:lnTo>
                  <a:pt x="176117" y="160020"/>
                </a:lnTo>
                <a:lnTo>
                  <a:pt x="175879" y="160020"/>
                </a:lnTo>
                <a:lnTo>
                  <a:pt x="175641" y="160020"/>
                </a:lnTo>
                <a:lnTo>
                  <a:pt x="175403" y="160020"/>
                </a:lnTo>
                <a:lnTo>
                  <a:pt x="175165" y="160020"/>
                </a:lnTo>
                <a:lnTo>
                  <a:pt x="174927" y="160020"/>
                </a:lnTo>
                <a:lnTo>
                  <a:pt x="174689" y="160020"/>
                </a:lnTo>
                <a:lnTo>
                  <a:pt x="174450" y="160020"/>
                </a:lnTo>
                <a:lnTo>
                  <a:pt x="174212" y="160020"/>
                </a:lnTo>
                <a:lnTo>
                  <a:pt x="173974" y="160020"/>
                </a:lnTo>
                <a:lnTo>
                  <a:pt x="173736" y="160020"/>
                </a:lnTo>
                <a:lnTo>
                  <a:pt x="173498" y="160020"/>
                </a:lnTo>
                <a:lnTo>
                  <a:pt x="173260" y="160020"/>
                </a:lnTo>
                <a:lnTo>
                  <a:pt x="173022" y="160020"/>
                </a:lnTo>
                <a:lnTo>
                  <a:pt x="172784" y="160020"/>
                </a:lnTo>
                <a:lnTo>
                  <a:pt x="172545" y="160020"/>
                </a:lnTo>
                <a:lnTo>
                  <a:pt x="172307" y="160020"/>
                </a:lnTo>
                <a:lnTo>
                  <a:pt x="172069" y="160020"/>
                </a:lnTo>
                <a:lnTo>
                  <a:pt x="171831" y="160020"/>
                </a:lnTo>
                <a:lnTo>
                  <a:pt x="171593" y="160020"/>
                </a:lnTo>
                <a:lnTo>
                  <a:pt x="171355" y="160020"/>
                </a:lnTo>
                <a:lnTo>
                  <a:pt x="171117" y="160020"/>
                </a:lnTo>
                <a:lnTo>
                  <a:pt x="170879" y="160020"/>
                </a:lnTo>
                <a:lnTo>
                  <a:pt x="170640" y="160020"/>
                </a:lnTo>
                <a:lnTo>
                  <a:pt x="170402" y="160020"/>
                </a:lnTo>
                <a:lnTo>
                  <a:pt x="170164" y="160020"/>
                </a:lnTo>
                <a:lnTo>
                  <a:pt x="169926" y="160020"/>
                </a:lnTo>
                <a:lnTo>
                  <a:pt x="169688" y="160020"/>
                </a:lnTo>
                <a:lnTo>
                  <a:pt x="169450" y="160020"/>
                </a:lnTo>
                <a:lnTo>
                  <a:pt x="169212" y="160020"/>
                </a:lnTo>
                <a:lnTo>
                  <a:pt x="168974" y="160020"/>
                </a:lnTo>
                <a:lnTo>
                  <a:pt x="168735" y="160020"/>
                </a:lnTo>
                <a:lnTo>
                  <a:pt x="168497" y="160020"/>
                </a:lnTo>
                <a:lnTo>
                  <a:pt x="168259" y="160020"/>
                </a:lnTo>
                <a:lnTo>
                  <a:pt x="168021" y="160020"/>
                </a:lnTo>
                <a:lnTo>
                  <a:pt x="167783" y="160020"/>
                </a:lnTo>
                <a:lnTo>
                  <a:pt x="167545" y="160020"/>
                </a:lnTo>
                <a:lnTo>
                  <a:pt x="167307" y="160020"/>
                </a:lnTo>
                <a:lnTo>
                  <a:pt x="167069" y="160020"/>
                </a:lnTo>
                <a:lnTo>
                  <a:pt x="166830" y="160020"/>
                </a:lnTo>
                <a:lnTo>
                  <a:pt x="166592" y="160020"/>
                </a:lnTo>
                <a:lnTo>
                  <a:pt x="166354" y="160020"/>
                </a:lnTo>
                <a:lnTo>
                  <a:pt x="166116" y="160020"/>
                </a:lnTo>
                <a:lnTo>
                  <a:pt x="165878" y="160020"/>
                </a:lnTo>
                <a:lnTo>
                  <a:pt x="165640" y="160020"/>
                </a:lnTo>
                <a:lnTo>
                  <a:pt x="165402" y="160020"/>
                </a:lnTo>
                <a:lnTo>
                  <a:pt x="165164" y="160020"/>
                </a:lnTo>
                <a:lnTo>
                  <a:pt x="164925" y="160020"/>
                </a:lnTo>
                <a:lnTo>
                  <a:pt x="164687" y="160020"/>
                </a:lnTo>
                <a:lnTo>
                  <a:pt x="164449" y="160020"/>
                </a:lnTo>
                <a:lnTo>
                  <a:pt x="164211" y="160020"/>
                </a:lnTo>
                <a:lnTo>
                  <a:pt x="163973" y="160020"/>
                </a:lnTo>
                <a:lnTo>
                  <a:pt x="163735" y="160020"/>
                </a:lnTo>
                <a:lnTo>
                  <a:pt x="163497" y="160020"/>
                </a:lnTo>
                <a:lnTo>
                  <a:pt x="163259" y="160020"/>
                </a:lnTo>
                <a:lnTo>
                  <a:pt x="163020" y="160020"/>
                </a:lnTo>
                <a:lnTo>
                  <a:pt x="162782" y="160020"/>
                </a:lnTo>
                <a:lnTo>
                  <a:pt x="162544" y="160020"/>
                </a:lnTo>
                <a:lnTo>
                  <a:pt x="162306" y="160020"/>
                </a:lnTo>
                <a:lnTo>
                  <a:pt x="162068" y="160020"/>
                </a:lnTo>
                <a:lnTo>
                  <a:pt x="161830" y="160020"/>
                </a:lnTo>
                <a:lnTo>
                  <a:pt x="161592" y="160020"/>
                </a:lnTo>
                <a:lnTo>
                  <a:pt x="161354" y="160020"/>
                </a:lnTo>
                <a:lnTo>
                  <a:pt x="161115" y="160020"/>
                </a:lnTo>
                <a:lnTo>
                  <a:pt x="160877" y="160020"/>
                </a:lnTo>
                <a:lnTo>
                  <a:pt x="160639" y="160020"/>
                </a:lnTo>
                <a:lnTo>
                  <a:pt x="160401" y="160020"/>
                </a:lnTo>
                <a:lnTo>
                  <a:pt x="160163" y="160020"/>
                </a:lnTo>
                <a:lnTo>
                  <a:pt x="159925" y="160020"/>
                </a:lnTo>
                <a:lnTo>
                  <a:pt x="159687" y="160020"/>
                </a:lnTo>
                <a:lnTo>
                  <a:pt x="159449" y="160020"/>
                </a:lnTo>
                <a:lnTo>
                  <a:pt x="159210" y="160020"/>
                </a:lnTo>
                <a:lnTo>
                  <a:pt x="158972" y="160020"/>
                </a:lnTo>
                <a:lnTo>
                  <a:pt x="158734" y="160020"/>
                </a:lnTo>
                <a:lnTo>
                  <a:pt x="158496" y="160020"/>
                </a:lnTo>
                <a:lnTo>
                  <a:pt x="158258" y="160020"/>
                </a:lnTo>
                <a:lnTo>
                  <a:pt x="158020" y="160020"/>
                </a:lnTo>
                <a:lnTo>
                  <a:pt x="157782" y="160020"/>
                </a:lnTo>
                <a:lnTo>
                  <a:pt x="157544" y="160020"/>
                </a:lnTo>
                <a:lnTo>
                  <a:pt x="157305" y="160020"/>
                </a:lnTo>
                <a:lnTo>
                  <a:pt x="157067" y="160020"/>
                </a:lnTo>
                <a:lnTo>
                  <a:pt x="156829" y="160020"/>
                </a:lnTo>
                <a:lnTo>
                  <a:pt x="156591" y="160020"/>
                </a:lnTo>
                <a:lnTo>
                  <a:pt x="156353" y="160020"/>
                </a:lnTo>
                <a:lnTo>
                  <a:pt x="156115" y="160020"/>
                </a:lnTo>
                <a:lnTo>
                  <a:pt x="155877" y="160020"/>
                </a:lnTo>
                <a:lnTo>
                  <a:pt x="155639" y="160020"/>
                </a:lnTo>
                <a:lnTo>
                  <a:pt x="155400" y="160020"/>
                </a:lnTo>
                <a:lnTo>
                  <a:pt x="155162" y="160020"/>
                </a:lnTo>
                <a:lnTo>
                  <a:pt x="154924" y="160020"/>
                </a:lnTo>
                <a:lnTo>
                  <a:pt x="154686" y="160020"/>
                </a:lnTo>
                <a:lnTo>
                  <a:pt x="154448" y="160020"/>
                </a:lnTo>
                <a:lnTo>
                  <a:pt x="154210" y="160020"/>
                </a:lnTo>
                <a:lnTo>
                  <a:pt x="153972" y="160020"/>
                </a:lnTo>
                <a:lnTo>
                  <a:pt x="153734" y="160020"/>
                </a:lnTo>
                <a:lnTo>
                  <a:pt x="153495" y="160020"/>
                </a:lnTo>
                <a:lnTo>
                  <a:pt x="153257" y="160020"/>
                </a:lnTo>
                <a:lnTo>
                  <a:pt x="153019" y="160020"/>
                </a:lnTo>
                <a:lnTo>
                  <a:pt x="152781" y="160020"/>
                </a:lnTo>
                <a:lnTo>
                  <a:pt x="152543" y="160020"/>
                </a:lnTo>
                <a:lnTo>
                  <a:pt x="152305" y="160020"/>
                </a:lnTo>
                <a:lnTo>
                  <a:pt x="152067" y="160020"/>
                </a:lnTo>
                <a:lnTo>
                  <a:pt x="151829" y="160020"/>
                </a:lnTo>
                <a:lnTo>
                  <a:pt x="151590" y="160020"/>
                </a:lnTo>
                <a:lnTo>
                  <a:pt x="151352" y="160020"/>
                </a:lnTo>
                <a:lnTo>
                  <a:pt x="151114" y="160020"/>
                </a:lnTo>
                <a:lnTo>
                  <a:pt x="150876" y="160020"/>
                </a:lnTo>
                <a:lnTo>
                  <a:pt x="150638" y="160020"/>
                </a:lnTo>
                <a:lnTo>
                  <a:pt x="150400" y="160020"/>
                </a:lnTo>
                <a:lnTo>
                  <a:pt x="150162" y="160020"/>
                </a:lnTo>
                <a:lnTo>
                  <a:pt x="149924" y="160020"/>
                </a:lnTo>
                <a:lnTo>
                  <a:pt x="149685" y="160020"/>
                </a:lnTo>
                <a:lnTo>
                  <a:pt x="149447" y="160020"/>
                </a:lnTo>
                <a:lnTo>
                  <a:pt x="149209" y="160020"/>
                </a:lnTo>
                <a:lnTo>
                  <a:pt x="148971" y="160020"/>
                </a:lnTo>
                <a:lnTo>
                  <a:pt x="148733" y="160020"/>
                </a:lnTo>
                <a:lnTo>
                  <a:pt x="148495" y="160020"/>
                </a:lnTo>
                <a:lnTo>
                  <a:pt x="148257" y="160020"/>
                </a:lnTo>
                <a:lnTo>
                  <a:pt x="148019" y="160020"/>
                </a:lnTo>
                <a:lnTo>
                  <a:pt x="147780" y="160020"/>
                </a:lnTo>
                <a:lnTo>
                  <a:pt x="147542" y="160020"/>
                </a:lnTo>
                <a:lnTo>
                  <a:pt x="147304" y="160020"/>
                </a:lnTo>
                <a:lnTo>
                  <a:pt x="147066" y="160020"/>
                </a:lnTo>
                <a:lnTo>
                  <a:pt x="146828" y="160020"/>
                </a:lnTo>
                <a:lnTo>
                  <a:pt x="146590" y="160020"/>
                </a:lnTo>
                <a:lnTo>
                  <a:pt x="146352" y="160020"/>
                </a:lnTo>
                <a:lnTo>
                  <a:pt x="146114" y="160020"/>
                </a:lnTo>
                <a:lnTo>
                  <a:pt x="145875" y="160020"/>
                </a:lnTo>
                <a:lnTo>
                  <a:pt x="145637" y="160020"/>
                </a:lnTo>
                <a:lnTo>
                  <a:pt x="145399" y="160020"/>
                </a:lnTo>
                <a:lnTo>
                  <a:pt x="145161" y="160020"/>
                </a:lnTo>
                <a:lnTo>
                  <a:pt x="144923" y="160020"/>
                </a:lnTo>
                <a:lnTo>
                  <a:pt x="144685" y="160020"/>
                </a:lnTo>
                <a:lnTo>
                  <a:pt x="144447" y="160020"/>
                </a:lnTo>
                <a:lnTo>
                  <a:pt x="144209" y="160020"/>
                </a:lnTo>
                <a:lnTo>
                  <a:pt x="143970" y="160020"/>
                </a:lnTo>
                <a:lnTo>
                  <a:pt x="143732" y="160020"/>
                </a:lnTo>
                <a:lnTo>
                  <a:pt x="143494" y="160020"/>
                </a:lnTo>
                <a:lnTo>
                  <a:pt x="143256" y="160020"/>
                </a:lnTo>
                <a:lnTo>
                  <a:pt x="143018" y="160020"/>
                </a:lnTo>
                <a:lnTo>
                  <a:pt x="142780" y="160020"/>
                </a:lnTo>
                <a:lnTo>
                  <a:pt x="142542" y="160020"/>
                </a:lnTo>
                <a:lnTo>
                  <a:pt x="142304" y="160020"/>
                </a:lnTo>
                <a:lnTo>
                  <a:pt x="142065" y="160020"/>
                </a:lnTo>
                <a:lnTo>
                  <a:pt x="141827" y="160020"/>
                </a:lnTo>
                <a:lnTo>
                  <a:pt x="141589" y="160020"/>
                </a:lnTo>
                <a:lnTo>
                  <a:pt x="141351" y="160020"/>
                </a:lnTo>
                <a:lnTo>
                  <a:pt x="141113" y="160020"/>
                </a:lnTo>
                <a:lnTo>
                  <a:pt x="140875" y="160020"/>
                </a:lnTo>
                <a:lnTo>
                  <a:pt x="140637" y="160020"/>
                </a:lnTo>
                <a:lnTo>
                  <a:pt x="140399" y="160020"/>
                </a:lnTo>
                <a:lnTo>
                  <a:pt x="140160" y="160020"/>
                </a:lnTo>
                <a:lnTo>
                  <a:pt x="139922" y="160020"/>
                </a:lnTo>
                <a:lnTo>
                  <a:pt x="139684" y="160020"/>
                </a:lnTo>
                <a:lnTo>
                  <a:pt x="139446" y="160020"/>
                </a:lnTo>
                <a:lnTo>
                  <a:pt x="139208" y="160020"/>
                </a:lnTo>
                <a:lnTo>
                  <a:pt x="138970" y="160020"/>
                </a:lnTo>
                <a:lnTo>
                  <a:pt x="138732" y="160020"/>
                </a:lnTo>
                <a:lnTo>
                  <a:pt x="138494" y="160020"/>
                </a:lnTo>
                <a:lnTo>
                  <a:pt x="138255" y="160020"/>
                </a:lnTo>
                <a:lnTo>
                  <a:pt x="138017" y="160020"/>
                </a:lnTo>
                <a:lnTo>
                  <a:pt x="137779" y="160020"/>
                </a:lnTo>
                <a:lnTo>
                  <a:pt x="137541" y="160020"/>
                </a:lnTo>
                <a:lnTo>
                  <a:pt x="137303" y="160020"/>
                </a:lnTo>
                <a:lnTo>
                  <a:pt x="137065" y="160020"/>
                </a:lnTo>
                <a:lnTo>
                  <a:pt x="136827" y="160020"/>
                </a:lnTo>
                <a:lnTo>
                  <a:pt x="136589" y="160020"/>
                </a:lnTo>
                <a:lnTo>
                  <a:pt x="136350" y="160020"/>
                </a:lnTo>
                <a:lnTo>
                  <a:pt x="136112" y="160020"/>
                </a:lnTo>
                <a:lnTo>
                  <a:pt x="135874" y="160020"/>
                </a:lnTo>
                <a:lnTo>
                  <a:pt x="135636" y="160020"/>
                </a:lnTo>
                <a:lnTo>
                  <a:pt x="135398" y="160020"/>
                </a:lnTo>
                <a:lnTo>
                  <a:pt x="135160" y="160020"/>
                </a:lnTo>
                <a:lnTo>
                  <a:pt x="134922" y="160020"/>
                </a:lnTo>
                <a:lnTo>
                  <a:pt x="134684" y="160020"/>
                </a:lnTo>
                <a:lnTo>
                  <a:pt x="134445" y="160020"/>
                </a:lnTo>
                <a:lnTo>
                  <a:pt x="134207" y="160020"/>
                </a:lnTo>
                <a:lnTo>
                  <a:pt x="133969" y="160020"/>
                </a:lnTo>
                <a:lnTo>
                  <a:pt x="133731" y="160020"/>
                </a:lnTo>
                <a:lnTo>
                  <a:pt x="133493" y="160020"/>
                </a:lnTo>
                <a:lnTo>
                  <a:pt x="133255" y="160020"/>
                </a:lnTo>
                <a:lnTo>
                  <a:pt x="132969" y="160020"/>
                </a:lnTo>
                <a:lnTo>
                  <a:pt x="132683" y="160020"/>
                </a:lnTo>
                <a:lnTo>
                  <a:pt x="132398" y="160020"/>
                </a:lnTo>
                <a:lnTo>
                  <a:pt x="132112" y="160020"/>
                </a:lnTo>
                <a:lnTo>
                  <a:pt x="131826" y="160020"/>
                </a:lnTo>
                <a:lnTo>
                  <a:pt x="131540" y="160020"/>
                </a:lnTo>
                <a:lnTo>
                  <a:pt x="131255" y="160020"/>
                </a:lnTo>
                <a:lnTo>
                  <a:pt x="130969" y="160020"/>
                </a:lnTo>
                <a:lnTo>
                  <a:pt x="130683" y="160020"/>
                </a:lnTo>
                <a:lnTo>
                  <a:pt x="130397" y="160020"/>
                </a:lnTo>
                <a:lnTo>
                  <a:pt x="130112" y="160020"/>
                </a:lnTo>
                <a:lnTo>
                  <a:pt x="129826" y="160020"/>
                </a:lnTo>
                <a:lnTo>
                  <a:pt x="129540" y="160020"/>
                </a:lnTo>
                <a:lnTo>
                  <a:pt x="129254" y="160020"/>
                </a:lnTo>
                <a:lnTo>
                  <a:pt x="128969" y="160020"/>
                </a:lnTo>
                <a:lnTo>
                  <a:pt x="128683" y="160020"/>
                </a:lnTo>
                <a:lnTo>
                  <a:pt x="128397" y="160020"/>
                </a:lnTo>
                <a:lnTo>
                  <a:pt x="128111" y="160020"/>
                </a:lnTo>
                <a:lnTo>
                  <a:pt x="127826" y="160020"/>
                </a:lnTo>
                <a:lnTo>
                  <a:pt x="127540" y="160020"/>
                </a:lnTo>
                <a:cubicBezTo>
                  <a:pt x="114919" y="160020"/>
                  <a:pt x="104680" y="170259"/>
                  <a:pt x="104680" y="182880"/>
                </a:cubicBezTo>
                <a:lnTo>
                  <a:pt x="104680" y="205740"/>
                </a:lnTo>
                <a:cubicBezTo>
                  <a:pt x="104680" y="214170"/>
                  <a:pt x="97869" y="220980"/>
                  <a:pt x="89440" y="220980"/>
                </a:cubicBezTo>
                <a:cubicBezTo>
                  <a:pt x="81010" y="220980"/>
                  <a:pt x="74200" y="214170"/>
                  <a:pt x="74200" y="205740"/>
                </a:cubicBezTo>
                <a:lnTo>
                  <a:pt x="74200" y="68580"/>
                </a:lnTo>
                <a:cubicBezTo>
                  <a:pt x="74200" y="63151"/>
                  <a:pt x="73057" y="58007"/>
                  <a:pt x="71009" y="53340"/>
                </a:cubicBezTo>
                <a:lnTo>
                  <a:pt x="190500" y="53340"/>
                </a:lnTo>
                <a:cubicBezTo>
                  <a:pt x="198930" y="53340"/>
                  <a:pt x="205740" y="60150"/>
                  <a:pt x="205740" y="68580"/>
                </a:cubicBezTo>
                <a:lnTo>
                  <a:pt x="205740" y="144780"/>
                </a:lnTo>
                <a:lnTo>
                  <a:pt x="228600" y="144780"/>
                </a:lnTo>
                <a:lnTo>
                  <a:pt x="228600" y="68580"/>
                </a:lnTo>
                <a:cubicBezTo>
                  <a:pt x="228600" y="47530"/>
                  <a:pt x="211550" y="30480"/>
                  <a:pt x="190500" y="30480"/>
                </a:cubicBezTo>
                <a:lnTo>
                  <a:pt x="38100" y="30480"/>
                </a:lnTo>
                <a:cubicBezTo>
                  <a:pt x="17050" y="30480"/>
                  <a:pt x="0" y="47530"/>
                  <a:pt x="0" y="68580"/>
                </a:cubicBezTo>
                <a:lnTo>
                  <a:pt x="0" y="91440"/>
                </a:lnTo>
                <a:cubicBezTo>
                  <a:pt x="0" y="104061"/>
                  <a:pt x="10239" y="114300"/>
                  <a:pt x="22860" y="114300"/>
                </a:cubicBezTo>
                <a:lnTo>
                  <a:pt x="38100" y="114300"/>
                </a:lnTo>
                <a:lnTo>
                  <a:pt x="38100" y="91440"/>
                </a:lnTo>
                <a:lnTo>
                  <a:pt x="22860" y="91440"/>
                </a:lnTo>
                <a:lnTo>
                  <a:pt x="22860" y="68580"/>
                </a:lnTo>
                <a:moveTo>
                  <a:pt x="236220" y="220980"/>
                </a:moveTo>
                <a:lnTo>
                  <a:pt x="126349" y="220980"/>
                </a:lnTo>
                <a:cubicBezTo>
                  <a:pt x="128397" y="216313"/>
                  <a:pt x="129540" y="211169"/>
                  <a:pt x="129540" y="205740"/>
                </a:cubicBezTo>
                <a:lnTo>
                  <a:pt x="129540" y="182880"/>
                </a:lnTo>
                <a:lnTo>
                  <a:pt x="129540" y="182880"/>
                </a:lnTo>
                <a:lnTo>
                  <a:pt x="129826" y="182880"/>
                </a:lnTo>
                <a:lnTo>
                  <a:pt x="130112" y="182880"/>
                </a:lnTo>
                <a:lnTo>
                  <a:pt x="130397" y="182880"/>
                </a:lnTo>
                <a:lnTo>
                  <a:pt x="130683" y="182880"/>
                </a:lnTo>
                <a:lnTo>
                  <a:pt x="130969" y="182880"/>
                </a:lnTo>
                <a:lnTo>
                  <a:pt x="131255" y="182880"/>
                </a:lnTo>
                <a:lnTo>
                  <a:pt x="131540" y="182880"/>
                </a:lnTo>
                <a:lnTo>
                  <a:pt x="131826" y="182880"/>
                </a:lnTo>
                <a:lnTo>
                  <a:pt x="132112" y="182880"/>
                </a:lnTo>
                <a:lnTo>
                  <a:pt x="132397" y="182880"/>
                </a:lnTo>
                <a:lnTo>
                  <a:pt x="132683" y="182880"/>
                </a:lnTo>
                <a:lnTo>
                  <a:pt x="132969" y="182880"/>
                </a:lnTo>
                <a:lnTo>
                  <a:pt x="133255" y="182880"/>
                </a:lnTo>
                <a:lnTo>
                  <a:pt x="133540" y="182880"/>
                </a:lnTo>
                <a:lnTo>
                  <a:pt x="133826" y="182880"/>
                </a:lnTo>
                <a:lnTo>
                  <a:pt x="134112" y="182880"/>
                </a:lnTo>
                <a:lnTo>
                  <a:pt x="134398" y="182880"/>
                </a:lnTo>
                <a:lnTo>
                  <a:pt x="134683" y="182880"/>
                </a:lnTo>
                <a:lnTo>
                  <a:pt x="134969" y="182880"/>
                </a:lnTo>
                <a:lnTo>
                  <a:pt x="135255" y="182880"/>
                </a:lnTo>
                <a:lnTo>
                  <a:pt x="135493" y="182880"/>
                </a:lnTo>
                <a:lnTo>
                  <a:pt x="135731" y="182880"/>
                </a:lnTo>
                <a:lnTo>
                  <a:pt x="135969" y="182880"/>
                </a:lnTo>
                <a:lnTo>
                  <a:pt x="136207" y="182880"/>
                </a:lnTo>
                <a:lnTo>
                  <a:pt x="136446" y="182880"/>
                </a:lnTo>
                <a:lnTo>
                  <a:pt x="136684" y="182880"/>
                </a:lnTo>
                <a:lnTo>
                  <a:pt x="136922" y="182880"/>
                </a:lnTo>
                <a:lnTo>
                  <a:pt x="137160" y="182880"/>
                </a:lnTo>
                <a:lnTo>
                  <a:pt x="137398" y="182880"/>
                </a:lnTo>
                <a:lnTo>
                  <a:pt x="137636" y="182880"/>
                </a:lnTo>
                <a:lnTo>
                  <a:pt x="137874" y="182880"/>
                </a:lnTo>
                <a:lnTo>
                  <a:pt x="138112" y="182880"/>
                </a:lnTo>
                <a:lnTo>
                  <a:pt x="138351" y="182880"/>
                </a:lnTo>
                <a:lnTo>
                  <a:pt x="138589" y="182880"/>
                </a:lnTo>
                <a:lnTo>
                  <a:pt x="138827" y="182880"/>
                </a:lnTo>
                <a:lnTo>
                  <a:pt x="139065" y="182880"/>
                </a:lnTo>
                <a:lnTo>
                  <a:pt x="139303" y="182880"/>
                </a:lnTo>
                <a:lnTo>
                  <a:pt x="139541" y="182880"/>
                </a:lnTo>
                <a:lnTo>
                  <a:pt x="139779" y="182880"/>
                </a:lnTo>
                <a:lnTo>
                  <a:pt x="140017" y="182880"/>
                </a:lnTo>
                <a:lnTo>
                  <a:pt x="140256" y="182880"/>
                </a:lnTo>
                <a:lnTo>
                  <a:pt x="140494" y="182880"/>
                </a:lnTo>
                <a:lnTo>
                  <a:pt x="140732" y="182880"/>
                </a:lnTo>
                <a:lnTo>
                  <a:pt x="140970" y="182880"/>
                </a:lnTo>
                <a:lnTo>
                  <a:pt x="141208" y="182880"/>
                </a:lnTo>
                <a:lnTo>
                  <a:pt x="141446" y="182880"/>
                </a:lnTo>
                <a:lnTo>
                  <a:pt x="141684" y="182880"/>
                </a:lnTo>
                <a:lnTo>
                  <a:pt x="141922" y="182880"/>
                </a:lnTo>
                <a:lnTo>
                  <a:pt x="142161" y="182880"/>
                </a:lnTo>
                <a:lnTo>
                  <a:pt x="142399" y="182880"/>
                </a:lnTo>
                <a:lnTo>
                  <a:pt x="142637" y="182880"/>
                </a:lnTo>
                <a:lnTo>
                  <a:pt x="142875" y="182880"/>
                </a:lnTo>
                <a:lnTo>
                  <a:pt x="143113" y="182880"/>
                </a:lnTo>
                <a:lnTo>
                  <a:pt x="143351" y="182880"/>
                </a:lnTo>
                <a:lnTo>
                  <a:pt x="143589" y="182880"/>
                </a:lnTo>
                <a:lnTo>
                  <a:pt x="143828" y="182880"/>
                </a:lnTo>
                <a:lnTo>
                  <a:pt x="144066" y="182880"/>
                </a:lnTo>
                <a:lnTo>
                  <a:pt x="144304" y="182880"/>
                </a:lnTo>
                <a:lnTo>
                  <a:pt x="144542" y="182880"/>
                </a:lnTo>
                <a:lnTo>
                  <a:pt x="144780" y="182880"/>
                </a:lnTo>
                <a:lnTo>
                  <a:pt x="145018" y="182880"/>
                </a:lnTo>
                <a:lnTo>
                  <a:pt x="145256" y="182880"/>
                </a:lnTo>
                <a:lnTo>
                  <a:pt x="145494" y="182880"/>
                </a:lnTo>
                <a:lnTo>
                  <a:pt x="145733" y="182880"/>
                </a:lnTo>
                <a:lnTo>
                  <a:pt x="145971" y="182880"/>
                </a:lnTo>
                <a:lnTo>
                  <a:pt x="146209" y="182880"/>
                </a:lnTo>
                <a:lnTo>
                  <a:pt x="146447" y="182880"/>
                </a:lnTo>
                <a:lnTo>
                  <a:pt x="146685" y="182880"/>
                </a:lnTo>
                <a:lnTo>
                  <a:pt x="146923" y="182880"/>
                </a:lnTo>
                <a:lnTo>
                  <a:pt x="147161" y="182880"/>
                </a:lnTo>
                <a:lnTo>
                  <a:pt x="147399" y="182880"/>
                </a:lnTo>
                <a:lnTo>
                  <a:pt x="147638" y="182880"/>
                </a:lnTo>
                <a:lnTo>
                  <a:pt x="147876" y="182880"/>
                </a:lnTo>
                <a:lnTo>
                  <a:pt x="148114" y="182880"/>
                </a:lnTo>
                <a:lnTo>
                  <a:pt x="148352" y="182880"/>
                </a:lnTo>
                <a:lnTo>
                  <a:pt x="148590" y="182880"/>
                </a:lnTo>
                <a:lnTo>
                  <a:pt x="148828" y="182880"/>
                </a:lnTo>
                <a:lnTo>
                  <a:pt x="149066" y="182880"/>
                </a:lnTo>
                <a:lnTo>
                  <a:pt x="149304" y="182880"/>
                </a:lnTo>
                <a:lnTo>
                  <a:pt x="149543" y="182880"/>
                </a:lnTo>
                <a:lnTo>
                  <a:pt x="149781" y="182880"/>
                </a:lnTo>
                <a:lnTo>
                  <a:pt x="150019" y="182880"/>
                </a:lnTo>
                <a:lnTo>
                  <a:pt x="150257" y="182880"/>
                </a:lnTo>
                <a:lnTo>
                  <a:pt x="150495" y="182880"/>
                </a:lnTo>
                <a:lnTo>
                  <a:pt x="150733" y="182880"/>
                </a:lnTo>
                <a:lnTo>
                  <a:pt x="150971" y="182880"/>
                </a:lnTo>
                <a:lnTo>
                  <a:pt x="151209" y="182880"/>
                </a:lnTo>
                <a:lnTo>
                  <a:pt x="151448" y="182880"/>
                </a:lnTo>
                <a:lnTo>
                  <a:pt x="151686" y="182880"/>
                </a:lnTo>
                <a:lnTo>
                  <a:pt x="151924" y="182880"/>
                </a:lnTo>
                <a:lnTo>
                  <a:pt x="152162" y="182880"/>
                </a:lnTo>
                <a:lnTo>
                  <a:pt x="152400" y="182880"/>
                </a:lnTo>
                <a:lnTo>
                  <a:pt x="152638" y="182880"/>
                </a:lnTo>
                <a:lnTo>
                  <a:pt x="152876" y="182880"/>
                </a:lnTo>
                <a:lnTo>
                  <a:pt x="153114" y="182880"/>
                </a:lnTo>
                <a:lnTo>
                  <a:pt x="153353" y="182880"/>
                </a:lnTo>
                <a:lnTo>
                  <a:pt x="153591" y="182880"/>
                </a:lnTo>
                <a:lnTo>
                  <a:pt x="153829" y="182880"/>
                </a:lnTo>
                <a:lnTo>
                  <a:pt x="154067" y="182880"/>
                </a:lnTo>
                <a:lnTo>
                  <a:pt x="154305" y="182880"/>
                </a:lnTo>
                <a:lnTo>
                  <a:pt x="154543" y="182880"/>
                </a:lnTo>
                <a:lnTo>
                  <a:pt x="154781" y="182880"/>
                </a:lnTo>
                <a:lnTo>
                  <a:pt x="155019" y="182880"/>
                </a:lnTo>
                <a:lnTo>
                  <a:pt x="155257" y="182880"/>
                </a:lnTo>
                <a:lnTo>
                  <a:pt x="155496" y="182880"/>
                </a:lnTo>
                <a:lnTo>
                  <a:pt x="155734" y="182880"/>
                </a:lnTo>
                <a:lnTo>
                  <a:pt x="155972" y="182880"/>
                </a:lnTo>
                <a:lnTo>
                  <a:pt x="156210" y="182880"/>
                </a:lnTo>
                <a:lnTo>
                  <a:pt x="156448" y="182880"/>
                </a:lnTo>
                <a:lnTo>
                  <a:pt x="156686" y="182880"/>
                </a:lnTo>
                <a:lnTo>
                  <a:pt x="156924" y="182880"/>
                </a:lnTo>
                <a:lnTo>
                  <a:pt x="157162" y="182880"/>
                </a:lnTo>
                <a:lnTo>
                  <a:pt x="157401" y="182880"/>
                </a:lnTo>
                <a:lnTo>
                  <a:pt x="157639" y="182880"/>
                </a:lnTo>
                <a:lnTo>
                  <a:pt x="157877" y="182880"/>
                </a:lnTo>
                <a:lnTo>
                  <a:pt x="158115" y="182880"/>
                </a:lnTo>
                <a:lnTo>
                  <a:pt x="158353" y="182880"/>
                </a:lnTo>
                <a:lnTo>
                  <a:pt x="158591" y="182880"/>
                </a:lnTo>
                <a:lnTo>
                  <a:pt x="158829" y="182880"/>
                </a:lnTo>
                <a:lnTo>
                  <a:pt x="159067" y="182880"/>
                </a:lnTo>
                <a:lnTo>
                  <a:pt x="159306" y="182880"/>
                </a:lnTo>
                <a:lnTo>
                  <a:pt x="159544" y="182880"/>
                </a:lnTo>
                <a:lnTo>
                  <a:pt x="159782" y="182880"/>
                </a:lnTo>
                <a:lnTo>
                  <a:pt x="160020" y="182880"/>
                </a:lnTo>
                <a:lnTo>
                  <a:pt x="160258" y="182880"/>
                </a:lnTo>
                <a:lnTo>
                  <a:pt x="160496" y="182880"/>
                </a:lnTo>
                <a:lnTo>
                  <a:pt x="160734" y="182880"/>
                </a:lnTo>
                <a:lnTo>
                  <a:pt x="160972" y="182880"/>
                </a:lnTo>
                <a:lnTo>
                  <a:pt x="161211" y="182880"/>
                </a:lnTo>
                <a:lnTo>
                  <a:pt x="161449" y="182880"/>
                </a:lnTo>
                <a:lnTo>
                  <a:pt x="161687" y="182880"/>
                </a:lnTo>
                <a:lnTo>
                  <a:pt x="161925" y="182880"/>
                </a:lnTo>
                <a:lnTo>
                  <a:pt x="162163" y="182880"/>
                </a:lnTo>
                <a:lnTo>
                  <a:pt x="162401" y="182880"/>
                </a:lnTo>
                <a:lnTo>
                  <a:pt x="162639" y="182880"/>
                </a:lnTo>
                <a:lnTo>
                  <a:pt x="162877" y="182880"/>
                </a:lnTo>
                <a:lnTo>
                  <a:pt x="163116" y="182880"/>
                </a:lnTo>
                <a:lnTo>
                  <a:pt x="163354" y="182880"/>
                </a:lnTo>
                <a:lnTo>
                  <a:pt x="163592" y="182880"/>
                </a:lnTo>
                <a:lnTo>
                  <a:pt x="163830" y="182880"/>
                </a:lnTo>
                <a:lnTo>
                  <a:pt x="164068" y="182880"/>
                </a:lnTo>
                <a:lnTo>
                  <a:pt x="164306" y="182880"/>
                </a:lnTo>
                <a:lnTo>
                  <a:pt x="164544" y="182880"/>
                </a:lnTo>
                <a:lnTo>
                  <a:pt x="164782" y="182880"/>
                </a:lnTo>
                <a:lnTo>
                  <a:pt x="165021" y="182880"/>
                </a:lnTo>
                <a:lnTo>
                  <a:pt x="165259" y="182880"/>
                </a:lnTo>
                <a:lnTo>
                  <a:pt x="165497" y="182880"/>
                </a:lnTo>
                <a:lnTo>
                  <a:pt x="165735" y="182880"/>
                </a:lnTo>
                <a:lnTo>
                  <a:pt x="165973" y="182880"/>
                </a:lnTo>
                <a:lnTo>
                  <a:pt x="166211" y="182880"/>
                </a:lnTo>
                <a:lnTo>
                  <a:pt x="166449" y="182880"/>
                </a:lnTo>
                <a:lnTo>
                  <a:pt x="166687" y="182880"/>
                </a:lnTo>
                <a:lnTo>
                  <a:pt x="166926" y="182880"/>
                </a:lnTo>
                <a:lnTo>
                  <a:pt x="167164" y="182880"/>
                </a:lnTo>
                <a:lnTo>
                  <a:pt x="167402" y="182880"/>
                </a:lnTo>
                <a:lnTo>
                  <a:pt x="167640" y="182880"/>
                </a:lnTo>
                <a:lnTo>
                  <a:pt x="167878" y="182880"/>
                </a:lnTo>
                <a:lnTo>
                  <a:pt x="168116" y="182880"/>
                </a:lnTo>
                <a:lnTo>
                  <a:pt x="168354" y="182880"/>
                </a:lnTo>
                <a:lnTo>
                  <a:pt x="168592" y="182880"/>
                </a:lnTo>
                <a:lnTo>
                  <a:pt x="168831" y="182880"/>
                </a:lnTo>
                <a:lnTo>
                  <a:pt x="169069" y="182880"/>
                </a:lnTo>
                <a:lnTo>
                  <a:pt x="169307" y="182880"/>
                </a:lnTo>
                <a:lnTo>
                  <a:pt x="169545" y="182880"/>
                </a:lnTo>
                <a:lnTo>
                  <a:pt x="169783" y="182880"/>
                </a:lnTo>
                <a:lnTo>
                  <a:pt x="170021" y="182880"/>
                </a:lnTo>
                <a:lnTo>
                  <a:pt x="170259" y="182880"/>
                </a:lnTo>
                <a:lnTo>
                  <a:pt x="170497" y="182880"/>
                </a:lnTo>
                <a:lnTo>
                  <a:pt x="170736" y="182880"/>
                </a:lnTo>
                <a:lnTo>
                  <a:pt x="170974" y="182880"/>
                </a:lnTo>
                <a:lnTo>
                  <a:pt x="171212" y="182880"/>
                </a:lnTo>
                <a:lnTo>
                  <a:pt x="171450" y="182880"/>
                </a:lnTo>
                <a:lnTo>
                  <a:pt x="171688" y="182880"/>
                </a:lnTo>
                <a:lnTo>
                  <a:pt x="171926" y="182880"/>
                </a:lnTo>
                <a:lnTo>
                  <a:pt x="172164" y="182880"/>
                </a:lnTo>
                <a:lnTo>
                  <a:pt x="172402" y="182880"/>
                </a:lnTo>
                <a:lnTo>
                  <a:pt x="172641" y="182880"/>
                </a:lnTo>
                <a:lnTo>
                  <a:pt x="172879" y="182880"/>
                </a:lnTo>
                <a:lnTo>
                  <a:pt x="173117" y="182880"/>
                </a:lnTo>
                <a:lnTo>
                  <a:pt x="173355" y="182880"/>
                </a:lnTo>
                <a:lnTo>
                  <a:pt x="173593" y="182880"/>
                </a:lnTo>
                <a:lnTo>
                  <a:pt x="173831" y="182880"/>
                </a:lnTo>
                <a:lnTo>
                  <a:pt x="174069" y="182880"/>
                </a:lnTo>
                <a:lnTo>
                  <a:pt x="174307" y="182880"/>
                </a:lnTo>
                <a:lnTo>
                  <a:pt x="174546" y="182880"/>
                </a:lnTo>
                <a:lnTo>
                  <a:pt x="174784" y="182880"/>
                </a:lnTo>
                <a:lnTo>
                  <a:pt x="175022" y="182880"/>
                </a:lnTo>
                <a:lnTo>
                  <a:pt x="175260" y="182880"/>
                </a:lnTo>
                <a:lnTo>
                  <a:pt x="175498" y="182880"/>
                </a:lnTo>
                <a:lnTo>
                  <a:pt x="175736" y="182880"/>
                </a:lnTo>
                <a:lnTo>
                  <a:pt x="175974" y="182880"/>
                </a:lnTo>
                <a:lnTo>
                  <a:pt x="176212" y="182880"/>
                </a:lnTo>
                <a:lnTo>
                  <a:pt x="176451" y="182880"/>
                </a:lnTo>
                <a:lnTo>
                  <a:pt x="176689" y="182880"/>
                </a:lnTo>
                <a:lnTo>
                  <a:pt x="176927" y="182880"/>
                </a:lnTo>
                <a:lnTo>
                  <a:pt x="177165" y="182880"/>
                </a:lnTo>
                <a:lnTo>
                  <a:pt x="177403" y="182880"/>
                </a:lnTo>
                <a:lnTo>
                  <a:pt x="177641" y="182880"/>
                </a:lnTo>
                <a:lnTo>
                  <a:pt x="177879" y="182880"/>
                </a:lnTo>
                <a:lnTo>
                  <a:pt x="178117" y="182880"/>
                </a:lnTo>
                <a:lnTo>
                  <a:pt x="178356" y="182880"/>
                </a:lnTo>
                <a:lnTo>
                  <a:pt x="178594" y="182880"/>
                </a:lnTo>
                <a:lnTo>
                  <a:pt x="178832" y="182880"/>
                </a:lnTo>
                <a:lnTo>
                  <a:pt x="179070" y="182880"/>
                </a:lnTo>
                <a:lnTo>
                  <a:pt x="179308" y="182880"/>
                </a:lnTo>
                <a:lnTo>
                  <a:pt x="179546" y="182880"/>
                </a:lnTo>
                <a:lnTo>
                  <a:pt x="179784" y="182880"/>
                </a:lnTo>
                <a:lnTo>
                  <a:pt x="180022" y="182880"/>
                </a:lnTo>
                <a:lnTo>
                  <a:pt x="180261" y="182880"/>
                </a:lnTo>
                <a:lnTo>
                  <a:pt x="180499" y="182880"/>
                </a:lnTo>
                <a:lnTo>
                  <a:pt x="180737" y="182880"/>
                </a:lnTo>
                <a:lnTo>
                  <a:pt x="180975" y="182880"/>
                </a:lnTo>
                <a:lnTo>
                  <a:pt x="181213" y="182880"/>
                </a:lnTo>
                <a:lnTo>
                  <a:pt x="181451" y="182880"/>
                </a:lnTo>
                <a:lnTo>
                  <a:pt x="181689" y="182880"/>
                </a:lnTo>
                <a:lnTo>
                  <a:pt x="181927" y="182880"/>
                </a:lnTo>
                <a:lnTo>
                  <a:pt x="182166" y="182880"/>
                </a:lnTo>
                <a:lnTo>
                  <a:pt x="182404" y="182880"/>
                </a:lnTo>
                <a:lnTo>
                  <a:pt x="182642" y="182880"/>
                </a:lnTo>
                <a:lnTo>
                  <a:pt x="182880" y="182880"/>
                </a:lnTo>
                <a:lnTo>
                  <a:pt x="183118" y="182880"/>
                </a:lnTo>
                <a:lnTo>
                  <a:pt x="183356" y="182880"/>
                </a:lnTo>
                <a:lnTo>
                  <a:pt x="183594" y="182880"/>
                </a:lnTo>
                <a:lnTo>
                  <a:pt x="183832" y="182880"/>
                </a:lnTo>
                <a:lnTo>
                  <a:pt x="184071" y="182880"/>
                </a:lnTo>
                <a:lnTo>
                  <a:pt x="184309" y="182880"/>
                </a:lnTo>
                <a:lnTo>
                  <a:pt x="184547" y="182880"/>
                </a:lnTo>
                <a:lnTo>
                  <a:pt x="184785" y="182880"/>
                </a:lnTo>
                <a:lnTo>
                  <a:pt x="185023" y="182880"/>
                </a:lnTo>
                <a:lnTo>
                  <a:pt x="185261" y="182880"/>
                </a:lnTo>
                <a:lnTo>
                  <a:pt x="185499" y="182880"/>
                </a:lnTo>
                <a:lnTo>
                  <a:pt x="185737" y="182880"/>
                </a:lnTo>
                <a:lnTo>
                  <a:pt x="185976" y="182880"/>
                </a:lnTo>
                <a:lnTo>
                  <a:pt x="186214" y="182880"/>
                </a:lnTo>
                <a:lnTo>
                  <a:pt x="186452" y="182880"/>
                </a:lnTo>
                <a:lnTo>
                  <a:pt x="186690" y="182880"/>
                </a:lnTo>
                <a:lnTo>
                  <a:pt x="186928" y="182880"/>
                </a:lnTo>
                <a:lnTo>
                  <a:pt x="187166" y="182880"/>
                </a:lnTo>
                <a:lnTo>
                  <a:pt x="187404" y="182880"/>
                </a:lnTo>
                <a:lnTo>
                  <a:pt x="187642" y="182880"/>
                </a:lnTo>
                <a:lnTo>
                  <a:pt x="187881" y="182880"/>
                </a:lnTo>
                <a:lnTo>
                  <a:pt x="188119" y="182880"/>
                </a:lnTo>
                <a:lnTo>
                  <a:pt x="188357" y="182880"/>
                </a:lnTo>
                <a:lnTo>
                  <a:pt x="188595" y="182880"/>
                </a:lnTo>
                <a:lnTo>
                  <a:pt x="188833" y="182880"/>
                </a:lnTo>
                <a:lnTo>
                  <a:pt x="189071" y="182880"/>
                </a:lnTo>
                <a:lnTo>
                  <a:pt x="189309" y="182880"/>
                </a:lnTo>
                <a:lnTo>
                  <a:pt x="189547" y="182880"/>
                </a:lnTo>
                <a:lnTo>
                  <a:pt x="189786" y="182880"/>
                </a:lnTo>
                <a:lnTo>
                  <a:pt x="190024" y="182880"/>
                </a:lnTo>
                <a:lnTo>
                  <a:pt x="190262" y="182880"/>
                </a:lnTo>
                <a:lnTo>
                  <a:pt x="190500" y="182880"/>
                </a:lnTo>
                <a:lnTo>
                  <a:pt x="190738" y="182880"/>
                </a:lnTo>
                <a:lnTo>
                  <a:pt x="190976" y="182880"/>
                </a:lnTo>
                <a:lnTo>
                  <a:pt x="191214" y="182880"/>
                </a:lnTo>
                <a:lnTo>
                  <a:pt x="191452" y="182880"/>
                </a:lnTo>
                <a:lnTo>
                  <a:pt x="191691" y="182880"/>
                </a:lnTo>
                <a:lnTo>
                  <a:pt x="191929" y="182880"/>
                </a:lnTo>
                <a:lnTo>
                  <a:pt x="192167" y="182880"/>
                </a:lnTo>
                <a:lnTo>
                  <a:pt x="192405" y="182880"/>
                </a:lnTo>
                <a:lnTo>
                  <a:pt x="192643" y="182880"/>
                </a:lnTo>
                <a:lnTo>
                  <a:pt x="192881" y="182880"/>
                </a:lnTo>
                <a:lnTo>
                  <a:pt x="193119" y="182880"/>
                </a:lnTo>
                <a:lnTo>
                  <a:pt x="193357" y="182880"/>
                </a:lnTo>
                <a:lnTo>
                  <a:pt x="193596" y="182880"/>
                </a:lnTo>
                <a:lnTo>
                  <a:pt x="193834" y="182880"/>
                </a:lnTo>
                <a:lnTo>
                  <a:pt x="194072" y="182880"/>
                </a:lnTo>
                <a:lnTo>
                  <a:pt x="194310" y="182880"/>
                </a:lnTo>
                <a:lnTo>
                  <a:pt x="194548" y="182880"/>
                </a:lnTo>
                <a:lnTo>
                  <a:pt x="194786" y="182880"/>
                </a:lnTo>
                <a:lnTo>
                  <a:pt x="195024" y="182880"/>
                </a:lnTo>
                <a:lnTo>
                  <a:pt x="195262" y="182880"/>
                </a:lnTo>
                <a:lnTo>
                  <a:pt x="195501" y="182880"/>
                </a:lnTo>
                <a:lnTo>
                  <a:pt x="195739" y="182880"/>
                </a:lnTo>
                <a:lnTo>
                  <a:pt x="195977" y="182880"/>
                </a:lnTo>
                <a:lnTo>
                  <a:pt x="196215" y="182880"/>
                </a:lnTo>
                <a:lnTo>
                  <a:pt x="196453" y="182880"/>
                </a:lnTo>
                <a:lnTo>
                  <a:pt x="196691" y="182880"/>
                </a:lnTo>
                <a:lnTo>
                  <a:pt x="196929" y="182880"/>
                </a:lnTo>
                <a:lnTo>
                  <a:pt x="197167" y="182880"/>
                </a:lnTo>
                <a:lnTo>
                  <a:pt x="197406" y="182880"/>
                </a:lnTo>
                <a:lnTo>
                  <a:pt x="197644" y="182880"/>
                </a:lnTo>
                <a:lnTo>
                  <a:pt x="197882" y="182880"/>
                </a:lnTo>
                <a:lnTo>
                  <a:pt x="198120" y="182880"/>
                </a:lnTo>
                <a:lnTo>
                  <a:pt x="198358" y="182880"/>
                </a:lnTo>
                <a:lnTo>
                  <a:pt x="198596" y="182880"/>
                </a:lnTo>
                <a:lnTo>
                  <a:pt x="198834" y="182880"/>
                </a:lnTo>
                <a:lnTo>
                  <a:pt x="199072" y="182880"/>
                </a:lnTo>
                <a:lnTo>
                  <a:pt x="199311" y="182880"/>
                </a:lnTo>
                <a:lnTo>
                  <a:pt x="199549" y="182880"/>
                </a:lnTo>
                <a:lnTo>
                  <a:pt x="199787" y="182880"/>
                </a:lnTo>
                <a:lnTo>
                  <a:pt x="200025" y="182880"/>
                </a:lnTo>
                <a:lnTo>
                  <a:pt x="200263" y="182880"/>
                </a:lnTo>
                <a:lnTo>
                  <a:pt x="200501" y="182880"/>
                </a:lnTo>
                <a:lnTo>
                  <a:pt x="200739" y="182880"/>
                </a:lnTo>
                <a:lnTo>
                  <a:pt x="200977" y="182880"/>
                </a:lnTo>
                <a:lnTo>
                  <a:pt x="201216" y="182880"/>
                </a:lnTo>
                <a:lnTo>
                  <a:pt x="201454" y="182880"/>
                </a:lnTo>
                <a:lnTo>
                  <a:pt x="201692" y="182880"/>
                </a:lnTo>
                <a:lnTo>
                  <a:pt x="201930" y="182880"/>
                </a:lnTo>
                <a:lnTo>
                  <a:pt x="202168" y="182880"/>
                </a:lnTo>
                <a:lnTo>
                  <a:pt x="202406" y="182880"/>
                </a:lnTo>
                <a:lnTo>
                  <a:pt x="202644" y="182880"/>
                </a:lnTo>
                <a:lnTo>
                  <a:pt x="202882" y="182880"/>
                </a:lnTo>
                <a:lnTo>
                  <a:pt x="203121" y="182880"/>
                </a:lnTo>
                <a:lnTo>
                  <a:pt x="203359" y="182880"/>
                </a:lnTo>
                <a:lnTo>
                  <a:pt x="203597" y="182880"/>
                </a:lnTo>
                <a:lnTo>
                  <a:pt x="203835" y="182880"/>
                </a:lnTo>
                <a:lnTo>
                  <a:pt x="204073" y="182880"/>
                </a:lnTo>
                <a:lnTo>
                  <a:pt x="204311" y="182880"/>
                </a:lnTo>
                <a:lnTo>
                  <a:pt x="204549" y="182880"/>
                </a:lnTo>
                <a:lnTo>
                  <a:pt x="204787" y="182880"/>
                </a:lnTo>
                <a:lnTo>
                  <a:pt x="205026" y="182880"/>
                </a:lnTo>
                <a:lnTo>
                  <a:pt x="205264" y="182880"/>
                </a:lnTo>
                <a:lnTo>
                  <a:pt x="205502" y="182880"/>
                </a:lnTo>
                <a:lnTo>
                  <a:pt x="205740" y="182880"/>
                </a:lnTo>
                <a:lnTo>
                  <a:pt x="205978" y="182880"/>
                </a:lnTo>
                <a:lnTo>
                  <a:pt x="206216" y="182880"/>
                </a:lnTo>
                <a:lnTo>
                  <a:pt x="206454" y="182880"/>
                </a:lnTo>
                <a:lnTo>
                  <a:pt x="206692" y="182880"/>
                </a:lnTo>
                <a:lnTo>
                  <a:pt x="206931" y="182880"/>
                </a:lnTo>
                <a:lnTo>
                  <a:pt x="207169" y="182880"/>
                </a:lnTo>
                <a:lnTo>
                  <a:pt x="207407" y="182880"/>
                </a:lnTo>
                <a:lnTo>
                  <a:pt x="207645" y="182880"/>
                </a:lnTo>
                <a:lnTo>
                  <a:pt x="207883" y="182880"/>
                </a:lnTo>
                <a:lnTo>
                  <a:pt x="208121" y="182880"/>
                </a:lnTo>
                <a:lnTo>
                  <a:pt x="208359" y="182880"/>
                </a:lnTo>
                <a:lnTo>
                  <a:pt x="208597" y="182880"/>
                </a:lnTo>
                <a:lnTo>
                  <a:pt x="208836" y="182880"/>
                </a:lnTo>
                <a:lnTo>
                  <a:pt x="209074" y="182880"/>
                </a:lnTo>
                <a:lnTo>
                  <a:pt x="209312" y="182880"/>
                </a:lnTo>
                <a:lnTo>
                  <a:pt x="209550" y="182880"/>
                </a:lnTo>
                <a:lnTo>
                  <a:pt x="209788" y="182880"/>
                </a:lnTo>
                <a:lnTo>
                  <a:pt x="210026" y="182880"/>
                </a:lnTo>
                <a:lnTo>
                  <a:pt x="210264" y="182880"/>
                </a:lnTo>
                <a:lnTo>
                  <a:pt x="210502" y="182880"/>
                </a:lnTo>
                <a:lnTo>
                  <a:pt x="210741" y="182880"/>
                </a:lnTo>
                <a:lnTo>
                  <a:pt x="210979" y="182880"/>
                </a:lnTo>
                <a:lnTo>
                  <a:pt x="211217" y="182880"/>
                </a:lnTo>
                <a:lnTo>
                  <a:pt x="211455" y="182880"/>
                </a:lnTo>
                <a:lnTo>
                  <a:pt x="211693" y="182880"/>
                </a:lnTo>
                <a:lnTo>
                  <a:pt x="211931" y="182880"/>
                </a:lnTo>
                <a:lnTo>
                  <a:pt x="212169" y="182880"/>
                </a:lnTo>
                <a:lnTo>
                  <a:pt x="212407" y="182880"/>
                </a:lnTo>
                <a:lnTo>
                  <a:pt x="212646" y="182880"/>
                </a:lnTo>
                <a:lnTo>
                  <a:pt x="212884" y="182880"/>
                </a:lnTo>
                <a:lnTo>
                  <a:pt x="213122" y="182880"/>
                </a:lnTo>
                <a:lnTo>
                  <a:pt x="213360" y="182880"/>
                </a:lnTo>
                <a:lnTo>
                  <a:pt x="213598" y="182880"/>
                </a:lnTo>
                <a:lnTo>
                  <a:pt x="213836" y="182880"/>
                </a:lnTo>
                <a:lnTo>
                  <a:pt x="214074" y="182880"/>
                </a:lnTo>
                <a:lnTo>
                  <a:pt x="214312" y="182880"/>
                </a:lnTo>
                <a:lnTo>
                  <a:pt x="214551" y="182880"/>
                </a:lnTo>
                <a:lnTo>
                  <a:pt x="214789" y="182880"/>
                </a:lnTo>
                <a:lnTo>
                  <a:pt x="215027" y="182880"/>
                </a:lnTo>
                <a:lnTo>
                  <a:pt x="215265" y="182880"/>
                </a:lnTo>
                <a:lnTo>
                  <a:pt x="215503" y="182880"/>
                </a:lnTo>
                <a:lnTo>
                  <a:pt x="215741" y="182880"/>
                </a:lnTo>
                <a:lnTo>
                  <a:pt x="215979" y="182880"/>
                </a:lnTo>
                <a:lnTo>
                  <a:pt x="216217" y="182880"/>
                </a:lnTo>
                <a:lnTo>
                  <a:pt x="216456" y="182880"/>
                </a:lnTo>
                <a:lnTo>
                  <a:pt x="216694" y="182880"/>
                </a:lnTo>
                <a:lnTo>
                  <a:pt x="216932" y="182880"/>
                </a:lnTo>
                <a:lnTo>
                  <a:pt x="217170" y="182880"/>
                </a:lnTo>
                <a:lnTo>
                  <a:pt x="217408" y="182880"/>
                </a:lnTo>
                <a:lnTo>
                  <a:pt x="217646" y="182880"/>
                </a:lnTo>
                <a:lnTo>
                  <a:pt x="217884" y="182880"/>
                </a:lnTo>
                <a:lnTo>
                  <a:pt x="218122" y="182880"/>
                </a:lnTo>
                <a:lnTo>
                  <a:pt x="218361" y="182880"/>
                </a:lnTo>
                <a:lnTo>
                  <a:pt x="218599" y="182880"/>
                </a:lnTo>
                <a:lnTo>
                  <a:pt x="218837" y="182880"/>
                </a:lnTo>
                <a:lnTo>
                  <a:pt x="219075" y="182880"/>
                </a:lnTo>
                <a:lnTo>
                  <a:pt x="219313" y="182880"/>
                </a:lnTo>
                <a:lnTo>
                  <a:pt x="219551" y="182880"/>
                </a:lnTo>
                <a:lnTo>
                  <a:pt x="219789" y="182880"/>
                </a:lnTo>
                <a:lnTo>
                  <a:pt x="220027" y="182880"/>
                </a:lnTo>
                <a:lnTo>
                  <a:pt x="220266" y="182880"/>
                </a:lnTo>
                <a:lnTo>
                  <a:pt x="220504" y="182880"/>
                </a:lnTo>
                <a:lnTo>
                  <a:pt x="220742" y="182880"/>
                </a:lnTo>
                <a:lnTo>
                  <a:pt x="220980" y="182880"/>
                </a:lnTo>
                <a:lnTo>
                  <a:pt x="221218" y="182880"/>
                </a:lnTo>
                <a:lnTo>
                  <a:pt x="221456" y="182880"/>
                </a:lnTo>
                <a:lnTo>
                  <a:pt x="221694" y="182880"/>
                </a:lnTo>
                <a:lnTo>
                  <a:pt x="221932" y="182880"/>
                </a:lnTo>
                <a:lnTo>
                  <a:pt x="222171" y="182880"/>
                </a:lnTo>
                <a:lnTo>
                  <a:pt x="222409" y="182880"/>
                </a:lnTo>
                <a:lnTo>
                  <a:pt x="222647" y="182880"/>
                </a:lnTo>
                <a:lnTo>
                  <a:pt x="222885" y="182880"/>
                </a:lnTo>
                <a:lnTo>
                  <a:pt x="223123" y="182880"/>
                </a:lnTo>
                <a:lnTo>
                  <a:pt x="223361" y="182880"/>
                </a:lnTo>
                <a:lnTo>
                  <a:pt x="223599" y="182880"/>
                </a:lnTo>
                <a:lnTo>
                  <a:pt x="223837" y="182880"/>
                </a:lnTo>
                <a:lnTo>
                  <a:pt x="224076" y="182880"/>
                </a:lnTo>
                <a:lnTo>
                  <a:pt x="224314" y="182880"/>
                </a:lnTo>
                <a:lnTo>
                  <a:pt x="224552" y="182880"/>
                </a:lnTo>
                <a:lnTo>
                  <a:pt x="224790" y="182880"/>
                </a:lnTo>
                <a:lnTo>
                  <a:pt x="225028" y="182880"/>
                </a:lnTo>
                <a:lnTo>
                  <a:pt x="225266" y="182880"/>
                </a:lnTo>
                <a:lnTo>
                  <a:pt x="225504" y="182880"/>
                </a:lnTo>
                <a:lnTo>
                  <a:pt x="225742" y="182880"/>
                </a:lnTo>
                <a:lnTo>
                  <a:pt x="225981" y="182880"/>
                </a:lnTo>
                <a:lnTo>
                  <a:pt x="226219" y="182880"/>
                </a:lnTo>
                <a:lnTo>
                  <a:pt x="226457" y="182880"/>
                </a:lnTo>
                <a:lnTo>
                  <a:pt x="226695" y="182880"/>
                </a:lnTo>
                <a:lnTo>
                  <a:pt x="226933" y="182880"/>
                </a:lnTo>
                <a:lnTo>
                  <a:pt x="227171" y="182880"/>
                </a:lnTo>
                <a:lnTo>
                  <a:pt x="227409" y="182880"/>
                </a:lnTo>
                <a:lnTo>
                  <a:pt x="227647" y="182880"/>
                </a:lnTo>
                <a:lnTo>
                  <a:pt x="227886" y="182880"/>
                </a:lnTo>
                <a:lnTo>
                  <a:pt x="228124" y="182880"/>
                </a:lnTo>
                <a:lnTo>
                  <a:pt x="228362" y="182880"/>
                </a:lnTo>
                <a:lnTo>
                  <a:pt x="228600" y="182880"/>
                </a:lnTo>
                <a:lnTo>
                  <a:pt x="228838" y="182880"/>
                </a:lnTo>
                <a:lnTo>
                  <a:pt x="229076" y="182880"/>
                </a:lnTo>
                <a:lnTo>
                  <a:pt x="229314" y="182880"/>
                </a:lnTo>
                <a:lnTo>
                  <a:pt x="229552" y="182880"/>
                </a:lnTo>
                <a:lnTo>
                  <a:pt x="229791" y="182880"/>
                </a:lnTo>
                <a:lnTo>
                  <a:pt x="230029" y="182880"/>
                </a:lnTo>
                <a:lnTo>
                  <a:pt x="230267" y="182880"/>
                </a:lnTo>
                <a:lnTo>
                  <a:pt x="230505" y="182880"/>
                </a:lnTo>
                <a:lnTo>
                  <a:pt x="230743" y="182880"/>
                </a:lnTo>
                <a:lnTo>
                  <a:pt x="230981" y="182880"/>
                </a:lnTo>
                <a:lnTo>
                  <a:pt x="231219" y="182880"/>
                </a:lnTo>
                <a:lnTo>
                  <a:pt x="231457" y="182880"/>
                </a:lnTo>
                <a:lnTo>
                  <a:pt x="231696" y="182880"/>
                </a:lnTo>
                <a:lnTo>
                  <a:pt x="231934" y="182880"/>
                </a:lnTo>
                <a:lnTo>
                  <a:pt x="232172" y="182880"/>
                </a:lnTo>
                <a:lnTo>
                  <a:pt x="232410" y="182880"/>
                </a:lnTo>
                <a:lnTo>
                  <a:pt x="232648" y="182880"/>
                </a:lnTo>
                <a:lnTo>
                  <a:pt x="232886" y="182880"/>
                </a:lnTo>
                <a:lnTo>
                  <a:pt x="233124" y="182880"/>
                </a:lnTo>
                <a:lnTo>
                  <a:pt x="233362" y="182880"/>
                </a:lnTo>
                <a:lnTo>
                  <a:pt x="233601" y="182880"/>
                </a:lnTo>
                <a:lnTo>
                  <a:pt x="233839" y="182880"/>
                </a:lnTo>
                <a:lnTo>
                  <a:pt x="234077" y="182880"/>
                </a:lnTo>
                <a:lnTo>
                  <a:pt x="234315" y="182880"/>
                </a:lnTo>
                <a:lnTo>
                  <a:pt x="234553" y="182880"/>
                </a:lnTo>
                <a:lnTo>
                  <a:pt x="234791" y="182880"/>
                </a:lnTo>
                <a:lnTo>
                  <a:pt x="235029" y="182880"/>
                </a:lnTo>
                <a:lnTo>
                  <a:pt x="235267" y="182880"/>
                </a:lnTo>
                <a:lnTo>
                  <a:pt x="235506" y="182880"/>
                </a:lnTo>
                <a:lnTo>
                  <a:pt x="235744" y="182880"/>
                </a:lnTo>
                <a:lnTo>
                  <a:pt x="235982" y="182880"/>
                </a:lnTo>
                <a:lnTo>
                  <a:pt x="236220" y="182880"/>
                </a:lnTo>
                <a:lnTo>
                  <a:pt x="236458" y="182880"/>
                </a:lnTo>
                <a:lnTo>
                  <a:pt x="236696" y="182880"/>
                </a:lnTo>
                <a:lnTo>
                  <a:pt x="236934" y="182880"/>
                </a:lnTo>
                <a:lnTo>
                  <a:pt x="237172" y="182880"/>
                </a:lnTo>
                <a:lnTo>
                  <a:pt x="237411" y="182880"/>
                </a:lnTo>
                <a:lnTo>
                  <a:pt x="237649" y="182880"/>
                </a:lnTo>
                <a:lnTo>
                  <a:pt x="237887" y="182880"/>
                </a:lnTo>
                <a:lnTo>
                  <a:pt x="238125" y="182880"/>
                </a:lnTo>
                <a:lnTo>
                  <a:pt x="238363" y="182880"/>
                </a:lnTo>
                <a:lnTo>
                  <a:pt x="238601" y="182880"/>
                </a:lnTo>
                <a:lnTo>
                  <a:pt x="238839" y="182880"/>
                </a:lnTo>
                <a:lnTo>
                  <a:pt x="239077" y="182880"/>
                </a:lnTo>
                <a:lnTo>
                  <a:pt x="239316" y="182880"/>
                </a:lnTo>
                <a:lnTo>
                  <a:pt x="239554" y="182880"/>
                </a:lnTo>
                <a:lnTo>
                  <a:pt x="239792" y="182880"/>
                </a:lnTo>
                <a:lnTo>
                  <a:pt x="240030" y="182880"/>
                </a:lnTo>
                <a:lnTo>
                  <a:pt x="240268" y="182880"/>
                </a:lnTo>
                <a:lnTo>
                  <a:pt x="240506" y="182880"/>
                </a:lnTo>
                <a:lnTo>
                  <a:pt x="240744" y="182880"/>
                </a:lnTo>
                <a:lnTo>
                  <a:pt x="240982" y="182880"/>
                </a:lnTo>
                <a:lnTo>
                  <a:pt x="241221" y="182880"/>
                </a:lnTo>
                <a:lnTo>
                  <a:pt x="241459" y="182880"/>
                </a:lnTo>
                <a:lnTo>
                  <a:pt x="241697" y="182880"/>
                </a:lnTo>
                <a:lnTo>
                  <a:pt x="241935" y="182880"/>
                </a:lnTo>
                <a:lnTo>
                  <a:pt x="242173" y="182880"/>
                </a:lnTo>
                <a:lnTo>
                  <a:pt x="242411" y="182880"/>
                </a:lnTo>
                <a:lnTo>
                  <a:pt x="242649" y="182880"/>
                </a:lnTo>
                <a:lnTo>
                  <a:pt x="242887" y="182880"/>
                </a:lnTo>
                <a:lnTo>
                  <a:pt x="243126" y="182880"/>
                </a:lnTo>
                <a:lnTo>
                  <a:pt x="243364" y="182880"/>
                </a:lnTo>
                <a:lnTo>
                  <a:pt x="243602" y="182880"/>
                </a:lnTo>
                <a:lnTo>
                  <a:pt x="243840" y="182880"/>
                </a:lnTo>
                <a:lnTo>
                  <a:pt x="244078" y="182880"/>
                </a:lnTo>
                <a:lnTo>
                  <a:pt x="244316" y="182880"/>
                </a:lnTo>
                <a:lnTo>
                  <a:pt x="244554" y="182880"/>
                </a:lnTo>
                <a:lnTo>
                  <a:pt x="244792" y="182880"/>
                </a:lnTo>
                <a:lnTo>
                  <a:pt x="245031" y="182880"/>
                </a:lnTo>
                <a:lnTo>
                  <a:pt x="245269" y="182880"/>
                </a:lnTo>
                <a:lnTo>
                  <a:pt x="245507" y="182880"/>
                </a:lnTo>
                <a:lnTo>
                  <a:pt x="245745" y="182880"/>
                </a:lnTo>
                <a:lnTo>
                  <a:pt x="245983" y="182880"/>
                </a:lnTo>
                <a:lnTo>
                  <a:pt x="246221" y="182880"/>
                </a:lnTo>
                <a:lnTo>
                  <a:pt x="246459" y="182880"/>
                </a:lnTo>
                <a:lnTo>
                  <a:pt x="246697" y="182880"/>
                </a:lnTo>
                <a:lnTo>
                  <a:pt x="246983" y="182880"/>
                </a:lnTo>
                <a:lnTo>
                  <a:pt x="247221" y="182880"/>
                </a:lnTo>
                <a:lnTo>
                  <a:pt x="247507" y="182880"/>
                </a:lnTo>
                <a:lnTo>
                  <a:pt x="247745" y="182880"/>
                </a:lnTo>
                <a:lnTo>
                  <a:pt x="248031" y="182880"/>
                </a:lnTo>
                <a:lnTo>
                  <a:pt x="248317" y="182880"/>
                </a:lnTo>
                <a:lnTo>
                  <a:pt x="248602" y="182880"/>
                </a:lnTo>
                <a:lnTo>
                  <a:pt x="248888" y="182880"/>
                </a:lnTo>
                <a:lnTo>
                  <a:pt x="249174" y="182880"/>
                </a:lnTo>
                <a:lnTo>
                  <a:pt x="249460" y="182880"/>
                </a:lnTo>
                <a:lnTo>
                  <a:pt x="249745" y="182880"/>
                </a:lnTo>
                <a:lnTo>
                  <a:pt x="250031" y="182880"/>
                </a:lnTo>
                <a:lnTo>
                  <a:pt x="250317" y="182880"/>
                </a:lnTo>
                <a:lnTo>
                  <a:pt x="250603" y="182880"/>
                </a:lnTo>
                <a:lnTo>
                  <a:pt x="250888" y="182880"/>
                </a:lnTo>
                <a:lnTo>
                  <a:pt x="251174" y="182880"/>
                </a:lnTo>
                <a:lnTo>
                  <a:pt x="251460" y="182880"/>
                </a:lnTo>
                <a:lnTo>
                  <a:pt x="251746" y="182880"/>
                </a:lnTo>
                <a:lnTo>
                  <a:pt x="252031" y="182880"/>
                </a:lnTo>
                <a:lnTo>
                  <a:pt x="252317" y="182880"/>
                </a:lnTo>
                <a:lnTo>
                  <a:pt x="252603" y="182880"/>
                </a:lnTo>
                <a:lnTo>
                  <a:pt x="252889" y="182880"/>
                </a:lnTo>
                <a:lnTo>
                  <a:pt x="253174" y="182880"/>
                </a:lnTo>
                <a:lnTo>
                  <a:pt x="253460" y="182880"/>
                </a:lnTo>
                <a:lnTo>
                  <a:pt x="253460" y="182880"/>
                </a:lnTo>
                <a:lnTo>
                  <a:pt x="253460" y="205740"/>
                </a:lnTo>
                <a:cubicBezTo>
                  <a:pt x="253460" y="214170"/>
                  <a:pt x="246650" y="220980"/>
                  <a:pt x="238220" y="220980"/>
                </a:cubicBezTo>
                <a:lnTo>
                  <a:pt x="236220" y="2209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>
            <a:off x="274320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18218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118218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44876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1534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44876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656" r="3665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18219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Plot Structure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227756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plot structure helps readers to follow the story more easily.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their appreciation of the author's craft and storytelling techniques.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227756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Reader Engagement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27756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01098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stage of the plot structure serves a purpose in advancing the narrative.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stages helps in crafting a more effective story.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01098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Advancement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01098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54414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 structure includes exposition, rising action, climax, falling action, and resolution.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stage plays a crucial role in the overall narrative flow.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54414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Structural Stages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4414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54864"/>
                </a:moveTo>
                <a:cubicBezTo>
                  <a:pt x="62439" y="54864"/>
                  <a:pt x="68580" y="61005"/>
                  <a:pt x="68580" y="68580"/>
                </a:cubicBezTo>
                <a:cubicBezTo>
                  <a:pt x="68580" y="76155"/>
                  <a:pt x="62439" y="82296"/>
                  <a:pt x="54864" y="82296"/>
                </a:cubicBezTo>
                <a:cubicBezTo>
                  <a:pt x="47289" y="82296"/>
                  <a:pt x="41148" y="76155"/>
                  <a:pt x="41148" y="68580"/>
                </a:cubicBezTo>
                <a:cubicBezTo>
                  <a:pt x="41148" y="61005"/>
                  <a:pt x="47289" y="54864"/>
                  <a:pt x="54864" y="54864"/>
                </a:cubicBezTo>
                <a:moveTo>
                  <a:pt x="65151" y="101284"/>
                </a:moveTo>
                <a:cubicBezTo>
                  <a:pt x="79081" y="96912"/>
                  <a:pt x="89154" y="83925"/>
                  <a:pt x="89154" y="68580"/>
                </a:cubicBezTo>
                <a:cubicBezTo>
                  <a:pt x="89154" y="49635"/>
                  <a:pt x="73809" y="34290"/>
                  <a:pt x="54864" y="34290"/>
                </a:cubicBezTo>
                <a:cubicBezTo>
                  <a:pt x="35919" y="34290"/>
                  <a:pt x="20574" y="49635"/>
                  <a:pt x="20574" y="68580"/>
                </a:cubicBezTo>
                <a:cubicBezTo>
                  <a:pt x="20574" y="83925"/>
                  <a:pt x="30647" y="96912"/>
                  <a:pt x="44577" y="101284"/>
                </a:cubicBezTo>
                <a:lnTo>
                  <a:pt x="44577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126873" y="147447"/>
                </a:lnTo>
                <a:lnTo>
                  <a:pt x="126873" y="173036"/>
                </a:lnTo>
                <a:cubicBezTo>
                  <a:pt x="112943" y="177408"/>
                  <a:pt x="102870" y="190395"/>
                  <a:pt x="102870" y="205740"/>
                </a:cubicBezTo>
                <a:cubicBezTo>
                  <a:pt x="102870" y="224685"/>
                  <a:pt x="118215" y="240030"/>
                  <a:pt x="137160" y="240030"/>
                </a:cubicBezTo>
                <a:cubicBezTo>
                  <a:pt x="156105" y="240030"/>
                  <a:pt x="171450" y="224685"/>
                  <a:pt x="171450" y="205740"/>
                </a:cubicBezTo>
                <a:cubicBezTo>
                  <a:pt x="171450" y="190395"/>
                  <a:pt x="161377" y="177408"/>
                  <a:pt x="147447" y="173036"/>
                </a:cubicBezTo>
                <a:lnTo>
                  <a:pt x="14744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229743" y="126873"/>
                </a:lnTo>
                <a:lnTo>
                  <a:pt x="229743" y="101284"/>
                </a:lnTo>
                <a:cubicBezTo>
                  <a:pt x="243673" y="96912"/>
                  <a:pt x="253746" y="83925"/>
                  <a:pt x="253746" y="68580"/>
                </a:cubicBezTo>
                <a:cubicBezTo>
                  <a:pt x="253746" y="49635"/>
                  <a:pt x="238401" y="34290"/>
                  <a:pt x="219456" y="34290"/>
                </a:cubicBezTo>
                <a:cubicBezTo>
                  <a:pt x="200511" y="34290"/>
                  <a:pt x="185166" y="49635"/>
                  <a:pt x="185166" y="68580"/>
                </a:cubicBezTo>
                <a:cubicBezTo>
                  <a:pt x="185166" y="83925"/>
                  <a:pt x="195239" y="96912"/>
                  <a:pt x="209169" y="101284"/>
                </a:cubicBezTo>
                <a:lnTo>
                  <a:pt x="209169" y="126873"/>
                </a:lnTo>
                <a:lnTo>
                  <a:pt x="65151" y="126873"/>
                </a:lnTo>
                <a:lnTo>
                  <a:pt x="65151" y="101284"/>
                </a:lnTo>
                <a:moveTo>
                  <a:pt x="137160" y="219456"/>
                </a:moveTo>
                <a:cubicBezTo>
                  <a:pt x="129585" y="219456"/>
                  <a:pt x="123444" y="213315"/>
                  <a:pt x="123444" y="205740"/>
                </a:cubicBezTo>
                <a:cubicBezTo>
                  <a:pt x="123444" y="198165"/>
                  <a:pt x="129585" y="192024"/>
                  <a:pt x="137160" y="192024"/>
                </a:cubicBezTo>
                <a:cubicBezTo>
                  <a:pt x="144735" y="192024"/>
                  <a:pt x="150876" y="198165"/>
                  <a:pt x="150876" y="205740"/>
                </a:cubicBezTo>
                <a:cubicBezTo>
                  <a:pt x="150876" y="213315"/>
                  <a:pt x="144735" y="219456"/>
                  <a:pt x="137160" y="219456"/>
                </a:cubicBezTo>
                <a:moveTo>
                  <a:pt x="205740" y="68580"/>
                </a:moveTo>
                <a:cubicBezTo>
                  <a:pt x="205740" y="61005"/>
                  <a:pt x="211881" y="54864"/>
                  <a:pt x="219456" y="54864"/>
                </a:cubicBezTo>
                <a:cubicBezTo>
                  <a:pt x="227031" y="54864"/>
                  <a:pt x="233172" y="61005"/>
                  <a:pt x="233172" y="68580"/>
                </a:cubicBezTo>
                <a:cubicBezTo>
                  <a:pt x="233172" y="76155"/>
                  <a:pt x="227031" y="82296"/>
                  <a:pt x="219456" y="82296"/>
                </a:cubicBezTo>
                <a:cubicBezTo>
                  <a:pt x="211881" y="82296"/>
                  <a:pt x="205740" y="76155"/>
                  <a:pt x="205740" y="68580"/>
                </a:cubicBezTo>
                <a:lnTo>
                  <a:pt x="205740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27756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well-structured plot helps to build tension and suspense.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keeps readers engaged and eager to know what happens next.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27756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Tension Building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27756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7149" y="0"/>
                </a:moveTo>
                <a:cubicBezTo>
                  <a:pt x="40023" y="0"/>
                  <a:pt x="34290" y="5733"/>
                  <a:pt x="34290" y="12859"/>
                </a:cubicBezTo>
                <a:cubicBezTo>
                  <a:pt x="34290" y="19985"/>
                  <a:pt x="40023" y="25718"/>
                  <a:pt x="47149" y="25718"/>
                </a:cubicBezTo>
                <a:lnTo>
                  <a:pt x="51435" y="25718"/>
                </a:lnTo>
                <a:lnTo>
                  <a:pt x="51435" y="35897"/>
                </a:lnTo>
                <a:cubicBezTo>
                  <a:pt x="51435" y="57489"/>
                  <a:pt x="60008" y="78224"/>
                  <a:pt x="75277" y="93494"/>
                </a:cubicBezTo>
                <a:lnTo>
                  <a:pt x="118997" y="137160"/>
                </a:lnTo>
                <a:lnTo>
                  <a:pt x="75277" y="180826"/>
                </a:lnTo>
                <a:cubicBezTo>
                  <a:pt x="60007" y="196096"/>
                  <a:pt x="51435" y="216831"/>
                  <a:pt x="51435" y="238423"/>
                </a:cubicBezTo>
                <a:lnTo>
                  <a:pt x="51435" y="248603"/>
                </a:lnTo>
                <a:lnTo>
                  <a:pt x="47149" y="248603"/>
                </a:lnTo>
                <a:cubicBezTo>
                  <a:pt x="40023" y="248603"/>
                  <a:pt x="34290" y="254336"/>
                  <a:pt x="34290" y="261461"/>
                </a:cubicBezTo>
                <a:cubicBezTo>
                  <a:pt x="34290" y="268587"/>
                  <a:pt x="40023" y="274320"/>
                  <a:pt x="47149" y="274320"/>
                </a:cubicBezTo>
                <a:lnTo>
                  <a:pt x="227171" y="274320"/>
                </a:lnTo>
                <a:cubicBezTo>
                  <a:pt x="234297" y="274320"/>
                  <a:pt x="240030" y="268587"/>
                  <a:pt x="240030" y="261461"/>
                </a:cubicBezTo>
                <a:cubicBezTo>
                  <a:pt x="240030" y="254335"/>
                  <a:pt x="234297" y="248603"/>
                  <a:pt x="227171" y="248603"/>
                </a:cubicBezTo>
                <a:lnTo>
                  <a:pt x="222885" y="248603"/>
                </a:lnTo>
                <a:lnTo>
                  <a:pt x="222885" y="238423"/>
                </a:lnTo>
                <a:cubicBezTo>
                  <a:pt x="222885" y="216831"/>
                  <a:pt x="214313" y="196096"/>
                  <a:pt x="199043" y="180826"/>
                </a:cubicBezTo>
                <a:lnTo>
                  <a:pt x="155323" y="137160"/>
                </a:lnTo>
                <a:lnTo>
                  <a:pt x="198989" y="93494"/>
                </a:lnTo>
                <a:cubicBezTo>
                  <a:pt x="214312" y="78224"/>
                  <a:pt x="222885" y="57489"/>
                  <a:pt x="222885" y="35898"/>
                </a:cubicBezTo>
                <a:lnTo>
                  <a:pt x="222885" y="25718"/>
                </a:lnTo>
                <a:lnTo>
                  <a:pt x="227171" y="25718"/>
                </a:lnTo>
                <a:cubicBezTo>
                  <a:pt x="234297" y="25718"/>
                  <a:pt x="240030" y="19985"/>
                  <a:pt x="240030" y="12859"/>
                </a:cubicBezTo>
                <a:cubicBezTo>
                  <a:pt x="240030" y="5733"/>
                  <a:pt x="234297" y="0"/>
                  <a:pt x="227171" y="0"/>
                </a:cubicBezTo>
                <a:lnTo>
                  <a:pt x="47149" y="0"/>
                </a:lnTo>
                <a:moveTo>
                  <a:pt x="137160" y="155323"/>
                </a:moveTo>
                <a:lnTo>
                  <a:pt x="180826" y="198989"/>
                </a:lnTo>
                <a:cubicBezTo>
                  <a:pt x="191274" y="209490"/>
                  <a:pt x="197167" y="223635"/>
                  <a:pt x="197167" y="238423"/>
                </a:cubicBezTo>
                <a:lnTo>
                  <a:pt x="197167" y="248603"/>
                </a:lnTo>
                <a:lnTo>
                  <a:pt x="77152" y="248603"/>
                </a:lnTo>
                <a:lnTo>
                  <a:pt x="77152" y="238423"/>
                </a:lnTo>
                <a:cubicBezTo>
                  <a:pt x="77152" y="223635"/>
                  <a:pt x="83046" y="209490"/>
                  <a:pt x="93494" y="199043"/>
                </a:cubicBezTo>
                <a:lnTo>
                  <a:pt x="137160" y="155323"/>
                </a:lnTo>
                <a:moveTo>
                  <a:pt x="137160" y="118943"/>
                </a:moveTo>
                <a:lnTo>
                  <a:pt x="93494" y="75277"/>
                </a:lnTo>
                <a:cubicBezTo>
                  <a:pt x="83046" y="64830"/>
                  <a:pt x="77152" y="50685"/>
                  <a:pt x="77152" y="35897"/>
                </a:cubicBezTo>
                <a:lnTo>
                  <a:pt x="77152" y="25718"/>
                </a:lnTo>
                <a:lnTo>
                  <a:pt x="197167" y="25718"/>
                </a:lnTo>
                <a:lnTo>
                  <a:pt x="197167" y="35897"/>
                </a:lnTo>
                <a:cubicBezTo>
                  <a:pt x="197167" y="50685"/>
                  <a:pt x="191274" y="64830"/>
                  <a:pt x="180826" y="75277"/>
                </a:cubicBezTo>
                <a:lnTo>
                  <a:pt x="137160" y="118997"/>
                </a:lnTo>
                <a:lnTo>
                  <a:pt x="137160" y="11894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01098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structure is essential for creating a compelling narrative.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a framework that guides the story's progression.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301098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Importance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301098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5233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06878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character development helps readers to appreciate the author's purpose and themes.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Well-developed characters enhance the emotional connection and overall impact of the story.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Reader Appreciation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development can occur through dialogue, revealing their thoughts and emotions.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Interactions with other characters often highlight their growth or lack thereof.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Dialogue Impact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Characters can be dynamic, undergoing significant change, or static, remaining relatively unchanged.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Dynamic characters often face challenges that lead to personal growth, while static characters provide stability in the narrative.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Dynamic vs Static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Character development refers to the process by which characters change and grow throughout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growth can be influenced by various factors, including experiences and relationships.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Process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6686" y="4233"/>
                </a:moveTo>
                <a:cubicBezTo>
                  <a:pt x="144275" y="1554"/>
                  <a:pt x="140792" y="0"/>
                  <a:pt x="137149" y="0"/>
                </a:cubicBezTo>
                <a:cubicBezTo>
                  <a:pt x="133505" y="0"/>
                  <a:pt x="130023" y="1554"/>
                  <a:pt x="127612" y="4233"/>
                </a:cubicBezTo>
                <a:lnTo>
                  <a:pt x="50459" y="89958"/>
                </a:lnTo>
                <a:cubicBezTo>
                  <a:pt x="47084" y="93708"/>
                  <a:pt x="46227" y="99173"/>
                  <a:pt x="48263" y="103781"/>
                </a:cubicBezTo>
                <a:cubicBezTo>
                  <a:pt x="50298" y="108389"/>
                  <a:pt x="54906" y="111443"/>
                  <a:pt x="59996" y="111443"/>
                </a:cubicBezTo>
                <a:lnTo>
                  <a:pt x="66318" y="111443"/>
                </a:lnTo>
                <a:lnTo>
                  <a:pt x="33100" y="150233"/>
                </a:lnTo>
                <a:cubicBezTo>
                  <a:pt x="29832" y="154037"/>
                  <a:pt x="29082" y="159395"/>
                  <a:pt x="31171" y="163949"/>
                </a:cubicBezTo>
                <a:cubicBezTo>
                  <a:pt x="33261" y="168503"/>
                  <a:pt x="37815" y="171450"/>
                  <a:pt x="42851" y="171450"/>
                </a:cubicBezTo>
                <a:lnTo>
                  <a:pt x="55710" y="171450"/>
                </a:lnTo>
                <a:lnTo>
                  <a:pt x="19705" y="219456"/>
                </a:lnTo>
                <a:cubicBezTo>
                  <a:pt x="16759" y="223367"/>
                  <a:pt x="16330" y="228564"/>
                  <a:pt x="18473" y="232904"/>
                </a:cubicBezTo>
                <a:cubicBezTo>
                  <a:pt x="20616" y="237244"/>
                  <a:pt x="25117" y="240030"/>
                  <a:pt x="29992" y="240030"/>
                </a:cubicBezTo>
                <a:lnTo>
                  <a:pt x="102859" y="240030"/>
                </a:lnTo>
                <a:lnTo>
                  <a:pt x="124290" y="240030"/>
                </a:lnTo>
                <a:lnTo>
                  <a:pt x="124290" y="261461"/>
                </a:lnTo>
                <a:cubicBezTo>
                  <a:pt x="124290" y="268587"/>
                  <a:pt x="130023" y="274320"/>
                  <a:pt x="137149" y="274320"/>
                </a:cubicBezTo>
                <a:cubicBezTo>
                  <a:pt x="144275" y="274320"/>
                  <a:pt x="150007" y="268587"/>
                  <a:pt x="150007" y="261461"/>
                </a:cubicBezTo>
                <a:lnTo>
                  <a:pt x="150007" y="240030"/>
                </a:lnTo>
                <a:lnTo>
                  <a:pt x="171439" y="240030"/>
                </a:lnTo>
                <a:lnTo>
                  <a:pt x="244305" y="240030"/>
                </a:lnTo>
                <a:cubicBezTo>
                  <a:pt x="249180" y="240030"/>
                  <a:pt x="253627" y="237298"/>
                  <a:pt x="255824" y="232904"/>
                </a:cubicBezTo>
                <a:cubicBezTo>
                  <a:pt x="258021" y="228511"/>
                  <a:pt x="257539" y="223314"/>
                  <a:pt x="254592" y="219456"/>
                </a:cubicBezTo>
                <a:lnTo>
                  <a:pt x="218587" y="171450"/>
                </a:lnTo>
                <a:lnTo>
                  <a:pt x="231446" y="171450"/>
                </a:lnTo>
                <a:cubicBezTo>
                  <a:pt x="236482" y="171450"/>
                  <a:pt x="241037" y="168503"/>
                  <a:pt x="243126" y="163949"/>
                </a:cubicBezTo>
                <a:cubicBezTo>
                  <a:pt x="245216" y="159395"/>
                  <a:pt x="244466" y="154037"/>
                  <a:pt x="241197" y="150233"/>
                </a:cubicBezTo>
                <a:lnTo>
                  <a:pt x="207979" y="111443"/>
                </a:lnTo>
                <a:lnTo>
                  <a:pt x="214301" y="111443"/>
                </a:lnTo>
                <a:cubicBezTo>
                  <a:pt x="219391" y="111443"/>
                  <a:pt x="223999" y="108442"/>
                  <a:pt x="226035" y="103834"/>
                </a:cubicBezTo>
                <a:cubicBezTo>
                  <a:pt x="228071" y="99227"/>
                  <a:pt x="227267" y="93762"/>
                  <a:pt x="223838" y="90011"/>
                </a:cubicBezTo>
                <a:lnTo>
                  <a:pt x="146685" y="4286"/>
                </a:lnTo>
                <a:lnTo>
                  <a:pt x="146686" y="4233"/>
                </a:lnTo>
                <a:moveTo>
                  <a:pt x="150007" y="214313"/>
                </a:moveTo>
                <a:lnTo>
                  <a:pt x="150007" y="115729"/>
                </a:lnTo>
                <a:cubicBezTo>
                  <a:pt x="150007" y="108603"/>
                  <a:pt x="144275" y="102870"/>
                  <a:pt x="137149" y="102870"/>
                </a:cubicBezTo>
                <a:cubicBezTo>
                  <a:pt x="130023" y="102870"/>
                  <a:pt x="124290" y="108603"/>
                  <a:pt x="124290" y="115729"/>
                </a:cubicBezTo>
                <a:lnTo>
                  <a:pt x="124290" y="214313"/>
                </a:lnTo>
                <a:lnTo>
                  <a:pt x="102859" y="214313"/>
                </a:lnTo>
                <a:lnTo>
                  <a:pt x="55710" y="214313"/>
                </a:lnTo>
                <a:lnTo>
                  <a:pt x="91714" y="166307"/>
                </a:lnTo>
                <a:cubicBezTo>
                  <a:pt x="94661" y="162395"/>
                  <a:pt x="95090" y="157198"/>
                  <a:pt x="92947" y="152858"/>
                </a:cubicBezTo>
                <a:cubicBezTo>
                  <a:pt x="90804" y="148519"/>
                  <a:pt x="86303" y="145732"/>
                  <a:pt x="81427" y="145732"/>
                </a:cubicBezTo>
                <a:lnTo>
                  <a:pt x="70819" y="145732"/>
                </a:lnTo>
                <a:lnTo>
                  <a:pt x="104037" y="106942"/>
                </a:lnTo>
                <a:cubicBezTo>
                  <a:pt x="107306" y="103138"/>
                  <a:pt x="108056" y="97780"/>
                  <a:pt x="105966" y="93226"/>
                </a:cubicBezTo>
                <a:cubicBezTo>
                  <a:pt x="103877" y="88672"/>
                  <a:pt x="99323" y="85725"/>
                  <a:pt x="94286" y="85725"/>
                </a:cubicBezTo>
                <a:lnTo>
                  <a:pt x="88875" y="85725"/>
                </a:lnTo>
                <a:lnTo>
                  <a:pt x="137149" y="32093"/>
                </a:lnTo>
                <a:lnTo>
                  <a:pt x="185423" y="85725"/>
                </a:lnTo>
                <a:lnTo>
                  <a:pt x="180011" y="85725"/>
                </a:lnTo>
                <a:cubicBezTo>
                  <a:pt x="174975" y="85725"/>
                  <a:pt x="170421" y="88672"/>
                  <a:pt x="168331" y="93226"/>
                </a:cubicBezTo>
                <a:cubicBezTo>
                  <a:pt x="166242" y="97780"/>
                  <a:pt x="166992" y="103138"/>
                  <a:pt x="170260" y="106942"/>
                </a:cubicBezTo>
                <a:lnTo>
                  <a:pt x="203478" y="145732"/>
                </a:lnTo>
                <a:lnTo>
                  <a:pt x="192870" y="145732"/>
                </a:lnTo>
                <a:cubicBezTo>
                  <a:pt x="187994" y="145732"/>
                  <a:pt x="183547" y="148465"/>
                  <a:pt x="181351" y="152858"/>
                </a:cubicBezTo>
                <a:cubicBezTo>
                  <a:pt x="179154" y="157252"/>
                  <a:pt x="179636" y="162449"/>
                  <a:pt x="182583" y="166307"/>
                </a:cubicBezTo>
                <a:lnTo>
                  <a:pt x="218588" y="214313"/>
                </a:lnTo>
                <a:lnTo>
                  <a:pt x="171439" y="214313"/>
                </a:lnTo>
                <a:lnTo>
                  <a:pt x="150007" y="21431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Role of Conflict in Plot Development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Creates suspense: Conflict keeps readers engaged by introducing uncertainty.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drama: The stakes raised by conflict make the story more compelling.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Driving Narrative Tension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Reveals character traits: Conflict exposes how characters react under pressure.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Motivations and relationships: Conflict helps to illustrate what drives characters and how they relate to others.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Conflict's Role in Characterization</a:t>
            </a:r>
            <a:endParaRPr lang="en-US" sz="1216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Internal Conflict: A character's struggle with their own thoughts and emotions.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External Conflict: A character's struggle against outside forces, such as other characters or societal norms.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Conflict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Main Characters and Plot Development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The Wizard of Oz, Dorothy embarks on a journey of self-discovery.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 development showcases her growth and the friendships she forms along the way.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Dorothy's Journey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875" y="74295"/>
                </a:moveTo>
                <a:cubicBezTo>
                  <a:pt x="142875" y="52201"/>
                  <a:pt x="160786" y="34290"/>
                  <a:pt x="182880" y="34290"/>
                </a:cubicBezTo>
                <a:cubicBezTo>
                  <a:pt x="204974" y="34290"/>
                  <a:pt x="222885" y="52201"/>
                  <a:pt x="222885" y="74295"/>
                </a:cubicBezTo>
                <a:cubicBezTo>
                  <a:pt x="222885" y="96389"/>
                  <a:pt x="204974" y="114300"/>
                  <a:pt x="182880" y="114300"/>
                </a:cubicBezTo>
                <a:cubicBezTo>
                  <a:pt x="160786" y="114300"/>
                  <a:pt x="142875" y="96389"/>
                  <a:pt x="142875" y="74295"/>
                </a:cubicBezTo>
                <a:moveTo>
                  <a:pt x="236458" y="125730"/>
                </a:moveTo>
                <a:lnTo>
                  <a:pt x="285750" y="125730"/>
                </a:lnTo>
                <a:lnTo>
                  <a:pt x="285750" y="148590"/>
                </a:lnTo>
                <a:lnTo>
                  <a:pt x="253317" y="148590"/>
                </a:lnTo>
                <a:cubicBezTo>
                  <a:pt x="235815" y="148590"/>
                  <a:pt x="222456" y="164092"/>
                  <a:pt x="225028" y="181380"/>
                </a:cubicBezTo>
                <a:lnTo>
                  <a:pt x="234958" y="247602"/>
                </a:lnTo>
                <a:lnTo>
                  <a:pt x="225671" y="242316"/>
                </a:lnTo>
                <a:cubicBezTo>
                  <a:pt x="220027" y="239101"/>
                  <a:pt x="213027" y="239316"/>
                  <a:pt x="207669" y="242959"/>
                </a:cubicBezTo>
                <a:lnTo>
                  <a:pt x="182880" y="259461"/>
                </a:lnTo>
                <a:lnTo>
                  <a:pt x="158091" y="242888"/>
                </a:lnTo>
                <a:cubicBezTo>
                  <a:pt x="152662" y="239316"/>
                  <a:pt x="145733" y="239030"/>
                  <a:pt x="140089" y="242245"/>
                </a:cubicBezTo>
                <a:lnTo>
                  <a:pt x="130802" y="247531"/>
                </a:lnTo>
                <a:lnTo>
                  <a:pt x="140732" y="181380"/>
                </a:lnTo>
                <a:cubicBezTo>
                  <a:pt x="143304" y="164092"/>
                  <a:pt x="129945" y="148590"/>
                  <a:pt x="112443" y="148590"/>
                </a:cubicBezTo>
                <a:lnTo>
                  <a:pt x="80010" y="148590"/>
                </a:lnTo>
                <a:lnTo>
                  <a:pt x="80010" y="125730"/>
                </a:lnTo>
                <a:lnTo>
                  <a:pt x="129302" y="125730"/>
                </a:lnTo>
                <a:cubicBezTo>
                  <a:pt x="142804" y="139803"/>
                  <a:pt x="161877" y="148590"/>
                  <a:pt x="182880" y="148590"/>
                </a:cubicBezTo>
                <a:cubicBezTo>
                  <a:pt x="203883" y="148590"/>
                  <a:pt x="222956" y="139803"/>
                  <a:pt x="236458" y="125730"/>
                </a:cubicBezTo>
                <a:lnTo>
                  <a:pt x="236458" y="125730"/>
                </a:lnTo>
                <a:moveTo>
                  <a:pt x="108585" y="74295"/>
                </a:moveTo>
                <a:cubicBezTo>
                  <a:pt x="108585" y="80224"/>
                  <a:pt x="109299" y="85939"/>
                  <a:pt x="110585" y="91440"/>
                </a:cubicBezTo>
                <a:lnTo>
                  <a:pt x="68580" y="91440"/>
                </a:lnTo>
                <a:lnTo>
                  <a:pt x="62865" y="91440"/>
                </a:lnTo>
                <a:lnTo>
                  <a:pt x="45720" y="91440"/>
                </a:lnTo>
                <a:cubicBezTo>
                  <a:pt x="41505" y="91440"/>
                  <a:pt x="37648" y="93726"/>
                  <a:pt x="35647" y="97512"/>
                </a:cubicBezTo>
                <a:cubicBezTo>
                  <a:pt x="33647" y="101298"/>
                  <a:pt x="33861" y="105727"/>
                  <a:pt x="36219" y="109228"/>
                </a:cubicBezTo>
                <a:lnTo>
                  <a:pt x="41648" y="117372"/>
                </a:lnTo>
                <a:lnTo>
                  <a:pt x="27432" y="128016"/>
                </a:lnTo>
                <a:cubicBezTo>
                  <a:pt x="24575" y="130159"/>
                  <a:pt x="22860" y="133588"/>
                  <a:pt x="22860" y="137160"/>
                </a:cubicBezTo>
                <a:cubicBezTo>
                  <a:pt x="22860" y="140732"/>
                  <a:pt x="24575" y="144161"/>
                  <a:pt x="27432" y="146304"/>
                </a:cubicBezTo>
                <a:lnTo>
                  <a:pt x="41648" y="156948"/>
                </a:lnTo>
                <a:lnTo>
                  <a:pt x="36219" y="165092"/>
                </a:lnTo>
                <a:cubicBezTo>
                  <a:pt x="33861" y="168592"/>
                  <a:pt x="33647" y="173093"/>
                  <a:pt x="35647" y="176808"/>
                </a:cubicBezTo>
                <a:cubicBezTo>
                  <a:pt x="37648" y="180523"/>
                  <a:pt x="41505" y="182880"/>
                  <a:pt x="45720" y="182880"/>
                </a:cubicBezTo>
                <a:lnTo>
                  <a:pt x="62865" y="182880"/>
                </a:lnTo>
                <a:lnTo>
                  <a:pt x="68580" y="182880"/>
                </a:lnTo>
                <a:lnTo>
                  <a:pt x="105799" y="182880"/>
                </a:lnTo>
                <a:lnTo>
                  <a:pt x="91654" y="277463"/>
                </a:lnTo>
                <a:cubicBezTo>
                  <a:pt x="90654" y="283964"/>
                  <a:pt x="93512" y="290465"/>
                  <a:pt x="98941" y="294180"/>
                </a:cubicBezTo>
                <a:cubicBezTo>
                  <a:pt x="104370" y="297894"/>
                  <a:pt x="111443" y="298180"/>
                  <a:pt x="117158" y="294894"/>
                </a:cubicBezTo>
                <a:lnTo>
                  <a:pt x="147876" y="277320"/>
                </a:lnTo>
                <a:lnTo>
                  <a:pt x="173379" y="294322"/>
                </a:lnTo>
                <a:cubicBezTo>
                  <a:pt x="179165" y="298180"/>
                  <a:pt x="186666" y="298180"/>
                  <a:pt x="192381" y="294322"/>
                </a:cubicBezTo>
                <a:lnTo>
                  <a:pt x="217884" y="277320"/>
                </a:lnTo>
                <a:lnTo>
                  <a:pt x="248674" y="294894"/>
                </a:lnTo>
                <a:cubicBezTo>
                  <a:pt x="254389" y="298180"/>
                  <a:pt x="261461" y="297894"/>
                  <a:pt x="266891" y="294180"/>
                </a:cubicBezTo>
                <a:cubicBezTo>
                  <a:pt x="272320" y="290465"/>
                  <a:pt x="275106" y="283964"/>
                  <a:pt x="274177" y="277463"/>
                </a:cubicBezTo>
                <a:lnTo>
                  <a:pt x="259961" y="182880"/>
                </a:lnTo>
                <a:lnTo>
                  <a:pt x="297180" y="182880"/>
                </a:lnTo>
                <a:lnTo>
                  <a:pt x="302895" y="182880"/>
                </a:lnTo>
                <a:lnTo>
                  <a:pt x="320040" y="182880"/>
                </a:lnTo>
                <a:cubicBezTo>
                  <a:pt x="324255" y="182880"/>
                  <a:pt x="328112" y="180594"/>
                  <a:pt x="330113" y="176808"/>
                </a:cubicBezTo>
                <a:cubicBezTo>
                  <a:pt x="332113" y="173022"/>
                  <a:pt x="331899" y="168592"/>
                  <a:pt x="329541" y="165092"/>
                </a:cubicBezTo>
                <a:lnTo>
                  <a:pt x="324112" y="156948"/>
                </a:lnTo>
                <a:lnTo>
                  <a:pt x="338328" y="146304"/>
                </a:lnTo>
                <a:cubicBezTo>
                  <a:pt x="341185" y="144161"/>
                  <a:pt x="342900" y="140732"/>
                  <a:pt x="342900" y="137160"/>
                </a:cubicBezTo>
                <a:cubicBezTo>
                  <a:pt x="342900" y="133588"/>
                  <a:pt x="341185" y="130159"/>
                  <a:pt x="338328" y="128016"/>
                </a:cubicBezTo>
                <a:lnTo>
                  <a:pt x="324112" y="117372"/>
                </a:lnTo>
                <a:lnTo>
                  <a:pt x="329541" y="109228"/>
                </a:lnTo>
                <a:cubicBezTo>
                  <a:pt x="331899" y="105727"/>
                  <a:pt x="332113" y="101227"/>
                  <a:pt x="330113" y="97512"/>
                </a:cubicBezTo>
                <a:cubicBezTo>
                  <a:pt x="328112" y="93797"/>
                  <a:pt x="324255" y="91440"/>
                  <a:pt x="320040" y="91440"/>
                </a:cubicBezTo>
                <a:lnTo>
                  <a:pt x="302895" y="91440"/>
                </a:lnTo>
                <a:lnTo>
                  <a:pt x="297180" y="91440"/>
                </a:lnTo>
                <a:lnTo>
                  <a:pt x="255175" y="91440"/>
                </a:lnTo>
                <a:cubicBezTo>
                  <a:pt x="256461" y="85939"/>
                  <a:pt x="257175" y="80224"/>
                  <a:pt x="257175" y="74295"/>
                </a:cubicBezTo>
                <a:cubicBezTo>
                  <a:pt x="257175" y="33290"/>
                  <a:pt x="223885" y="0"/>
                  <a:pt x="182880" y="0"/>
                </a:cubicBezTo>
                <a:cubicBezTo>
                  <a:pt x="141875" y="0"/>
                  <a:pt x="108585" y="33290"/>
                  <a:pt x="108585" y="74295"/>
                </a:cubicBezTo>
                <a:lnTo>
                  <a:pt x="108585" y="74295"/>
                </a:lnTo>
                <a:moveTo>
                  <a:pt x="165735" y="74295"/>
                </a:moveTo>
                <a:cubicBezTo>
                  <a:pt x="172048" y="74295"/>
                  <a:pt x="177165" y="69178"/>
                  <a:pt x="177165" y="62865"/>
                </a:cubicBezTo>
                <a:cubicBezTo>
                  <a:pt x="177165" y="56552"/>
                  <a:pt x="172048" y="51435"/>
                  <a:pt x="165735" y="51435"/>
                </a:cubicBezTo>
                <a:cubicBezTo>
                  <a:pt x="159422" y="51435"/>
                  <a:pt x="154305" y="56552"/>
                  <a:pt x="154305" y="62865"/>
                </a:cubicBezTo>
                <a:cubicBezTo>
                  <a:pt x="154305" y="69178"/>
                  <a:pt x="159422" y="74295"/>
                  <a:pt x="165735" y="74295"/>
                </a:cubicBezTo>
                <a:moveTo>
                  <a:pt x="211455" y="74295"/>
                </a:moveTo>
                <a:cubicBezTo>
                  <a:pt x="211455" y="67982"/>
                  <a:pt x="206338" y="62865"/>
                  <a:pt x="200025" y="62865"/>
                </a:cubicBezTo>
                <a:cubicBezTo>
                  <a:pt x="193712" y="62865"/>
                  <a:pt x="188595" y="67982"/>
                  <a:pt x="188595" y="74295"/>
                </a:cubicBezTo>
                <a:cubicBezTo>
                  <a:pt x="188595" y="80608"/>
                  <a:pt x="193712" y="85725"/>
                  <a:pt x="200025" y="85725"/>
                </a:cubicBezTo>
                <a:cubicBezTo>
                  <a:pt x="206338" y="85725"/>
                  <a:pt x="211455" y="80608"/>
                  <a:pt x="211455" y="74295"/>
                </a:cubicBezTo>
                <a:moveTo>
                  <a:pt x="165735" y="348615"/>
                </a:moveTo>
                <a:cubicBezTo>
                  <a:pt x="165735" y="358116"/>
                  <a:pt x="173379" y="365760"/>
                  <a:pt x="182880" y="365760"/>
                </a:cubicBezTo>
                <a:cubicBezTo>
                  <a:pt x="192381" y="365760"/>
                  <a:pt x="200025" y="358116"/>
                  <a:pt x="200025" y="348615"/>
                </a:cubicBezTo>
                <a:lnTo>
                  <a:pt x="200025" y="316182"/>
                </a:lnTo>
                <a:cubicBezTo>
                  <a:pt x="189167" y="321326"/>
                  <a:pt x="176594" y="321326"/>
                  <a:pt x="165735" y="316182"/>
                </a:cubicBezTo>
                <a:lnTo>
                  <a:pt x="165735" y="34861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The Hunger Games, Katniss faces numerous challenges and conflicts.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plot development creates a narrative arc that highlights her resilience and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Katniss's Challenges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6654" y="111657"/>
                </a:moveTo>
                <a:cubicBezTo>
                  <a:pt x="103584" y="82153"/>
                  <a:pt x="125159" y="55007"/>
                  <a:pt x="144661" y="36005"/>
                </a:cubicBezTo>
                <a:cubicBezTo>
                  <a:pt x="158020" y="49363"/>
                  <a:pt x="173879" y="69723"/>
                  <a:pt x="187595" y="87225"/>
                </a:cubicBezTo>
                <a:cubicBezTo>
                  <a:pt x="190310" y="90654"/>
                  <a:pt x="192881" y="94012"/>
                  <a:pt x="195382" y="97155"/>
                </a:cubicBezTo>
                <a:cubicBezTo>
                  <a:pt x="198668" y="101298"/>
                  <a:pt x="203740" y="103727"/>
                  <a:pt x="209026" y="103656"/>
                </a:cubicBezTo>
                <a:cubicBezTo>
                  <a:pt x="214313" y="103584"/>
                  <a:pt x="219313" y="101084"/>
                  <a:pt x="222528" y="96869"/>
                </a:cubicBezTo>
                <a:cubicBezTo>
                  <a:pt x="224885" y="93797"/>
                  <a:pt x="228029" y="89154"/>
                  <a:pt x="231315" y="84439"/>
                </a:cubicBezTo>
                <a:cubicBezTo>
                  <a:pt x="233172" y="81725"/>
                  <a:pt x="235101" y="79010"/>
                  <a:pt x="236887" y="76438"/>
                </a:cubicBezTo>
                <a:cubicBezTo>
                  <a:pt x="240887" y="70795"/>
                  <a:pt x="244388" y="66080"/>
                  <a:pt x="247174" y="62794"/>
                </a:cubicBezTo>
                <a:cubicBezTo>
                  <a:pt x="261461" y="77653"/>
                  <a:pt x="276463" y="100655"/>
                  <a:pt x="288179" y="125944"/>
                </a:cubicBezTo>
                <a:cubicBezTo>
                  <a:pt x="300823" y="153233"/>
                  <a:pt x="308610" y="180951"/>
                  <a:pt x="308610" y="201882"/>
                </a:cubicBezTo>
                <a:cubicBezTo>
                  <a:pt x="308610" y="275463"/>
                  <a:pt x="252317" y="331470"/>
                  <a:pt x="182880" y="331470"/>
                </a:cubicBezTo>
                <a:cubicBezTo>
                  <a:pt x="112657" y="331470"/>
                  <a:pt x="57150" y="275463"/>
                  <a:pt x="57150" y="201882"/>
                </a:cubicBezTo>
                <a:cubicBezTo>
                  <a:pt x="57150" y="175093"/>
                  <a:pt x="68723" y="143018"/>
                  <a:pt x="86654" y="111728"/>
                </a:cubicBezTo>
                <a:lnTo>
                  <a:pt x="86654" y="111657"/>
                </a:lnTo>
                <a:moveTo>
                  <a:pt x="165378" y="8287"/>
                </a:moveTo>
                <a:cubicBezTo>
                  <a:pt x="153805" y="-2715"/>
                  <a:pt x="135731" y="-2786"/>
                  <a:pt x="124158" y="8215"/>
                </a:cubicBezTo>
                <a:cubicBezTo>
                  <a:pt x="101298" y="29718"/>
                  <a:pt x="76295" y="60793"/>
                  <a:pt x="56936" y="94655"/>
                </a:cubicBezTo>
                <a:cubicBezTo>
                  <a:pt x="37648" y="128230"/>
                  <a:pt x="22860" y="166449"/>
                  <a:pt x="22860" y="201882"/>
                </a:cubicBezTo>
                <a:cubicBezTo>
                  <a:pt x="22860" y="293537"/>
                  <a:pt x="92940" y="365760"/>
                  <a:pt x="182880" y="365760"/>
                </a:cubicBezTo>
                <a:cubicBezTo>
                  <a:pt x="271891" y="365760"/>
                  <a:pt x="342900" y="293680"/>
                  <a:pt x="342900" y="201882"/>
                </a:cubicBezTo>
                <a:cubicBezTo>
                  <a:pt x="342900" y="173950"/>
                  <a:pt x="332970" y="141018"/>
                  <a:pt x="319254" y="111514"/>
                </a:cubicBezTo>
                <a:cubicBezTo>
                  <a:pt x="305538" y="81867"/>
                  <a:pt x="287036" y="53507"/>
                  <a:pt x="267891" y="35004"/>
                </a:cubicBezTo>
                <a:cubicBezTo>
                  <a:pt x="256246" y="23717"/>
                  <a:pt x="237887" y="23717"/>
                  <a:pt x="226243" y="34933"/>
                </a:cubicBezTo>
                <a:cubicBezTo>
                  <a:pt x="220599" y="40362"/>
                  <a:pt x="214098" y="49220"/>
                  <a:pt x="208883" y="56578"/>
                </a:cubicBezTo>
                <a:lnTo>
                  <a:pt x="208097" y="57722"/>
                </a:lnTo>
                <a:cubicBezTo>
                  <a:pt x="194739" y="40719"/>
                  <a:pt x="178880" y="21074"/>
                  <a:pt x="165378" y="8287"/>
                </a:cubicBezTo>
                <a:lnTo>
                  <a:pt x="165378" y="8287"/>
                </a:lnTo>
                <a:moveTo>
                  <a:pt x="184094" y="297180"/>
                </a:moveTo>
                <a:cubicBezTo>
                  <a:pt x="202168" y="297180"/>
                  <a:pt x="218170" y="292179"/>
                  <a:pt x="233243" y="282178"/>
                </a:cubicBezTo>
                <a:cubicBezTo>
                  <a:pt x="263319" y="261176"/>
                  <a:pt x="271391" y="219170"/>
                  <a:pt x="253317" y="186166"/>
                </a:cubicBezTo>
                <a:cubicBezTo>
                  <a:pt x="250103" y="179737"/>
                  <a:pt x="241887" y="179308"/>
                  <a:pt x="237244" y="184737"/>
                </a:cubicBezTo>
                <a:lnTo>
                  <a:pt x="219242" y="205669"/>
                </a:lnTo>
                <a:cubicBezTo>
                  <a:pt x="214527" y="211098"/>
                  <a:pt x="206026" y="210955"/>
                  <a:pt x="201597" y="205311"/>
                </a:cubicBezTo>
                <a:cubicBezTo>
                  <a:pt x="189809" y="190310"/>
                  <a:pt x="168735" y="163520"/>
                  <a:pt x="156734" y="148304"/>
                </a:cubicBezTo>
                <a:cubicBezTo>
                  <a:pt x="152233" y="142589"/>
                  <a:pt x="143661" y="142518"/>
                  <a:pt x="139089" y="148233"/>
                </a:cubicBezTo>
                <a:cubicBezTo>
                  <a:pt x="114943" y="178594"/>
                  <a:pt x="102799" y="197739"/>
                  <a:pt x="102799" y="219242"/>
                </a:cubicBezTo>
                <a:cubicBezTo>
                  <a:pt x="102870" y="268176"/>
                  <a:pt x="139017" y="297180"/>
                  <a:pt x="184094" y="297180"/>
                </a:cubicBezTo>
                <a:lnTo>
                  <a:pt x="184094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Harry Potter is the protagonist who drives the plot forward.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 undergoes significant change throughout the narrative, evolving from a naive boy to a courageous hero.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Harry Potter's Transformation</a:t>
            </a:r>
            <a:endParaRPr lang="en-US" sz="1394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7970" y="34290"/>
                </a:moveTo>
                <a:cubicBezTo>
                  <a:pt x="327112" y="34290"/>
                  <a:pt x="326255" y="34576"/>
                  <a:pt x="325612" y="35219"/>
                </a:cubicBezTo>
                <a:lnTo>
                  <a:pt x="37433" y="296251"/>
                </a:lnTo>
                <a:cubicBezTo>
                  <a:pt x="35433" y="298037"/>
                  <a:pt x="34290" y="300609"/>
                  <a:pt x="34290" y="303324"/>
                </a:cubicBezTo>
                <a:cubicBezTo>
                  <a:pt x="34290" y="305824"/>
                  <a:pt x="35290" y="308253"/>
                  <a:pt x="37076" y="310039"/>
                </a:cubicBezTo>
                <a:lnTo>
                  <a:pt x="55721" y="328684"/>
                </a:lnTo>
                <a:cubicBezTo>
                  <a:pt x="57507" y="330470"/>
                  <a:pt x="59936" y="331470"/>
                  <a:pt x="62436" y="331470"/>
                </a:cubicBezTo>
                <a:cubicBezTo>
                  <a:pt x="65151" y="331470"/>
                  <a:pt x="67651" y="330327"/>
                  <a:pt x="69509" y="328327"/>
                </a:cubicBezTo>
                <a:lnTo>
                  <a:pt x="330541" y="40076"/>
                </a:lnTo>
                <a:cubicBezTo>
                  <a:pt x="331113" y="39434"/>
                  <a:pt x="331470" y="38576"/>
                  <a:pt x="331470" y="37719"/>
                </a:cubicBezTo>
                <a:cubicBezTo>
                  <a:pt x="331470" y="35790"/>
                  <a:pt x="329898" y="34219"/>
                  <a:pt x="327970" y="34219"/>
                </a:cubicBezTo>
                <a:lnTo>
                  <a:pt x="327970" y="34290"/>
                </a:lnTo>
                <a:moveTo>
                  <a:pt x="302609" y="9787"/>
                </a:moveTo>
                <a:cubicBezTo>
                  <a:pt x="309610" y="3500"/>
                  <a:pt x="318611" y="0"/>
                  <a:pt x="327970" y="0"/>
                </a:cubicBezTo>
                <a:cubicBezTo>
                  <a:pt x="348829" y="0"/>
                  <a:pt x="365760" y="16931"/>
                  <a:pt x="365760" y="37790"/>
                </a:cubicBezTo>
                <a:cubicBezTo>
                  <a:pt x="365760" y="47149"/>
                  <a:pt x="362260" y="56221"/>
                  <a:pt x="355973" y="63151"/>
                </a:cubicBezTo>
                <a:lnTo>
                  <a:pt x="322969" y="99584"/>
                </a:lnTo>
                <a:cubicBezTo>
                  <a:pt x="321040" y="101656"/>
                  <a:pt x="320040" y="104442"/>
                  <a:pt x="320040" y="107228"/>
                </a:cubicBezTo>
                <a:lnTo>
                  <a:pt x="320040" y="125730"/>
                </a:lnTo>
                <a:cubicBezTo>
                  <a:pt x="320040" y="132017"/>
                  <a:pt x="314897" y="137160"/>
                  <a:pt x="308610" y="137160"/>
                </a:cubicBezTo>
                <a:lnTo>
                  <a:pt x="294037" y="137160"/>
                </a:lnTo>
                <a:cubicBezTo>
                  <a:pt x="290822" y="137160"/>
                  <a:pt x="287750" y="138517"/>
                  <a:pt x="285536" y="140946"/>
                </a:cubicBezTo>
                <a:lnTo>
                  <a:pt x="94940" y="351330"/>
                </a:lnTo>
                <a:cubicBezTo>
                  <a:pt x="86654" y="360545"/>
                  <a:pt x="74866" y="365760"/>
                  <a:pt x="62508" y="365760"/>
                </a:cubicBezTo>
                <a:cubicBezTo>
                  <a:pt x="50863" y="365760"/>
                  <a:pt x="39719" y="361117"/>
                  <a:pt x="31504" y="352901"/>
                </a:cubicBezTo>
                <a:lnTo>
                  <a:pt x="12859" y="334256"/>
                </a:lnTo>
                <a:cubicBezTo>
                  <a:pt x="4643" y="326041"/>
                  <a:pt x="0" y="314896"/>
                  <a:pt x="0" y="303252"/>
                </a:cubicBezTo>
                <a:cubicBezTo>
                  <a:pt x="0" y="290893"/>
                  <a:pt x="5215" y="279106"/>
                  <a:pt x="14430" y="270820"/>
                </a:cubicBezTo>
                <a:lnTo>
                  <a:pt x="64865" y="225171"/>
                </a:lnTo>
                <a:cubicBezTo>
                  <a:pt x="67223" y="223028"/>
                  <a:pt x="68651" y="219956"/>
                  <a:pt x="68651" y="216670"/>
                </a:cubicBezTo>
                <a:lnTo>
                  <a:pt x="68580" y="194310"/>
                </a:lnTo>
                <a:cubicBezTo>
                  <a:pt x="68580" y="188023"/>
                  <a:pt x="73723" y="182880"/>
                  <a:pt x="80010" y="182880"/>
                </a:cubicBezTo>
                <a:lnTo>
                  <a:pt x="107085" y="182880"/>
                </a:lnTo>
                <a:cubicBezTo>
                  <a:pt x="109942" y="182880"/>
                  <a:pt x="112657" y="181808"/>
                  <a:pt x="114729" y="179951"/>
                </a:cubicBezTo>
                <a:lnTo>
                  <a:pt x="302609" y="978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526" r="3552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 students fail to notice character development throughout the story.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these changes is essential for understanding the characters.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Ignoring Character Growth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may misidentify key plot twists.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these twists is key to understanding the story's structure.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Twist Misinterpretation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may focus too much on the main character.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oversight leads to a shallow understanding of the narrative.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Neglecting Support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often confuse the protagonist with the antagonist.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confusion can result in misinterpretations of the story's conflict.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Protagonist Confusion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will enhance students' understanding of characters and plot, providing suggestions to improve their analytical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recognize plot development through written assignments and activities, evaluating their understanding of the narrative arc and key points.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Recognition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will be assessed on main characters through quizzes and discussions, focusing on identifying and analyzing their traits.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use their insights to analyze different fictional works.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equips students with tools for deeper literary exploration.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Application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development is crucial for understanding the story's structure.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plot points fosters critical analysis of the narrative.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Dynamics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73152" y="73152"/>
                </a:moveTo>
                <a:cubicBezTo>
                  <a:pt x="83252" y="73152"/>
                  <a:pt x="91440" y="81340"/>
                  <a:pt x="91440" y="91440"/>
                </a:cubicBezTo>
                <a:cubicBezTo>
                  <a:pt x="91440" y="101540"/>
                  <a:pt x="83252" y="109728"/>
                  <a:pt x="73152" y="109728"/>
                </a:cubicBezTo>
                <a:cubicBezTo>
                  <a:pt x="63052" y="109728"/>
                  <a:pt x="54864" y="101540"/>
                  <a:pt x="54864" y="91440"/>
                </a:cubicBezTo>
                <a:cubicBezTo>
                  <a:pt x="54864" y="81340"/>
                  <a:pt x="63052" y="73152"/>
                  <a:pt x="73152" y="73152"/>
                </a:cubicBezTo>
                <a:moveTo>
                  <a:pt x="86868" y="135045"/>
                </a:moveTo>
                <a:cubicBezTo>
                  <a:pt x="105442" y="129216"/>
                  <a:pt x="118872" y="111900"/>
                  <a:pt x="118872" y="91440"/>
                </a:cubicBezTo>
                <a:cubicBezTo>
                  <a:pt x="118872" y="66180"/>
                  <a:pt x="98412" y="45720"/>
                  <a:pt x="73152" y="45720"/>
                </a:cubicBezTo>
                <a:cubicBezTo>
                  <a:pt x="47892" y="45720"/>
                  <a:pt x="27432" y="66180"/>
                  <a:pt x="27432" y="91440"/>
                </a:cubicBezTo>
                <a:cubicBezTo>
                  <a:pt x="27432" y="111900"/>
                  <a:pt x="40862" y="129216"/>
                  <a:pt x="59436" y="135045"/>
                </a:cubicBezTo>
                <a:lnTo>
                  <a:pt x="59436" y="169164"/>
                </a:lnTo>
                <a:lnTo>
                  <a:pt x="13716" y="169164"/>
                </a:lnTo>
                <a:cubicBezTo>
                  <a:pt x="6115" y="169164"/>
                  <a:pt x="0" y="175279"/>
                  <a:pt x="0" y="182880"/>
                </a:cubicBezTo>
                <a:cubicBezTo>
                  <a:pt x="0" y="190481"/>
                  <a:pt x="6115" y="196596"/>
                  <a:pt x="13716" y="196596"/>
                </a:cubicBezTo>
                <a:lnTo>
                  <a:pt x="169164" y="196596"/>
                </a:lnTo>
                <a:lnTo>
                  <a:pt x="169164" y="230715"/>
                </a:lnTo>
                <a:cubicBezTo>
                  <a:pt x="150590" y="236544"/>
                  <a:pt x="137160" y="253860"/>
                  <a:pt x="137160" y="274320"/>
                </a:cubicBezTo>
                <a:cubicBezTo>
                  <a:pt x="137160" y="299580"/>
                  <a:pt x="157620" y="320040"/>
                  <a:pt x="182880" y="320040"/>
                </a:cubicBezTo>
                <a:cubicBezTo>
                  <a:pt x="208140" y="320040"/>
                  <a:pt x="228600" y="299580"/>
                  <a:pt x="228600" y="274320"/>
                </a:cubicBezTo>
                <a:cubicBezTo>
                  <a:pt x="228600" y="253860"/>
                  <a:pt x="215170" y="236544"/>
                  <a:pt x="196596" y="230715"/>
                </a:cubicBezTo>
                <a:lnTo>
                  <a:pt x="196596" y="196596"/>
                </a:lnTo>
                <a:lnTo>
                  <a:pt x="352044" y="196596"/>
                </a:lnTo>
                <a:cubicBezTo>
                  <a:pt x="359645" y="196596"/>
                  <a:pt x="365760" y="190481"/>
                  <a:pt x="365760" y="182880"/>
                </a:cubicBezTo>
                <a:cubicBezTo>
                  <a:pt x="365760" y="175279"/>
                  <a:pt x="359645" y="169164"/>
                  <a:pt x="352044" y="169164"/>
                </a:cubicBezTo>
                <a:lnTo>
                  <a:pt x="306324" y="169164"/>
                </a:lnTo>
                <a:lnTo>
                  <a:pt x="306324" y="135045"/>
                </a:lnTo>
                <a:cubicBezTo>
                  <a:pt x="324898" y="129216"/>
                  <a:pt x="338328" y="111900"/>
                  <a:pt x="338328" y="91440"/>
                </a:cubicBezTo>
                <a:cubicBezTo>
                  <a:pt x="338328" y="66180"/>
                  <a:pt x="317868" y="45720"/>
                  <a:pt x="292608" y="45720"/>
                </a:cubicBezTo>
                <a:cubicBezTo>
                  <a:pt x="267348" y="45720"/>
                  <a:pt x="246888" y="66180"/>
                  <a:pt x="246888" y="91440"/>
                </a:cubicBezTo>
                <a:cubicBezTo>
                  <a:pt x="246888" y="111900"/>
                  <a:pt x="260318" y="129216"/>
                  <a:pt x="278892" y="135045"/>
                </a:cubicBezTo>
                <a:lnTo>
                  <a:pt x="278892" y="169164"/>
                </a:lnTo>
                <a:lnTo>
                  <a:pt x="86868" y="169164"/>
                </a:lnTo>
                <a:lnTo>
                  <a:pt x="86868" y="135045"/>
                </a:lnTo>
                <a:moveTo>
                  <a:pt x="182880" y="292608"/>
                </a:moveTo>
                <a:cubicBezTo>
                  <a:pt x="172780" y="292608"/>
                  <a:pt x="164592" y="284420"/>
                  <a:pt x="164592" y="274320"/>
                </a:cubicBezTo>
                <a:cubicBezTo>
                  <a:pt x="164592" y="264220"/>
                  <a:pt x="172780" y="256032"/>
                  <a:pt x="182880" y="256032"/>
                </a:cubicBezTo>
                <a:cubicBezTo>
                  <a:pt x="192980" y="256032"/>
                  <a:pt x="201168" y="264220"/>
                  <a:pt x="201168" y="274320"/>
                </a:cubicBezTo>
                <a:cubicBezTo>
                  <a:pt x="201168" y="284420"/>
                  <a:pt x="192980" y="292608"/>
                  <a:pt x="182880" y="292608"/>
                </a:cubicBezTo>
                <a:lnTo>
                  <a:pt x="182880" y="292608"/>
                </a:lnTo>
                <a:moveTo>
                  <a:pt x="274320" y="91440"/>
                </a:moveTo>
                <a:cubicBezTo>
                  <a:pt x="274320" y="81340"/>
                  <a:pt x="282508" y="73152"/>
                  <a:pt x="292608" y="73152"/>
                </a:cubicBezTo>
                <a:cubicBezTo>
                  <a:pt x="302708" y="73152"/>
                  <a:pt x="310896" y="81340"/>
                  <a:pt x="310896" y="91440"/>
                </a:cubicBezTo>
                <a:cubicBezTo>
                  <a:pt x="310896" y="101540"/>
                  <a:pt x="302708" y="109728"/>
                  <a:pt x="292608" y="109728"/>
                </a:cubicBezTo>
                <a:cubicBezTo>
                  <a:pt x="282508" y="109728"/>
                  <a:pt x="274320" y="101540"/>
                  <a:pt x="274320" y="91440"/>
                </a:cubicBezTo>
                <a:lnTo>
                  <a:pt x="27432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main characters improves comprehension of the text.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character motivations enhances appreciation of the narrative.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615" r="346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creative writing exercises based on character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original stories featuring developed characters and plots.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Writing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to analyze characters using textual evidence.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this evidence to build character profiles.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Textual Evidence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how character traits affect behavior and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Investigate motivations and connections between characters.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Feedback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a discussion where students can share their thoughts on lesson effectiveness.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suggest interactive activities to enhance engagement.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Suggestions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specific feedback on character interactions and their implications for the plot.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areas for improvement in understanding character dynamics.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Critique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the motivations of the protagonist and antagonist and their impact on the plot.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how character development shapes relationships and influences outcomes.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Insights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help solidify understanding of key themes.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are encouraged to use these resources for deeper insights.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Concept Reinforcement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apps offer interactive exercises for practice.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enhance engagement and enjoyment in studying.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Step-by-step guidance is provided in these tutorials.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access them anytime for support.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Tutorials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721" r="3372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learned concepts fosters deeper understanding of texts.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literature improves analytical skills for future readings.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plot development is crucial for literary analysis.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events shape the narrative and influence character 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Insights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main characters is essential for grasping the themes of a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Analyzing character motivations enhances comprehension of the plot.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0" r="322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Educational apps offer engaging methods for analyzing themes and characters.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tutorials provide insights into the historical and cultural contexts of the texts.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Resources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'The Wizard of Oz' highlights self-discovery and friendship.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'The Hunger Games' delves into themes of survival and societal control. It also addresses moral dilemmas faced by individuals.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Texts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34308"/>
                </a:moveTo>
                <a:cubicBezTo>
                  <a:pt x="45720" y="15377"/>
                  <a:pt x="61079" y="18"/>
                  <a:pt x="80010" y="18"/>
                </a:cubicBezTo>
                <a:lnTo>
                  <a:pt x="80010" y="34308"/>
                </a:lnTo>
                <a:lnTo>
                  <a:pt x="80010" y="315343"/>
                </a:lnTo>
                <a:lnTo>
                  <a:pt x="172950" y="248977"/>
                </a:lnTo>
                <a:cubicBezTo>
                  <a:pt x="178879" y="244691"/>
                  <a:pt x="186952" y="244691"/>
                  <a:pt x="192881" y="248977"/>
                </a:cubicBezTo>
                <a:lnTo>
                  <a:pt x="285750" y="315343"/>
                </a:lnTo>
                <a:lnTo>
                  <a:pt x="285750" y="34308"/>
                </a:lnTo>
                <a:lnTo>
                  <a:pt x="80010" y="34308"/>
                </a:lnTo>
                <a:lnTo>
                  <a:pt x="80010" y="18"/>
                </a:lnTo>
                <a:lnTo>
                  <a:pt x="285750" y="18"/>
                </a:lnTo>
                <a:cubicBezTo>
                  <a:pt x="304681" y="18"/>
                  <a:pt x="320040" y="15377"/>
                  <a:pt x="320040" y="34308"/>
                </a:cubicBezTo>
                <a:lnTo>
                  <a:pt x="320040" y="348633"/>
                </a:lnTo>
                <a:cubicBezTo>
                  <a:pt x="320040" y="355062"/>
                  <a:pt x="316468" y="360920"/>
                  <a:pt x="310753" y="363849"/>
                </a:cubicBezTo>
                <a:cubicBezTo>
                  <a:pt x="305038" y="366778"/>
                  <a:pt x="298180" y="366278"/>
                  <a:pt x="292965" y="362563"/>
                </a:cubicBezTo>
                <a:lnTo>
                  <a:pt x="182880" y="283982"/>
                </a:lnTo>
                <a:lnTo>
                  <a:pt x="72795" y="362563"/>
                </a:lnTo>
                <a:cubicBezTo>
                  <a:pt x="67580" y="366278"/>
                  <a:pt x="60722" y="366778"/>
                  <a:pt x="55007" y="363849"/>
                </a:cubicBezTo>
                <a:cubicBezTo>
                  <a:pt x="49292" y="360920"/>
                  <a:pt x="45720" y="355062"/>
                  <a:pt x="45720" y="348633"/>
                </a:cubicBezTo>
                <a:lnTo>
                  <a:pt x="45720" y="343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2" r="322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a thoughtfully compiled list of books and articles for deeper literary exploration.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interactive educational apps and online platforms that enhance your learning experience.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Resources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Delve into a curated selection of literary terms that enrich your understanding of 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Each term is accompanied by unique examples to illustrate its application in literature.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Literary Terms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703" r="3670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Glossary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structure of the story, including key elements.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Comprises exposition, rising action, climax, falling action, and resolution.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Arc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sequence of events that make up the story.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Includes the setup, conflict, and resolution.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54864"/>
                </a:moveTo>
                <a:cubicBezTo>
                  <a:pt x="62439" y="54864"/>
                  <a:pt x="68580" y="61005"/>
                  <a:pt x="68580" y="68580"/>
                </a:cubicBezTo>
                <a:cubicBezTo>
                  <a:pt x="68580" y="76155"/>
                  <a:pt x="62439" y="82296"/>
                  <a:pt x="54864" y="82296"/>
                </a:cubicBezTo>
                <a:cubicBezTo>
                  <a:pt x="47289" y="82296"/>
                  <a:pt x="41148" y="76155"/>
                  <a:pt x="41148" y="68580"/>
                </a:cubicBezTo>
                <a:cubicBezTo>
                  <a:pt x="41148" y="61005"/>
                  <a:pt x="47289" y="54864"/>
                  <a:pt x="54864" y="54864"/>
                </a:cubicBezTo>
                <a:moveTo>
                  <a:pt x="65151" y="101284"/>
                </a:moveTo>
                <a:cubicBezTo>
                  <a:pt x="79081" y="96912"/>
                  <a:pt x="89154" y="83925"/>
                  <a:pt x="89154" y="68580"/>
                </a:cubicBezTo>
                <a:cubicBezTo>
                  <a:pt x="89154" y="49635"/>
                  <a:pt x="73809" y="34290"/>
                  <a:pt x="54864" y="34290"/>
                </a:cubicBezTo>
                <a:cubicBezTo>
                  <a:pt x="35919" y="34290"/>
                  <a:pt x="20574" y="49635"/>
                  <a:pt x="20574" y="68580"/>
                </a:cubicBezTo>
                <a:cubicBezTo>
                  <a:pt x="20574" y="83925"/>
                  <a:pt x="30647" y="96912"/>
                  <a:pt x="44577" y="101284"/>
                </a:cubicBezTo>
                <a:lnTo>
                  <a:pt x="44577" y="126873"/>
                </a:lnTo>
                <a:lnTo>
                  <a:pt x="10287" y="126873"/>
                </a:lnTo>
                <a:cubicBezTo>
                  <a:pt x="4586" y="126873"/>
                  <a:pt x="0" y="131459"/>
                  <a:pt x="0" y="137160"/>
                </a:cubicBezTo>
                <a:cubicBezTo>
                  <a:pt x="0" y="142861"/>
                  <a:pt x="4586" y="147447"/>
                  <a:pt x="10287" y="147447"/>
                </a:cubicBezTo>
                <a:lnTo>
                  <a:pt x="126873" y="147447"/>
                </a:lnTo>
                <a:lnTo>
                  <a:pt x="126873" y="173036"/>
                </a:lnTo>
                <a:cubicBezTo>
                  <a:pt x="112943" y="177408"/>
                  <a:pt x="102870" y="190395"/>
                  <a:pt x="102870" y="205740"/>
                </a:cubicBezTo>
                <a:cubicBezTo>
                  <a:pt x="102870" y="224685"/>
                  <a:pt x="118215" y="240030"/>
                  <a:pt x="137160" y="240030"/>
                </a:cubicBezTo>
                <a:cubicBezTo>
                  <a:pt x="156105" y="240030"/>
                  <a:pt x="171450" y="224685"/>
                  <a:pt x="171450" y="205740"/>
                </a:cubicBezTo>
                <a:cubicBezTo>
                  <a:pt x="171450" y="190395"/>
                  <a:pt x="161377" y="177408"/>
                  <a:pt x="147447" y="173036"/>
                </a:cubicBezTo>
                <a:lnTo>
                  <a:pt x="147447" y="147447"/>
                </a:lnTo>
                <a:lnTo>
                  <a:pt x="264033" y="147447"/>
                </a:lnTo>
                <a:cubicBezTo>
                  <a:pt x="269734" y="147447"/>
                  <a:pt x="274320" y="142861"/>
                  <a:pt x="274320" y="137160"/>
                </a:cubicBezTo>
                <a:cubicBezTo>
                  <a:pt x="274320" y="131459"/>
                  <a:pt x="269734" y="126873"/>
                  <a:pt x="264033" y="126873"/>
                </a:cubicBezTo>
                <a:lnTo>
                  <a:pt x="229743" y="126873"/>
                </a:lnTo>
                <a:lnTo>
                  <a:pt x="229743" y="101284"/>
                </a:lnTo>
                <a:cubicBezTo>
                  <a:pt x="243673" y="96912"/>
                  <a:pt x="253746" y="83925"/>
                  <a:pt x="253746" y="68580"/>
                </a:cubicBezTo>
                <a:cubicBezTo>
                  <a:pt x="253746" y="49635"/>
                  <a:pt x="238401" y="34290"/>
                  <a:pt x="219456" y="34290"/>
                </a:cubicBezTo>
                <a:cubicBezTo>
                  <a:pt x="200511" y="34290"/>
                  <a:pt x="185166" y="49635"/>
                  <a:pt x="185166" y="68580"/>
                </a:cubicBezTo>
                <a:cubicBezTo>
                  <a:pt x="185166" y="83925"/>
                  <a:pt x="195239" y="96912"/>
                  <a:pt x="209169" y="101284"/>
                </a:cubicBezTo>
                <a:lnTo>
                  <a:pt x="209169" y="126873"/>
                </a:lnTo>
                <a:lnTo>
                  <a:pt x="65151" y="126873"/>
                </a:lnTo>
                <a:lnTo>
                  <a:pt x="65151" y="101284"/>
                </a:lnTo>
                <a:moveTo>
                  <a:pt x="137160" y="219456"/>
                </a:moveTo>
                <a:cubicBezTo>
                  <a:pt x="129585" y="219456"/>
                  <a:pt x="123444" y="213315"/>
                  <a:pt x="123444" y="205740"/>
                </a:cubicBezTo>
                <a:cubicBezTo>
                  <a:pt x="123444" y="198165"/>
                  <a:pt x="129585" y="192024"/>
                  <a:pt x="137160" y="192024"/>
                </a:cubicBezTo>
                <a:cubicBezTo>
                  <a:pt x="144735" y="192024"/>
                  <a:pt x="150876" y="198165"/>
                  <a:pt x="150876" y="205740"/>
                </a:cubicBezTo>
                <a:cubicBezTo>
                  <a:pt x="150876" y="213315"/>
                  <a:pt x="144735" y="219456"/>
                  <a:pt x="137160" y="219456"/>
                </a:cubicBezTo>
                <a:moveTo>
                  <a:pt x="205740" y="68580"/>
                </a:moveTo>
                <a:cubicBezTo>
                  <a:pt x="205740" y="61005"/>
                  <a:pt x="211881" y="54864"/>
                  <a:pt x="219456" y="54864"/>
                </a:cubicBezTo>
                <a:cubicBezTo>
                  <a:pt x="227031" y="54864"/>
                  <a:pt x="233172" y="61005"/>
                  <a:pt x="233172" y="68580"/>
                </a:cubicBezTo>
                <a:cubicBezTo>
                  <a:pt x="233172" y="76155"/>
                  <a:pt x="227031" y="82296"/>
                  <a:pt x="219456" y="82296"/>
                </a:cubicBezTo>
                <a:cubicBezTo>
                  <a:pt x="211881" y="82296"/>
                  <a:pt x="205740" y="76155"/>
                  <a:pt x="205740" y="68580"/>
                </a:cubicBezTo>
                <a:lnTo>
                  <a:pt x="205740" y="685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character who helps or hinders the protagonist.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Adds depth and complexity to the story.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Character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42863"/>
                </a:moveTo>
                <a:lnTo>
                  <a:pt x="175736" y="42863"/>
                </a:lnTo>
                <a:cubicBezTo>
                  <a:pt x="178094" y="42863"/>
                  <a:pt x="180023" y="44791"/>
                  <a:pt x="180023" y="47149"/>
                </a:cubicBezTo>
                <a:lnTo>
                  <a:pt x="180023" y="68580"/>
                </a:lnTo>
                <a:lnTo>
                  <a:pt x="94297" y="68580"/>
                </a:lnTo>
                <a:lnTo>
                  <a:pt x="94297" y="47149"/>
                </a:lnTo>
                <a:cubicBezTo>
                  <a:pt x="94297" y="44791"/>
                  <a:pt x="96226" y="42863"/>
                  <a:pt x="98584" y="42863"/>
                </a:cubicBezTo>
                <a:lnTo>
                  <a:pt x="98584" y="42863"/>
                </a:lnTo>
                <a:moveTo>
                  <a:pt x="68580" y="47149"/>
                </a:moveTo>
                <a:lnTo>
                  <a:pt x="68580" y="68580"/>
                </a:lnTo>
                <a:lnTo>
                  <a:pt x="53525" y="68580"/>
                </a:lnTo>
                <a:cubicBezTo>
                  <a:pt x="46720" y="68580"/>
                  <a:pt x="40184" y="71313"/>
                  <a:pt x="35362" y="76135"/>
                </a:cubicBezTo>
                <a:lnTo>
                  <a:pt x="7555" y="103888"/>
                </a:lnTo>
                <a:cubicBezTo>
                  <a:pt x="2733" y="108710"/>
                  <a:pt x="0" y="115247"/>
                  <a:pt x="0" y="122051"/>
                </a:cubicBezTo>
                <a:lnTo>
                  <a:pt x="0" y="175736"/>
                </a:ln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175736"/>
                </a:lnTo>
                <a:lnTo>
                  <a:pt x="274320" y="122104"/>
                </a:lnTo>
                <a:cubicBezTo>
                  <a:pt x="274320" y="115300"/>
                  <a:pt x="271587" y="108763"/>
                  <a:pt x="266766" y="103941"/>
                </a:cubicBezTo>
                <a:lnTo>
                  <a:pt x="238958" y="76134"/>
                </a:lnTo>
                <a:cubicBezTo>
                  <a:pt x="234136" y="71312"/>
                  <a:pt x="227600" y="68580"/>
                  <a:pt x="220795" y="68580"/>
                </a:cubicBezTo>
                <a:lnTo>
                  <a:pt x="205740" y="68580"/>
                </a:lnTo>
                <a:lnTo>
                  <a:pt x="205740" y="47149"/>
                </a:lnTo>
                <a:cubicBezTo>
                  <a:pt x="205740" y="30593"/>
                  <a:pt x="192292" y="17145"/>
                  <a:pt x="175736" y="17145"/>
                </a:cubicBezTo>
                <a:lnTo>
                  <a:pt x="98584" y="17145"/>
                </a:lnTo>
                <a:cubicBezTo>
                  <a:pt x="82028" y="17145"/>
                  <a:pt x="68580" y="30593"/>
                  <a:pt x="68580" y="47149"/>
                </a:cubicBezTo>
                <a:lnTo>
                  <a:pt x="68580" y="47149"/>
                </a:lnTo>
                <a:moveTo>
                  <a:pt x="248603" y="162878"/>
                </a:moveTo>
                <a:lnTo>
                  <a:pt x="197168" y="162878"/>
                </a:lnTo>
                <a:lnTo>
                  <a:pt x="197168" y="154305"/>
                </a:lnTo>
                <a:cubicBezTo>
                  <a:pt x="197168" y="147179"/>
                  <a:pt x="191435" y="141446"/>
                  <a:pt x="184309" y="141446"/>
                </a:cubicBezTo>
                <a:cubicBezTo>
                  <a:pt x="177183" y="141446"/>
                  <a:pt x="171450" y="147179"/>
                  <a:pt x="171450" y="154305"/>
                </a:cubicBezTo>
                <a:lnTo>
                  <a:pt x="171450" y="162878"/>
                </a:lnTo>
                <a:lnTo>
                  <a:pt x="102870" y="162878"/>
                </a:lnTo>
                <a:lnTo>
                  <a:pt x="102870" y="154305"/>
                </a:lnTo>
                <a:cubicBezTo>
                  <a:pt x="102870" y="147179"/>
                  <a:pt x="97137" y="141446"/>
                  <a:pt x="90011" y="141446"/>
                </a:cubicBezTo>
                <a:cubicBezTo>
                  <a:pt x="82885" y="141446"/>
                  <a:pt x="77153" y="147179"/>
                  <a:pt x="77153" y="154305"/>
                </a:cubicBezTo>
                <a:lnTo>
                  <a:pt x="77153" y="162878"/>
                </a:lnTo>
                <a:lnTo>
                  <a:pt x="25718" y="162878"/>
                </a:lnTo>
                <a:lnTo>
                  <a:pt x="25718" y="122105"/>
                </a:lnTo>
                <a:lnTo>
                  <a:pt x="53525" y="94298"/>
                </a:lnTo>
                <a:lnTo>
                  <a:pt x="220796" y="94298"/>
                </a:lnTo>
                <a:lnTo>
                  <a:pt x="248603" y="122105"/>
                </a:lnTo>
                <a:lnTo>
                  <a:pt x="248603" y="162878"/>
                </a:lnTo>
                <a:moveTo>
                  <a:pt x="25718" y="188595"/>
                </a:moveTo>
                <a:lnTo>
                  <a:pt x="77153" y="188595"/>
                </a:lnTo>
                <a:lnTo>
                  <a:pt x="77153" y="197167"/>
                </a:lnTo>
                <a:cubicBezTo>
                  <a:pt x="77153" y="204293"/>
                  <a:pt x="82885" y="210026"/>
                  <a:pt x="90011" y="210026"/>
                </a:cubicBezTo>
                <a:cubicBezTo>
                  <a:pt x="97137" y="210026"/>
                  <a:pt x="102870" y="204293"/>
                  <a:pt x="102870" y="197167"/>
                </a:cubicBezTo>
                <a:lnTo>
                  <a:pt x="102870" y="188595"/>
                </a:lnTo>
                <a:lnTo>
                  <a:pt x="171450" y="188595"/>
                </a:lnTo>
                <a:lnTo>
                  <a:pt x="171450" y="197167"/>
                </a:lnTo>
                <a:cubicBezTo>
                  <a:pt x="171450" y="204293"/>
                  <a:pt x="177183" y="210026"/>
                  <a:pt x="184309" y="210026"/>
                </a:cubicBezTo>
                <a:cubicBezTo>
                  <a:pt x="191435" y="210026"/>
                  <a:pt x="197168" y="204293"/>
                  <a:pt x="197168" y="197167"/>
                </a:cubicBezTo>
                <a:lnTo>
                  <a:pt x="197168" y="188595"/>
                </a:lnTo>
                <a:lnTo>
                  <a:pt x="248603" y="188595"/>
                </a:lnTo>
                <a:lnTo>
                  <a:pt x="248603" y="222885"/>
                </a:lnTo>
                <a:cubicBezTo>
                  <a:pt x="248603" y="227600"/>
                  <a:pt x="244745" y="231458"/>
                  <a:pt x="240030" y="231458"/>
                </a:cubicBezTo>
                <a:lnTo>
                  <a:pt x="34290" y="231458"/>
                </a:lnTo>
                <a:cubicBezTo>
                  <a:pt x="29575" y="231458"/>
                  <a:pt x="25718" y="227600"/>
                  <a:pt x="25718" y="222885"/>
                </a:cubicBezTo>
                <a:lnTo>
                  <a:pt x="25718" y="18859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character who opposes the protagonist and creates conflict.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Can be a person, group, or even an internal struggle.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Antagonist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3529" y="92535"/>
                </a:moveTo>
                <a:cubicBezTo>
                  <a:pt x="29051" y="105013"/>
                  <a:pt x="22860" y="122491"/>
                  <a:pt x="22860" y="144780"/>
                </a:cubicBezTo>
                <a:cubicBezTo>
                  <a:pt x="22860" y="165687"/>
                  <a:pt x="30147" y="180403"/>
                  <a:pt x="40386" y="190024"/>
                </a:cubicBezTo>
                <a:cubicBezTo>
                  <a:pt x="50864" y="199835"/>
                  <a:pt x="65961" y="205740"/>
                  <a:pt x="83820" y="205740"/>
                </a:cubicBezTo>
                <a:lnTo>
                  <a:pt x="87821" y="205740"/>
                </a:lnTo>
                <a:cubicBezTo>
                  <a:pt x="90726" y="205740"/>
                  <a:pt x="93345" y="204121"/>
                  <a:pt x="94631" y="201549"/>
                </a:cubicBezTo>
                <a:lnTo>
                  <a:pt x="105680" y="179499"/>
                </a:lnTo>
                <a:lnTo>
                  <a:pt x="124254" y="188785"/>
                </a:lnTo>
                <a:lnTo>
                  <a:pt x="105680" y="179499"/>
                </a:lnTo>
                <a:cubicBezTo>
                  <a:pt x="111633" y="167545"/>
                  <a:pt x="123825" y="160020"/>
                  <a:pt x="137160" y="160020"/>
                </a:cubicBezTo>
                <a:cubicBezTo>
                  <a:pt x="150495" y="160020"/>
                  <a:pt x="162687" y="167545"/>
                  <a:pt x="168640" y="179451"/>
                </a:cubicBezTo>
                <a:lnTo>
                  <a:pt x="179689" y="201501"/>
                </a:lnTo>
                <a:cubicBezTo>
                  <a:pt x="180975" y="204073"/>
                  <a:pt x="183594" y="205692"/>
                  <a:pt x="186500" y="205692"/>
                </a:cubicBezTo>
                <a:lnTo>
                  <a:pt x="190500" y="205692"/>
                </a:lnTo>
                <a:cubicBezTo>
                  <a:pt x="208312" y="205692"/>
                  <a:pt x="223457" y="199787"/>
                  <a:pt x="233934" y="189976"/>
                </a:cubicBezTo>
                <a:cubicBezTo>
                  <a:pt x="244173" y="180356"/>
                  <a:pt x="251460" y="165640"/>
                  <a:pt x="251460" y="144732"/>
                </a:cubicBezTo>
                <a:cubicBezTo>
                  <a:pt x="251460" y="122444"/>
                  <a:pt x="245269" y="104966"/>
                  <a:pt x="230791" y="92488"/>
                </a:cubicBezTo>
                <a:cubicBezTo>
                  <a:pt x="215694" y="79486"/>
                  <a:pt x="187785" y="68580"/>
                  <a:pt x="137160" y="68580"/>
                </a:cubicBezTo>
                <a:cubicBezTo>
                  <a:pt x="86535" y="68580"/>
                  <a:pt x="58626" y="79486"/>
                  <a:pt x="43529" y="92535"/>
                </a:cubicBezTo>
                <a:lnTo>
                  <a:pt x="43529" y="92535"/>
                </a:lnTo>
                <a:moveTo>
                  <a:pt x="0" y="144780"/>
                </a:moveTo>
                <a:cubicBezTo>
                  <a:pt x="0" y="91440"/>
                  <a:pt x="30480" y="45720"/>
                  <a:pt x="137160" y="45720"/>
                </a:cubicBezTo>
                <a:cubicBezTo>
                  <a:pt x="243840" y="45720"/>
                  <a:pt x="274320" y="91440"/>
                  <a:pt x="274320" y="144780"/>
                </a:cubicBezTo>
                <a:cubicBezTo>
                  <a:pt x="274320" y="198120"/>
                  <a:pt x="236220" y="228600"/>
                  <a:pt x="190500" y="228600"/>
                </a:cubicBezTo>
                <a:lnTo>
                  <a:pt x="186500" y="228600"/>
                </a:lnTo>
                <a:cubicBezTo>
                  <a:pt x="174974" y="228600"/>
                  <a:pt x="164402" y="222075"/>
                  <a:pt x="159258" y="211741"/>
                </a:cubicBezTo>
                <a:lnTo>
                  <a:pt x="148209" y="189690"/>
                </a:lnTo>
                <a:cubicBezTo>
                  <a:pt x="146113" y="185499"/>
                  <a:pt x="141875" y="182880"/>
                  <a:pt x="137160" y="182880"/>
                </a:cubicBezTo>
                <a:cubicBezTo>
                  <a:pt x="132445" y="182880"/>
                  <a:pt x="128206" y="185499"/>
                  <a:pt x="126111" y="189690"/>
                </a:cubicBezTo>
                <a:lnTo>
                  <a:pt x="115062" y="211741"/>
                </a:lnTo>
                <a:cubicBezTo>
                  <a:pt x="109918" y="222075"/>
                  <a:pt x="99346" y="228600"/>
                  <a:pt x="87820" y="228600"/>
                </a:cubicBezTo>
                <a:lnTo>
                  <a:pt x="83820" y="228600"/>
                </a:lnTo>
                <a:cubicBezTo>
                  <a:pt x="38100" y="228600"/>
                  <a:pt x="0" y="198120"/>
                  <a:pt x="0" y="144780"/>
                </a:cubicBezTo>
                <a:lnTo>
                  <a:pt x="0" y="144780"/>
                </a:lnTo>
                <a:moveTo>
                  <a:pt x="45720" y="137160"/>
                </a:moveTo>
                <a:cubicBezTo>
                  <a:pt x="45720" y="120326"/>
                  <a:pt x="59366" y="106680"/>
                  <a:pt x="76200" y="106680"/>
                </a:cubicBezTo>
                <a:cubicBezTo>
                  <a:pt x="93034" y="106680"/>
                  <a:pt x="106680" y="120326"/>
                  <a:pt x="106680" y="137160"/>
                </a:cubicBezTo>
                <a:cubicBezTo>
                  <a:pt x="106680" y="153994"/>
                  <a:pt x="93034" y="167640"/>
                  <a:pt x="76200" y="167640"/>
                </a:cubicBezTo>
                <a:cubicBezTo>
                  <a:pt x="59366" y="167640"/>
                  <a:pt x="45720" y="153994"/>
                  <a:pt x="45720" y="137160"/>
                </a:cubicBezTo>
                <a:lnTo>
                  <a:pt x="45720" y="137160"/>
                </a:lnTo>
                <a:moveTo>
                  <a:pt x="198120" y="106680"/>
                </a:moveTo>
                <a:cubicBezTo>
                  <a:pt x="214954" y="106680"/>
                  <a:pt x="228600" y="120326"/>
                  <a:pt x="228600" y="137160"/>
                </a:cubicBezTo>
                <a:cubicBezTo>
                  <a:pt x="228600" y="153994"/>
                  <a:pt x="214954" y="167640"/>
                  <a:pt x="198120" y="167640"/>
                </a:cubicBezTo>
                <a:cubicBezTo>
                  <a:pt x="181286" y="167640"/>
                  <a:pt x="167640" y="153994"/>
                  <a:pt x="167640" y="137160"/>
                </a:cubicBezTo>
                <a:cubicBezTo>
                  <a:pt x="167640" y="120326"/>
                  <a:pt x="181286" y="106680"/>
                  <a:pt x="198120" y="1066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main character who drives the plot forward.</a:t>
            </a:r>
            <a:endParaRPr lang="en-US" sz="9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faces challenges that lead to personal growth.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Protagonist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47137" y="65723"/>
                </a:moveTo>
                <a:cubicBezTo>
                  <a:pt x="152567" y="62389"/>
                  <a:pt x="156186" y="56340"/>
                  <a:pt x="156186" y="49530"/>
                </a:cubicBezTo>
                <a:cubicBezTo>
                  <a:pt x="156186" y="39005"/>
                  <a:pt x="147661" y="30480"/>
                  <a:pt x="137136" y="30480"/>
                </a:cubicBezTo>
                <a:cubicBezTo>
                  <a:pt x="126611" y="30480"/>
                  <a:pt x="118086" y="39005"/>
                  <a:pt x="118086" y="49530"/>
                </a:cubicBezTo>
                <a:cubicBezTo>
                  <a:pt x="118086" y="56388"/>
                  <a:pt x="121706" y="62389"/>
                  <a:pt x="127135" y="65723"/>
                </a:cubicBezTo>
                <a:lnTo>
                  <a:pt x="124373" y="71247"/>
                </a:lnTo>
                <a:lnTo>
                  <a:pt x="99846" y="120301"/>
                </a:lnTo>
                <a:cubicBezTo>
                  <a:pt x="95512" y="128969"/>
                  <a:pt x="84272" y="131445"/>
                  <a:pt x="76700" y="125397"/>
                </a:cubicBezTo>
                <a:lnTo>
                  <a:pt x="42410" y="97965"/>
                </a:lnTo>
                <a:lnTo>
                  <a:pt x="34266" y="91440"/>
                </a:lnTo>
                <a:cubicBezTo>
                  <a:pt x="36647" y="88249"/>
                  <a:pt x="38076" y="84296"/>
                  <a:pt x="38076" y="80010"/>
                </a:cubicBezTo>
                <a:cubicBezTo>
                  <a:pt x="38076" y="69485"/>
                  <a:pt x="29551" y="60960"/>
                  <a:pt x="19026" y="60960"/>
                </a:cubicBezTo>
                <a:cubicBezTo>
                  <a:pt x="8501" y="60960"/>
                  <a:pt x="-24" y="69485"/>
                  <a:pt x="-24" y="80010"/>
                </a:cubicBezTo>
                <a:cubicBezTo>
                  <a:pt x="-24" y="90535"/>
                  <a:pt x="8501" y="99060"/>
                  <a:pt x="19026" y="99060"/>
                </a:cubicBezTo>
                <a:cubicBezTo>
                  <a:pt x="19121" y="99060"/>
                  <a:pt x="19264" y="99060"/>
                  <a:pt x="19360" y="99060"/>
                </a:cubicBezTo>
                <a:lnTo>
                  <a:pt x="21455" y="110442"/>
                </a:lnTo>
                <a:lnTo>
                  <a:pt x="41124" y="218789"/>
                </a:lnTo>
                <a:cubicBezTo>
                  <a:pt x="43744" y="233267"/>
                  <a:pt x="56364" y="243840"/>
                  <a:pt x="71128" y="243840"/>
                </a:cubicBezTo>
                <a:lnTo>
                  <a:pt x="203144" y="243840"/>
                </a:lnTo>
                <a:cubicBezTo>
                  <a:pt x="217861" y="243840"/>
                  <a:pt x="230481" y="233315"/>
                  <a:pt x="233148" y="218789"/>
                </a:cubicBezTo>
                <a:lnTo>
                  <a:pt x="252865" y="110442"/>
                </a:lnTo>
                <a:lnTo>
                  <a:pt x="254960" y="99060"/>
                </a:lnTo>
                <a:cubicBezTo>
                  <a:pt x="255056" y="99060"/>
                  <a:pt x="255199" y="99060"/>
                  <a:pt x="255294" y="99060"/>
                </a:cubicBezTo>
                <a:cubicBezTo>
                  <a:pt x="265819" y="99060"/>
                  <a:pt x="274344" y="90535"/>
                  <a:pt x="274344" y="80010"/>
                </a:cubicBezTo>
                <a:cubicBezTo>
                  <a:pt x="274344" y="69485"/>
                  <a:pt x="265819" y="60960"/>
                  <a:pt x="255294" y="60960"/>
                </a:cubicBezTo>
                <a:cubicBezTo>
                  <a:pt x="244769" y="60960"/>
                  <a:pt x="236244" y="69485"/>
                  <a:pt x="236244" y="80010"/>
                </a:cubicBezTo>
                <a:cubicBezTo>
                  <a:pt x="236244" y="84296"/>
                  <a:pt x="237673" y="88249"/>
                  <a:pt x="240054" y="91440"/>
                </a:cubicBezTo>
                <a:lnTo>
                  <a:pt x="231910" y="97965"/>
                </a:lnTo>
                <a:lnTo>
                  <a:pt x="197620" y="125397"/>
                </a:lnTo>
                <a:cubicBezTo>
                  <a:pt x="190048" y="131445"/>
                  <a:pt x="178808" y="128968"/>
                  <a:pt x="174474" y="120301"/>
                </a:cubicBezTo>
                <a:lnTo>
                  <a:pt x="149900" y="71295"/>
                </a:lnTo>
                <a:lnTo>
                  <a:pt x="147137" y="65723"/>
                </a:lnTo>
                <a:moveTo>
                  <a:pt x="63651" y="214741"/>
                </a:moveTo>
                <a:lnTo>
                  <a:pt x="48649" y="132207"/>
                </a:lnTo>
                <a:lnTo>
                  <a:pt x="62413" y="143208"/>
                </a:lnTo>
                <a:cubicBezTo>
                  <a:pt x="81367" y="158353"/>
                  <a:pt x="109466" y="152210"/>
                  <a:pt x="120277" y="130493"/>
                </a:cubicBezTo>
                <a:lnTo>
                  <a:pt x="137136" y="96822"/>
                </a:lnTo>
                <a:lnTo>
                  <a:pt x="153995" y="130493"/>
                </a:lnTo>
                <a:cubicBezTo>
                  <a:pt x="164854" y="152210"/>
                  <a:pt x="192953" y="158353"/>
                  <a:pt x="211860" y="143208"/>
                </a:cubicBezTo>
                <a:lnTo>
                  <a:pt x="225623" y="132207"/>
                </a:lnTo>
                <a:lnTo>
                  <a:pt x="210622" y="214741"/>
                </a:lnTo>
                <a:cubicBezTo>
                  <a:pt x="209955" y="218361"/>
                  <a:pt x="206812" y="220980"/>
                  <a:pt x="203144" y="220980"/>
                </a:cubicBezTo>
                <a:lnTo>
                  <a:pt x="71128" y="220980"/>
                </a:lnTo>
                <a:cubicBezTo>
                  <a:pt x="67461" y="220980"/>
                  <a:pt x="64270" y="218361"/>
                  <a:pt x="63651" y="214741"/>
                </a:cubicBezTo>
                <a:lnTo>
                  <a:pt x="63651" y="21474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750" r="367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F. Scott Fitzgerald's 'The Great Gatsby' critiques the American Dream through the rise and fall of Jay Gatsby. This novel explores themes of wealth, love, and disillusionment.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American Dream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026" y="12886"/>
                </a:moveTo>
                <a:cubicBezTo>
                  <a:pt x="150026" y="5760"/>
                  <a:pt x="144293" y="27"/>
                  <a:pt x="137167" y="27"/>
                </a:cubicBezTo>
                <a:cubicBezTo>
                  <a:pt x="130041" y="27"/>
                  <a:pt x="124308" y="5760"/>
                  <a:pt x="124308" y="12886"/>
                </a:cubicBezTo>
                <a:lnTo>
                  <a:pt x="124308" y="38442"/>
                </a:lnTo>
                <a:cubicBezTo>
                  <a:pt x="122647" y="38496"/>
                  <a:pt x="120986" y="38603"/>
                  <a:pt x="119325" y="38764"/>
                </a:cubicBezTo>
                <a:cubicBezTo>
                  <a:pt x="106895" y="39782"/>
                  <a:pt x="94036" y="42729"/>
                  <a:pt x="83321" y="49533"/>
                </a:cubicBezTo>
                <a:cubicBezTo>
                  <a:pt x="72177" y="56605"/>
                  <a:pt x="64033" y="67535"/>
                  <a:pt x="61086" y="82644"/>
                </a:cubicBezTo>
                <a:cubicBezTo>
                  <a:pt x="58996" y="93521"/>
                  <a:pt x="60014" y="103433"/>
                  <a:pt x="64354" y="112219"/>
                </a:cubicBezTo>
                <a:cubicBezTo>
                  <a:pt x="68640" y="120792"/>
                  <a:pt x="75552" y="127007"/>
                  <a:pt x="82999" y="131615"/>
                </a:cubicBezTo>
                <a:cubicBezTo>
                  <a:pt x="97037" y="140294"/>
                  <a:pt x="116164" y="145170"/>
                  <a:pt x="132773" y="149403"/>
                </a:cubicBezTo>
                <a:lnTo>
                  <a:pt x="134006" y="149724"/>
                </a:lnTo>
                <a:cubicBezTo>
                  <a:pt x="152169" y="154332"/>
                  <a:pt x="167546" y="158350"/>
                  <a:pt x="177779" y="164726"/>
                </a:cubicBezTo>
                <a:cubicBezTo>
                  <a:pt x="182601" y="167726"/>
                  <a:pt x="185441" y="170727"/>
                  <a:pt x="186941" y="173781"/>
                </a:cubicBezTo>
                <a:cubicBezTo>
                  <a:pt x="188387" y="176620"/>
                  <a:pt x="189191" y="180639"/>
                  <a:pt x="188012" y="186907"/>
                </a:cubicBezTo>
                <a:cubicBezTo>
                  <a:pt x="186459" y="194783"/>
                  <a:pt x="180833" y="201320"/>
                  <a:pt x="169528" y="205606"/>
                </a:cubicBezTo>
                <a:cubicBezTo>
                  <a:pt x="157955" y="209999"/>
                  <a:pt x="141667" y="211446"/>
                  <a:pt x="122594" y="208767"/>
                </a:cubicBezTo>
                <a:cubicBezTo>
                  <a:pt x="110485" y="206999"/>
                  <a:pt x="89482" y="201963"/>
                  <a:pt x="78124" y="196926"/>
                </a:cubicBezTo>
                <a:cubicBezTo>
                  <a:pt x="71641" y="194033"/>
                  <a:pt x="64033" y="196980"/>
                  <a:pt x="61139" y="203463"/>
                </a:cubicBezTo>
                <a:cubicBezTo>
                  <a:pt x="58246" y="209946"/>
                  <a:pt x="61193" y="217554"/>
                  <a:pt x="67676" y="220447"/>
                </a:cubicBezTo>
                <a:cubicBezTo>
                  <a:pt x="81981" y="226769"/>
                  <a:pt x="105609" y="232234"/>
                  <a:pt x="118950" y="234163"/>
                </a:cubicBezTo>
                <a:lnTo>
                  <a:pt x="119004" y="234163"/>
                </a:lnTo>
                <a:cubicBezTo>
                  <a:pt x="120772" y="234431"/>
                  <a:pt x="122540" y="234645"/>
                  <a:pt x="124308" y="234806"/>
                </a:cubicBezTo>
                <a:lnTo>
                  <a:pt x="124308" y="261434"/>
                </a:lnTo>
                <a:cubicBezTo>
                  <a:pt x="124308" y="268560"/>
                  <a:pt x="130041" y="274293"/>
                  <a:pt x="137167" y="274293"/>
                </a:cubicBezTo>
                <a:cubicBezTo>
                  <a:pt x="144293" y="274293"/>
                  <a:pt x="150026" y="268560"/>
                  <a:pt x="150026" y="261434"/>
                </a:cubicBezTo>
                <a:lnTo>
                  <a:pt x="150026" y="235395"/>
                </a:lnTo>
                <a:cubicBezTo>
                  <a:pt x="160366" y="234699"/>
                  <a:pt x="170064" y="232770"/>
                  <a:pt x="178690" y="229502"/>
                </a:cubicBezTo>
                <a:cubicBezTo>
                  <a:pt x="195781" y="223019"/>
                  <a:pt x="209604" y="210642"/>
                  <a:pt x="213248" y="191676"/>
                </a:cubicBezTo>
                <a:cubicBezTo>
                  <a:pt x="215337" y="180799"/>
                  <a:pt x="214319" y="170887"/>
                  <a:pt x="209980" y="162101"/>
                </a:cubicBezTo>
                <a:cubicBezTo>
                  <a:pt x="205693" y="153528"/>
                  <a:pt x="198782" y="147313"/>
                  <a:pt x="191334" y="142705"/>
                </a:cubicBezTo>
                <a:cubicBezTo>
                  <a:pt x="177297" y="134026"/>
                  <a:pt x="158169" y="129150"/>
                  <a:pt x="141560" y="124917"/>
                </a:cubicBezTo>
                <a:lnTo>
                  <a:pt x="140328" y="124596"/>
                </a:lnTo>
                <a:cubicBezTo>
                  <a:pt x="122165" y="119988"/>
                  <a:pt x="106788" y="115970"/>
                  <a:pt x="96555" y="109594"/>
                </a:cubicBezTo>
                <a:cubicBezTo>
                  <a:pt x="91733" y="106594"/>
                  <a:pt x="88893" y="103593"/>
                  <a:pt x="87393" y="100539"/>
                </a:cubicBezTo>
                <a:cubicBezTo>
                  <a:pt x="85946" y="97700"/>
                  <a:pt x="85143" y="93681"/>
                  <a:pt x="86321" y="87413"/>
                </a:cubicBezTo>
                <a:cubicBezTo>
                  <a:pt x="87875" y="79483"/>
                  <a:pt x="91733" y="74554"/>
                  <a:pt x="97144" y="71125"/>
                </a:cubicBezTo>
                <a:cubicBezTo>
                  <a:pt x="102984" y="67428"/>
                  <a:pt x="111235" y="65124"/>
                  <a:pt x="121415" y="64320"/>
                </a:cubicBezTo>
                <a:cubicBezTo>
                  <a:pt x="141935" y="62660"/>
                  <a:pt x="165938" y="67160"/>
                  <a:pt x="182440" y="71018"/>
                </a:cubicBezTo>
                <a:cubicBezTo>
                  <a:pt x="189352" y="72679"/>
                  <a:pt x="196264" y="68392"/>
                  <a:pt x="197924" y="61481"/>
                </a:cubicBezTo>
                <a:cubicBezTo>
                  <a:pt x="199585" y="54569"/>
                  <a:pt x="195246" y="47711"/>
                  <a:pt x="188334" y="46104"/>
                </a:cubicBezTo>
                <a:cubicBezTo>
                  <a:pt x="178315" y="43747"/>
                  <a:pt x="164652" y="40907"/>
                  <a:pt x="150026" y="39407"/>
                </a:cubicBezTo>
                <a:lnTo>
                  <a:pt x="150026" y="1288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Harper Lee's 'To Kill a Mockingbird' addresses deep-rooted racial injustices in the American South. Through the eyes of Scout Finch, readers witness the fight for justice and empathy.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Racial Injustice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7733" y="3771"/>
                </a:moveTo>
                <a:cubicBezTo>
                  <a:pt x="172716" y="8753"/>
                  <a:pt x="172769" y="16790"/>
                  <a:pt x="167840" y="21826"/>
                </a:cubicBezTo>
                <a:lnTo>
                  <a:pt x="252547" y="106533"/>
                </a:lnTo>
                <a:cubicBezTo>
                  <a:pt x="257584" y="101604"/>
                  <a:pt x="265620" y="101658"/>
                  <a:pt x="270603" y="106640"/>
                </a:cubicBezTo>
                <a:cubicBezTo>
                  <a:pt x="275639" y="111677"/>
                  <a:pt x="275639" y="119821"/>
                  <a:pt x="270603" y="124804"/>
                </a:cubicBezTo>
                <a:lnTo>
                  <a:pt x="261655" y="133805"/>
                </a:lnTo>
                <a:lnTo>
                  <a:pt x="210595" y="184865"/>
                </a:lnTo>
                <a:lnTo>
                  <a:pt x="202023" y="193437"/>
                </a:lnTo>
                <a:cubicBezTo>
                  <a:pt x="196987" y="198473"/>
                  <a:pt x="188843" y="198473"/>
                  <a:pt x="183860" y="193437"/>
                </a:cubicBezTo>
                <a:cubicBezTo>
                  <a:pt x="179038" y="188615"/>
                  <a:pt x="178824" y="180846"/>
                  <a:pt x="183378" y="175810"/>
                </a:cubicBezTo>
                <a:lnTo>
                  <a:pt x="98617" y="91049"/>
                </a:lnTo>
                <a:cubicBezTo>
                  <a:pt x="93581" y="95550"/>
                  <a:pt x="85812" y="95389"/>
                  <a:pt x="80990" y="90567"/>
                </a:cubicBezTo>
                <a:cubicBezTo>
                  <a:pt x="75954" y="85531"/>
                  <a:pt x="75954" y="77387"/>
                  <a:pt x="80990" y="72404"/>
                </a:cubicBezTo>
                <a:lnTo>
                  <a:pt x="89562" y="63832"/>
                </a:lnTo>
                <a:lnTo>
                  <a:pt x="140569" y="12772"/>
                </a:lnTo>
                <a:lnTo>
                  <a:pt x="149516" y="3771"/>
                </a:lnTo>
                <a:cubicBezTo>
                  <a:pt x="154553" y="-1266"/>
                  <a:pt x="162697" y="-1266"/>
                  <a:pt x="167679" y="3771"/>
                </a:cubicBezTo>
                <a:lnTo>
                  <a:pt x="167733" y="3771"/>
                </a:lnTo>
                <a:moveTo>
                  <a:pt x="149624" y="40043"/>
                </a:moveTo>
                <a:lnTo>
                  <a:pt x="116780" y="72886"/>
                </a:lnTo>
                <a:lnTo>
                  <a:pt x="201487" y="157593"/>
                </a:lnTo>
                <a:lnTo>
                  <a:pt x="234331" y="124750"/>
                </a:lnTo>
                <a:lnTo>
                  <a:pt x="149624" y="40043"/>
                </a:lnTo>
                <a:moveTo>
                  <a:pt x="119727" y="136430"/>
                </a:moveTo>
                <a:lnTo>
                  <a:pt x="137890" y="154593"/>
                </a:lnTo>
                <a:lnTo>
                  <a:pt x="111208" y="181275"/>
                </a:lnTo>
                <a:lnTo>
                  <a:pt x="114959" y="185025"/>
                </a:lnTo>
                <a:cubicBezTo>
                  <a:pt x="121656" y="191723"/>
                  <a:pt x="121656" y="202599"/>
                  <a:pt x="114959" y="209296"/>
                </a:cubicBezTo>
                <a:lnTo>
                  <a:pt x="54951" y="269304"/>
                </a:lnTo>
                <a:cubicBezTo>
                  <a:pt x="48254" y="276001"/>
                  <a:pt x="37377" y="276001"/>
                  <a:pt x="30680" y="269304"/>
                </a:cubicBezTo>
                <a:lnTo>
                  <a:pt x="4963" y="243586"/>
                </a:lnTo>
                <a:cubicBezTo>
                  <a:pt x="-1735" y="236889"/>
                  <a:pt x="-1735" y="226013"/>
                  <a:pt x="4963" y="219315"/>
                </a:cubicBezTo>
                <a:lnTo>
                  <a:pt x="64970" y="159308"/>
                </a:lnTo>
                <a:cubicBezTo>
                  <a:pt x="71668" y="152611"/>
                  <a:pt x="82544" y="152611"/>
                  <a:pt x="89241" y="159308"/>
                </a:cubicBezTo>
                <a:lnTo>
                  <a:pt x="92992" y="163058"/>
                </a:lnTo>
                <a:lnTo>
                  <a:pt x="119673" y="136376"/>
                </a:lnTo>
                <a:lnTo>
                  <a:pt x="119727" y="136430"/>
                </a:lnTo>
                <a:moveTo>
                  <a:pt x="77186" y="183579"/>
                </a:moveTo>
                <a:lnTo>
                  <a:pt x="29287" y="231478"/>
                </a:lnTo>
                <a:lnTo>
                  <a:pt x="42896" y="245086"/>
                </a:lnTo>
                <a:lnTo>
                  <a:pt x="90795" y="197188"/>
                </a:lnTo>
                <a:lnTo>
                  <a:pt x="77186" y="18357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J.D. Salinger's 'The Catcher in the Rye' delves into the struggles of teenage isolation and identity. Holden Caulfield's journey resonates with anyone feeling disconnected.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Teen Isolation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575" y="140375"/>
                </a:moveTo>
                <a:cubicBezTo>
                  <a:pt x="33433" y="85404"/>
                  <a:pt x="80314" y="42863"/>
                  <a:pt x="137160" y="42863"/>
                </a:cubicBezTo>
                <a:cubicBezTo>
                  <a:pt x="194006" y="42863"/>
                  <a:pt x="240887" y="85404"/>
                  <a:pt x="247745" y="140375"/>
                </a:cubicBezTo>
                <a:cubicBezTo>
                  <a:pt x="242709" y="138285"/>
                  <a:pt x="237244" y="137160"/>
                  <a:pt x="231458" y="137160"/>
                </a:cubicBezTo>
                <a:cubicBezTo>
                  <a:pt x="217259" y="137160"/>
                  <a:pt x="205740" y="148679"/>
                  <a:pt x="205740" y="162878"/>
                </a:cubicBezTo>
                <a:lnTo>
                  <a:pt x="205740" y="231458"/>
                </a:lnTo>
                <a:cubicBezTo>
                  <a:pt x="205740" y="245656"/>
                  <a:pt x="217259" y="257175"/>
                  <a:pt x="231458" y="257175"/>
                </a:cubicBezTo>
                <a:cubicBezTo>
                  <a:pt x="255139" y="257175"/>
                  <a:pt x="274320" y="237994"/>
                  <a:pt x="274320" y="214313"/>
                </a:cubicBezTo>
                <a:lnTo>
                  <a:pt x="274320" y="197167"/>
                </a:lnTo>
                <a:lnTo>
                  <a:pt x="274320" y="180023"/>
                </a:lnTo>
                <a:lnTo>
                  <a:pt x="274320" y="154305"/>
                </a:lnTo>
                <a:cubicBezTo>
                  <a:pt x="274320" y="78546"/>
                  <a:pt x="212919" y="17145"/>
                  <a:pt x="137160" y="17145"/>
                </a:cubicBezTo>
                <a:cubicBezTo>
                  <a:pt x="61401" y="17145"/>
                  <a:pt x="0" y="78546"/>
                  <a:pt x="0" y="154305"/>
                </a:cubicBezTo>
                <a:lnTo>
                  <a:pt x="0" y="180023"/>
                </a:lnTo>
                <a:lnTo>
                  <a:pt x="0" y="197167"/>
                </a:lnTo>
                <a:lnTo>
                  <a:pt x="0" y="214313"/>
                </a:lnTo>
                <a:cubicBezTo>
                  <a:pt x="0" y="237994"/>
                  <a:pt x="19181" y="257175"/>
                  <a:pt x="42862" y="257175"/>
                </a:cubicBezTo>
                <a:cubicBezTo>
                  <a:pt x="57061" y="257175"/>
                  <a:pt x="68580" y="245656"/>
                  <a:pt x="68580" y="231458"/>
                </a:cubicBezTo>
                <a:lnTo>
                  <a:pt x="68580" y="162878"/>
                </a:lnTo>
                <a:cubicBezTo>
                  <a:pt x="68580" y="148679"/>
                  <a:pt x="57061" y="137160"/>
                  <a:pt x="42862" y="137160"/>
                </a:cubicBezTo>
                <a:cubicBezTo>
                  <a:pt x="37076" y="137160"/>
                  <a:pt x="31611" y="138285"/>
                  <a:pt x="26575" y="140375"/>
                </a:cubicBezTo>
                <a:lnTo>
                  <a:pt x="26575" y="140375"/>
                </a:lnTo>
                <a:moveTo>
                  <a:pt x="25718" y="180023"/>
                </a:moveTo>
                <a:cubicBezTo>
                  <a:pt x="25718" y="170539"/>
                  <a:pt x="33379" y="162877"/>
                  <a:pt x="42863" y="162877"/>
                </a:cubicBezTo>
                <a:lnTo>
                  <a:pt x="42863" y="231458"/>
                </a:lnTo>
                <a:cubicBezTo>
                  <a:pt x="33379" y="231458"/>
                  <a:pt x="25718" y="223796"/>
                  <a:pt x="25718" y="214312"/>
                </a:cubicBezTo>
                <a:lnTo>
                  <a:pt x="25718" y="197167"/>
                </a:lnTo>
                <a:lnTo>
                  <a:pt x="25718" y="180023"/>
                </a:lnTo>
                <a:moveTo>
                  <a:pt x="248603" y="180023"/>
                </a:moveTo>
                <a:lnTo>
                  <a:pt x="248603" y="197167"/>
                </a:lnTo>
                <a:lnTo>
                  <a:pt x="248603" y="214313"/>
                </a:lnTo>
                <a:cubicBezTo>
                  <a:pt x="248603" y="223796"/>
                  <a:pt x="240941" y="231458"/>
                  <a:pt x="231458" y="231458"/>
                </a:cubicBezTo>
                <a:lnTo>
                  <a:pt x="231458" y="162878"/>
                </a:lnTo>
                <a:cubicBezTo>
                  <a:pt x="240941" y="162878"/>
                  <a:pt x="248603" y="170539"/>
                  <a:pt x="248603" y="180023"/>
                </a:cubicBezTo>
                <a:lnTo>
                  <a:pt x="248603" y="18002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'The Hunger Games' by Suzanne Collins, Katniss Everdeen faces a brutal competition for survival. This gripping story highlights themes of resilience and sacrifice.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Survival Challenge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magical land of Oz in L. Frank Baum's classic tale, where adventure awaits at every turn. Follow Dorothy as she navigates challenges and meets unforgettable characters.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Oz Adventure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7156" y="55721"/>
                </a:moveTo>
                <a:cubicBezTo>
                  <a:pt x="107156" y="39151"/>
                  <a:pt x="120589" y="25717"/>
                  <a:pt x="137160" y="25717"/>
                </a:cubicBezTo>
                <a:cubicBezTo>
                  <a:pt x="153731" y="25717"/>
                  <a:pt x="167164" y="39151"/>
                  <a:pt x="167164" y="55721"/>
                </a:cubicBezTo>
                <a:cubicBezTo>
                  <a:pt x="167164" y="72292"/>
                  <a:pt x="153731" y="85725"/>
                  <a:pt x="137160" y="85725"/>
                </a:cubicBezTo>
                <a:cubicBezTo>
                  <a:pt x="120589" y="85725"/>
                  <a:pt x="107156" y="72292"/>
                  <a:pt x="107156" y="55721"/>
                </a:cubicBezTo>
                <a:moveTo>
                  <a:pt x="177344" y="94298"/>
                </a:moveTo>
                <a:lnTo>
                  <a:pt x="214313" y="94298"/>
                </a:lnTo>
                <a:lnTo>
                  <a:pt x="214313" y="111443"/>
                </a:lnTo>
                <a:lnTo>
                  <a:pt x="189988" y="111443"/>
                </a:lnTo>
                <a:cubicBezTo>
                  <a:pt x="176861" y="111443"/>
                  <a:pt x="166842" y="123069"/>
                  <a:pt x="168771" y="136035"/>
                </a:cubicBezTo>
                <a:lnTo>
                  <a:pt x="176219" y="185702"/>
                </a:lnTo>
                <a:lnTo>
                  <a:pt x="169253" y="181737"/>
                </a:lnTo>
                <a:cubicBezTo>
                  <a:pt x="165021" y="179326"/>
                  <a:pt x="159770" y="179487"/>
                  <a:pt x="155752" y="182219"/>
                </a:cubicBezTo>
                <a:lnTo>
                  <a:pt x="137160" y="194596"/>
                </a:lnTo>
                <a:lnTo>
                  <a:pt x="118568" y="182166"/>
                </a:lnTo>
                <a:cubicBezTo>
                  <a:pt x="114496" y="179487"/>
                  <a:pt x="109299" y="179272"/>
                  <a:pt x="105067" y="181683"/>
                </a:cubicBezTo>
                <a:lnTo>
                  <a:pt x="98101" y="185648"/>
                </a:lnTo>
                <a:lnTo>
                  <a:pt x="105549" y="136035"/>
                </a:lnTo>
                <a:cubicBezTo>
                  <a:pt x="107478" y="123069"/>
                  <a:pt x="97458" y="111442"/>
                  <a:pt x="84332" y="111442"/>
                </a:cubicBezTo>
                <a:lnTo>
                  <a:pt x="60007" y="111442"/>
                </a:lnTo>
                <a:lnTo>
                  <a:pt x="60007" y="94297"/>
                </a:lnTo>
                <a:lnTo>
                  <a:pt x="96976" y="94297"/>
                </a:lnTo>
                <a:cubicBezTo>
                  <a:pt x="107103" y="104852"/>
                  <a:pt x="121408" y="111442"/>
                  <a:pt x="137160" y="111442"/>
                </a:cubicBezTo>
                <a:cubicBezTo>
                  <a:pt x="152912" y="111442"/>
                  <a:pt x="167217" y="104852"/>
                  <a:pt x="177343" y="94297"/>
                </a:cubicBezTo>
                <a:lnTo>
                  <a:pt x="177344" y="94298"/>
                </a:lnTo>
                <a:moveTo>
                  <a:pt x="81439" y="55721"/>
                </a:moveTo>
                <a:cubicBezTo>
                  <a:pt x="81439" y="60168"/>
                  <a:pt x="81975" y="64455"/>
                  <a:pt x="82939" y="68580"/>
                </a:cubicBezTo>
                <a:lnTo>
                  <a:pt x="51435" y="68580"/>
                </a:lnTo>
                <a:lnTo>
                  <a:pt x="47149" y="68580"/>
                </a:lnTo>
                <a:lnTo>
                  <a:pt x="34290" y="68580"/>
                </a:lnTo>
                <a:cubicBezTo>
                  <a:pt x="31129" y="68580"/>
                  <a:pt x="28236" y="70294"/>
                  <a:pt x="26735" y="73134"/>
                </a:cubicBezTo>
                <a:cubicBezTo>
                  <a:pt x="25235" y="75974"/>
                  <a:pt x="25396" y="79296"/>
                  <a:pt x="27164" y="81921"/>
                </a:cubicBezTo>
                <a:lnTo>
                  <a:pt x="31236" y="88029"/>
                </a:lnTo>
                <a:lnTo>
                  <a:pt x="20574" y="96012"/>
                </a:lnTo>
                <a:cubicBezTo>
                  <a:pt x="18431" y="97619"/>
                  <a:pt x="17145" y="100191"/>
                  <a:pt x="17145" y="102870"/>
                </a:cubicBezTo>
                <a:cubicBezTo>
                  <a:pt x="17145" y="105549"/>
                  <a:pt x="18431" y="108121"/>
                  <a:pt x="20574" y="109728"/>
                </a:cubicBezTo>
                <a:lnTo>
                  <a:pt x="31236" y="117711"/>
                </a:lnTo>
                <a:lnTo>
                  <a:pt x="27164" y="123819"/>
                </a:lnTo>
                <a:cubicBezTo>
                  <a:pt x="25396" y="126444"/>
                  <a:pt x="25235" y="129820"/>
                  <a:pt x="26735" y="132606"/>
                </a:cubicBezTo>
                <a:cubicBezTo>
                  <a:pt x="28236" y="135392"/>
                  <a:pt x="31129" y="137160"/>
                  <a:pt x="34290" y="137160"/>
                </a:cubicBezTo>
                <a:lnTo>
                  <a:pt x="47149" y="137160"/>
                </a:lnTo>
                <a:lnTo>
                  <a:pt x="51435" y="137160"/>
                </a:lnTo>
                <a:lnTo>
                  <a:pt x="79349" y="137160"/>
                </a:lnTo>
                <a:lnTo>
                  <a:pt x="68741" y="208098"/>
                </a:lnTo>
                <a:cubicBezTo>
                  <a:pt x="67991" y="212973"/>
                  <a:pt x="70134" y="217849"/>
                  <a:pt x="74206" y="220635"/>
                </a:cubicBezTo>
                <a:cubicBezTo>
                  <a:pt x="78278" y="223421"/>
                  <a:pt x="83582" y="223635"/>
                  <a:pt x="87868" y="221171"/>
                </a:cubicBezTo>
                <a:lnTo>
                  <a:pt x="110907" y="207990"/>
                </a:lnTo>
                <a:lnTo>
                  <a:pt x="130034" y="220742"/>
                </a:lnTo>
                <a:cubicBezTo>
                  <a:pt x="134374" y="223635"/>
                  <a:pt x="140000" y="223635"/>
                  <a:pt x="144286" y="220742"/>
                </a:cubicBezTo>
                <a:lnTo>
                  <a:pt x="163413" y="207990"/>
                </a:lnTo>
                <a:lnTo>
                  <a:pt x="186505" y="221171"/>
                </a:lnTo>
                <a:cubicBezTo>
                  <a:pt x="190792" y="223635"/>
                  <a:pt x="196096" y="223421"/>
                  <a:pt x="200168" y="220635"/>
                </a:cubicBezTo>
                <a:cubicBezTo>
                  <a:pt x="204240" y="217849"/>
                  <a:pt x="206329" y="212973"/>
                  <a:pt x="205633" y="208098"/>
                </a:cubicBezTo>
                <a:lnTo>
                  <a:pt x="194971" y="137160"/>
                </a:lnTo>
                <a:lnTo>
                  <a:pt x="222885" y="137160"/>
                </a:lnTo>
                <a:lnTo>
                  <a:pt x="227171" y="137160"/>
                </a:lnTo>
                <a:lnTo>
                  <a:pt x="240030" y="137160"/>
                </a:lnTo>
                <a:cubicBezTo>
                  <a:pt x="243191" y="137160"/>
                  <a:pt x="246084" y="135446"/>
                  <a:pt x="247585" y="132606"/>
                </a:cubicBezTo>
                <a:cubicBezTo>
                  <a:pt x="249085" y="129766"/>
                  <a:pt x="248924" y="126444"/>
                  <a:pt x="247156" y="123819"/>
                </a:cubicBezTo>
                <a:lnTo>
                  <a:pt x="243084" y="117711"/>
                </a:lnTo>
                <a:lnTo>
                  <a:pt x="253746" y="109728"/>
                </a:lnTo>
                <a:cubicBezTo>
                  <a:pt x="255889" y="108121"/>
                  <a:pt x="257175" y="105549"/>
                  <a:pt x="257175" y="102870"/>
                </a:cubicBezTo>
                <a:cubicBezTo>
                  <a:pt x="257175" y="100191"/>
                  <a:pt x="255889" y="97619"/>
                  <a:pt x="253746" y="96012"/>
                </a:cubicBezTo>
                <a:lnTo>
                  <a:pt x="243084" y="88029"/>
                </a:lnTo>
                <a:lnTo>
                  <a:pt x="247156" y="81921"/>
                </a:lnTo>
                <a:cubicBezTo>
                  <a:pt x="248924" y="79296"/>
                  <a:pt x="249085" y="75920"/>
                  <a:pt x="247585" y="73134"/>
                </a:cubicBezTo>
                <a:cubicBezTo>
                  <a:pt x="246084" y="70348"/>
                  <a:pt x="243191" y="68580"/>
                  <a:pt x="240030" y="68580"/>
                </a:cubicBezTo>
                <a:lnTo>
                  <a:pt x="227171" y="68580"/>
                </a:lnTo>
                <a:lnTo>
                  <a:pt x="222885" y="68580"/>
                </a:lnTo>
                <a:lnTo>
                  <a:pt x="191381" y="68580"/>
                </a:lnTo>
                <a:cubicBezTo>
                  <a:pt x="192345" y="64455"/>
                  <a:pt x="192881" y="60168"/>
                  <a:pt x="192881" y="55721"/>
                </a:cubicBezTo>
                <a:cubicBezTo>
                  <a:pt x="192881" y="24967"/>
                  <a:pt x="167914" y="0"/>
                  <a:pt x="137160" y="0"/>
                </a:cubicBezTo>
                <a:cubicBezTo>
                  <a:pt x="106406" y="0"/>
                  <a:pt x="81439" y="24967"/>
                  <a:pt x="81439" y="55721"/>
                </a:cubicBezTo>
                <a:moveTo>
                  <a:pt x="124301" y="55721"/>
                </a:moveTo>
                <a:cubicBezTo>
                  <a:pt x="129036" y="55721"/>
                  <a:pt x="132874" y="51883"/>
                  <a:pt x="132874" y="47149"/>
                </a:cubicBezTo>
                <a:cubicBezTo>
                  <a:pt x="132874" y="42414"/>
                  <a:pt x="129036" y="38576"/>
                  <a:pt x="124301" y="38576"/>
                </a:cubicBezTo>
                <a:cubicBezTo>
                  <a:pt x="119567" y="38576"/>
                  <a:pt x="115729" y="42414"/>
                  <a:pt x="115729" y="47149"/>
                </a:cubicBezTo>
                <a:cubicBezTo>
                  <a:pt x="115729" y="51883"/>
                  <a:pt x="119567" y="55721"/>
                  <a:pt x="124301" y="55721"/>
                </a:cubicBezTo>
                <a:moveTo>
                  <a:pt x="158591" y="55721"/>
                </a:moveTo>
                <a:cubicBezTo>
                  <a:pt x="158591" y="50987"/>
                  <a:pt x="154753" y="47149"/>
                  <a:pt x="150019" y="47149"/>
                </a:cubicBezTo>
                <a:cubicBezTo>
                  <a:pt x="145284" y="47149"/>
                  <a:pt x="141446" y="50987"/>
                  <a:pt x="141446" y="55721"/>
                </a:cubicBezTo>
                <a:cubicBezTo>
                  <a:pt x="141446" y="60456"/>
                  <a:pt x="145284" y="64294"/>
                  <a:pt x="150019" y="64294"/>
                </a:cubicBezTo>
                <a:cubicBezTo>
                  <a:pt x="154753" y="64294"/>
                  <a:pt x="158591" y="60456"/>
                  <a:pt x="158591" y="55721"/>
                </a:cubicBezTo>
                <a:moveTo>
                  <a:pt x="124301" y="261461"/>
                </a:moveTo>
                <a:cubicBezTo>
                  <a:pt x="124301" y="268587"/>
                  <a:pt x="130034" y="274320"/>
                  <a:pt x="137160" y="274320"/>
                </a:cubicBezTo>
                <a:cubicBezTo>
                  <a:pt x="144286" y="274320"/>
                  <a:pt x="150019" y="268587"/>
                  <a:pt x="150019" y="261461"/>
                </a:cubicBezTo>
                <a:lnTo>
                  <a:pt x="150019" y="237137"/>
                </a:lnTo>
                <a:cubicBezTo>
                  <a:pt x="141875" y="240994"/>
                  <a:pt x="132445" y="240994"/>
                  <a:pt x="124301" y="237137"/>
                </a:cubicBezTo>
                <a:lnTo>
                  <a:pt x="124301" y="26146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Narrative Dynamics: Characters and Plot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hope this lesson has been engaging and informative for all students.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Looking ahead, we are excited to explore more literary concepts in future lessons.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Narrative Engagement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emphasized the importance of recognizing plot development.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can now trace the narrative arc and its impact on the story's progression.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Recognition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have learned to identify and analyze main characters in various narratives.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character motivations enhances comprehension of the overall story.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Analysis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2025-03-06T01:20:06Z</dcterms:created>
  <dcterms:modified xsi:type="dcterms:W3CDTF">2025-03-06T01:20:06Z</dcterms:modified>
</cp:coreProperties>
</file>