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fab461d9d937af44fd1b906410f72e48617c431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6d5bed61fb3dbb43549e315781bc23504d4111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9356eea6b5b04e2e9f3450c3ca24bad581fded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86e1b2258d6814240181034824cc0924334f3e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5a8b3abc0645a4885ad9d63ed888104048645a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ba19473cbdebb9d00b8f9eacff879ceb4fba511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699121d630869d5c0f218607f1ff76e244fb875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65f5aa39944e16771c53dc36cf8a3090f96760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fc99641c4fb7662fb5b613fce01eb533464ede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d4f98e8998908743e1422c0a79023bfd4e6a8b7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4fabe0f8ac6e85ff57de1a3b1bc1fdfc524c532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496cdaf4af4e823e5c5ae1df570b4ac14d29e59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1fee88628c41871c3f634753de90b24caa5bb79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80a24a06e1e18ef6e41b8c1ab9dfec8392497a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7a3220974c941c5127303679fb0f41ba5d3e2da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b17ecf7312811f04981c7bdaeb26ddf56bd21a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0451cfed8d9f4c8a07f78cf41132c853edccb61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Diversity, Characteristics, and Legacy of Prehistoric Giants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the World of Dinosaurs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Dinosaurs!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a Dinosaur?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 Diets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 Habitats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Unique Dinosaur Characteristics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Study Dinosaurs?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 Extinction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Famous Dinosaurs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 Facts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Quiz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 and References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 and Strategies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01515" r="-1015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exhibited a wide range of unique characteristics.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diversity provides insights into ancient ecosystems.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 Diversity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studying dinosaurs for understanding Earth's history.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Exploration of their role in the evolution of life.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Dinosaurs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fascinating world of dinosaurs.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Overview of the diversity of dinosaurs and their unique characteristics.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Dinosaurs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the World of Dinosaurs!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39331" r="-23933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a Dinosaur?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type of reptile that lived during the Mesozoic Era.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are a distinct group of reptiles with unique evolutionary traits.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Dinosaurs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laid eggs, were predominantly terrestrial, and varied greatly in size and shape.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traits helped them adapt to diverse environments during their existence.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Characteristics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Tyrannosaurus Rex, Stegosaurus, and Diplodocus are some well-known dinosaurs.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of these species showcases the diversity within the dinosaur group.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Famous Examples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word 'dinosaur' means 'terrible lizard' in Greek.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name reflects the awe and mystery surrounding these ancient creatures.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 Fact About Dinosaurs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 Diets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Ate both plants and animals, like the Oviraptor.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had a diverse diet including both flora and fauna.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Omnivores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Meat-eaters, like the Tyrannosaurus Rex.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diet consisted mainly of other animals.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Carnivores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Plant-eaters, like the Stegosaurus.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primarily consumed vegetation.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Herbivores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 Habitats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Many dinosaurs roamed open plains and grasslands.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vast areas allowed for migration and grazing.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Plains Roamers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92927"/>
            <a:ext cx="365760" cy="292654"/>
          </a:xfrm>
          <a:custGeom>
            <a:avLst/>
            <a:gdLst/>
            <a:ahLst/>
            <a:cxnLst/>
            <a:rect l="l" t="t" r="r" b="b"/>
            <a:pathLst>
              <a:path w="365760" h="292654">
                <a:moveTo>
                  <a:pt x="256701" y="0"/>
                </a:moveTo>
                <a:cubicBezTo>
                  <a:pt x="247100" y="0"/>
                  <a:pt x="237839" y="3430"/>
                  <a:pt x="230579" y="9661"/>
                </a:cubicBezTo>
                <a:lnTo>
                  <a:pt x="214745" y="23263"/>
                </a:lnTo>
                <a:cubicBezTo>
                  <a:pt x="206171" y="30579"/>
                  <a:pt x="201197" y="41381"/>
                  <a:pt x="201197" y="52701"/>
                </a:cubicBezTo>
                <a:cubicBezTo>
                  <a:pt x="201197" y="74135"/>
                  <a:pt x="218574" y="91454"/>
                  <a:pt x="239949" y="91454"/>
                </a:cubicBezTo>
                <a:lnTo>
                  <a:pt x="269788" y="91454"/>
                </a:lnTo>
                <a:cubicBezTo>
                  <a:pt x="277389" y="91454"/>
                  <a:pt x="283508" y="97571"/>
                  <a:pt x="283508" y="105174"/>
                </a:cubicBezTo>
                <a:lnTo>
                  <a:pt x="283508" y="116149"/>
                </a:lnTo>
                <a:cubicBezTo>
                  <a:pt x="283508" y="122722"/>
                  <a:pt x="278193" y="128039"/>
                  <a:pt x="271617" y="128039"/>
                </a:cubicBezTo>
                <a:cubicBezTo>
                  <a:pt x="264185" y="128039"/>
                  <a:pt x="256983" y="125868"/>
                  <a:pt x="250812" y="121753"/>
                </a:cubicBezTo>
                <a:lnTo>
                  <a:pt x="236237" y="112037"/>
                </a:lnTo>
                <a:cubicBezTo>
                  <a:pt x="216117" y="98604"/>
                  <a:pt x="192452" y="91460"/>
                  <a:pt x="168217" y="91460"/>
                </a:cubicBezTo>
                <a:lnTo>
                  <a:pt x="163015" y="91460"/>
                </a:lnTo>
                <a:cubicBezTo>
                  <a:pt x="128265" y="91460"/>
                  <a:pt x="94710" y="104437"/>
                  <a:pt x="68989" y="127814"/>
                </a:cubicBezTo>
                <a:lnTo>
                  <a:pt x="23149" y="169540"/>
                </a:lnTo>
                <a:cubicBezTo>
                  <a:pt x="8401" y="182914"/>
                  <a:pt x="0" y="201949"/>
                  <a:pt x="0" y="221899"/>
                </a:cubicBezTo>
                <a:cubicBezTo>
                  <a:pt x="0" y="260995"/>
                  <a:pt x="31667" y="292663"/>
                  <a:pt x="70763" y="292663"/>
                </a:cubicBezTo>
                <a:lnTo>
                  <a:pt x="145755" y="292663"/>
                </a:lnTo>
                <a:cubicBezTo>
                  <a:pt x="166274" y="292663"/>
                  <a:pt x="182851" y="276028"/>
                  <a:pt x="182851" y="255566"/>
                </a:cubicBezTo>
                <a:cubicBezTo>
                  <a:pt x="182851" y="236704"/>
                  <a:pt x="168732" y="220872"/>
                  <a:pt x="150042" y="218697"/>
                </a:cubicBezTo>
                <a:lnTo>
                  <a:pt x="91052" y="211837"/>
                </a:lnTo>
                <a:cubicBezTo>
                  <a:pt x="89622" y="205780"/>
                  <a:pt x="84194" y="201205"/>
                  <a:pt x="77676" y="201205"/>
                </a:cubicBezTo>
                <a:cubicBezTo>
                  <a:pt x="70076" y="201205"/>
                  <a:pt x="63957" y="207322"/>
                  <a:pt x="63957" y="214925"/>
                </a:cubicBezTo>
                <a:cubicBezTo>
                  <a:pt x="63957" y="227099"/>
                  <a:pt x="73101" y="237331"/>
                  <a:pt x="85163" y="238762"/>
                </a:cubicBezTo>
                <a:lnTo>
                  <a:pt x="146896" y="245964"/>
                </a:lnTo>
                <a:cubicBezTo>
                  <a:pt x="151754" y="246534"/>
                  <a:pt x="155470" y="250652"/>
                  <a:pt x="155470" y="255566"/>
                </a:cubicBezTo>
                <a:cubicBezTo>
                  <a:pt x="155470" y="260880"/>
                  <a:pt x="151125" y="265226"/>
                  <a:pt x="145810" y="265226"/>
                </a:cubicBezTo>
                <a:lnTo>
                  <a:pt x="70818" y="265226"/>
                </a:lnTo>
                <a:cubicBezTo>
                  <a:pt x="46868" y="265226"/>
                  <a:pt x="27436" y="245791"/>
                  <a:pt x="27436" y="221899"/>
                </a:cubicBezTo>
                <a:cubicBezTo>
                  <a:pt x="27436" y="209666"/>
                  <a:pt x="32578" y="198062"/>
                  <a:pt x="41612" y="189833"/>
                </a:cubicBezTo>
                <a:lnTo>
                  <a:pt x="87453" y="148106"/>
                </a:lnTo>
                <a:cubicBezTo>
                  <a:pt x="108144" y="129300"/>
                  <a:pt x="135068" y="118899"/>
                  <a:pt x="163016" y="118899"/>
                </a:cubicBezTo>
                <a:lnTo>
                  <a:pt x="168217" y="118899"/>
                </a:lnTo>
                <a:cubicBezTo>
                  <a:pt x="187020" y="118899"/>
                  <a:pt x="205371" y="124445"/>
                  <a:pt x="221032" y="134905"/>
                </a:cubicBezTo>
                <a:lnTo>
                  <a:pt x="235549" y="144565"/>
                </a:lnTo>
                <a:cubicBezTo>
                  <a:pt x="246237" y="151709"/>
                  <a:pt x="258757" y="155481"/>
                  <a:pt x="271617" y="155481"/>
                </a:cubicBezTo>
                <a:cubicBezTo>
                  <a:pt x="293336" y="155481"/>
                  <a:pt x="310944" y="137875"/>
                  <a:pt x="310944" y="116154"/>
                </a:cubicBezTo>
                <a:lnTo>
                  <a:pt x="310944" y="105180"/>
                </a:lnTo>
                <a:cubicBezTo>
                  <a:pt x="310944" y="82432"/>
                  <a:pt x="292538" y="64027"/>
                  <a:pt x="269788" y="64027"/>
                </a:cubicBezTo>
                <a:lnTo>
                  <a:pt x="239950" y="64027"/>
                </a:lnTo>
                <a:cubicBezTo>
                  <a:pt x="233662" y="64027"/>
                  <a:pt x="228633" y="58941"/>
                  <a:pt x="228633" y="52710"/>
                </a:cubicBezTo>
                <a:cubicBezTo>
                  <a:pt x="228633" y="49394"/>
                  <a:pt x="230063" y="46251"/>
                  <a:pt x="232576" y="44080"/>
                </a:cubicBezTo>
                <a:lnTo>
                  <a:pt x="248410" y="30477"/>
                </a:lnTo>
                <a:cubicBezTo>
                  <a:pt x="250696" y="28534"/>
                  <a:pt x="253611" y="27448"/>
                  <a:pt x="256639" y="27448"/>
                </a:cubicBezTo>
                <a:lnTo>
                  <a:pt x="263270" y="27448"/>
                </a:lnTo>
                <a:cubicBezTo>
                  <a:pt x="304769" y="27448"/>
                  <a:pt x="338376" y="61056"/>
                  <a:pt x="338376" y="102499"/>
                </a:cubicBezTo>
                <a:lnTo>
                  <a:pt x="338376" y="117875"/>
                </a:lnTo>
                <a:cubicBezTo>
                  <a:pt x="338376" y="155027"/>
                  <a:pt x="321858" y="190240"/>
                  <a:pt x="293336" y="214018"/>
                </a:cubicBezTo>
                <a:lnTo>
                  <a:pt x="288420" y="218132"/>
                </a:lnTo>
                <a:cubicBezTo>
                  <a:pt x="284876" y="221106"/>
                  <a:pt x="283160" y="225507"/>
                  <a:pt x="283504" y="229792"/>
                </a:cubicBezTo>
                <a:cubicBezTo>
                  <a:pt x="283446" y="230193"/>
                  <a:pt x="283446" y="230535"/>
                  <a:pt x="283446" y="230936"/>
                </a:cubicBezTo>
                <a:lnTo>
                  <a:pt x="283446" y="260658"/>
                </a:lnTo>
                <a:cubicBezTo>
                  <a:pt x="283446" y="263172"/>
                  <a:pt x="281386" y="265232"/>
                  <a:pt x="278874" y="265232"/>
                </a:cubicBezTo>
                <a:lnTo>
                  <a:pt x="251438" y="265232"/>
                </a:lnTo>
                <a:cubicBezTo>
                  <a:pt x="248922" y="265232"/>
                  <a:pt x="246866" y="263175"/>
                  <a:pt x="246866" y="260661"/>
                </a:cubicBezTo>
                <a:lnTo>
                  <a:pt x="246866" y="242370"/>
                </a:lnTo>
                <a:cubicBezTo>
                  <a:pt x="246866" y="237799"/>
                  <a:pt x="244638" y="233567"/>
                  <a:pt x="240864" y="230995"/>
                </a:cubicBezTo>
                <a:cubicBezTo>
                  <a:pt x="237093" y="228481"/>
                  <a:pt x="232349" y="227907"/>
                  <a:pt x="228117" y="229622"/>
                </a:cubicBezTo>
                <a:lnTo>
                  <a:pt x="228059" y="229622"/>
                </a:lnTo>
                <a:cubicBezTo>
                  <a:pt x="227945" y="229681"/>
                  <a:pt x="227773" y="229736"/>
                  <a:pt x="227543" y="229795"/>
                </a:cubicBezTo>
                <a:cubicBezTo>
                  <a:pt x="227027" y="229967"/>
                  <a:pt x="226171" y="230251"/>
                  <a:pt x="224913" y="230652"/>
                </a:cubicBezTo>
                <a:cubicBezTo>
                  <a:pt x="222514" y="231395"/>
                  <a:pt x="218739" y="232423"/>
                  <a:pt x="213768" y="233511"/>
                </a:cubicBezTo>
                <a:cubicBezTo>
                  <a:pt x="209368" y="234427"/>
                  <a:pt x="203995" y="235399"/>
                  <a:pt x="197649" y="236139"/>
                </a:cubicBezTo>
                <a:cubicBezTo>
                  <a:pt x="199935" y="242197"/>
                  <a:pt x="201135" y="248715"/>
                  <a:pt x="201135" y="255575"/>
                </a:cubicBezTo>
                <a:cubicBezTo>
                  <a:pt x="201135" y="258261"/>
                  <a:pt x="200963" y="260889"/>
                  <a:pt x="200564" y="263461"/>
                </a:cubicBezTo>
                <a:cubicBezTo>
                  <a:pt x="207825" y="262604"/>
                  <a:pt x="214112" y="261518"/>
                  <a:pt x="219368" y="260374"/>
                </a:cubicBezTo>
                <a:cubicBezTo>
                  <a:pt x="219368" y="260374"/>
                  <a:pt x="219368" y="260374"/>
                  <a:pt x="219427" y="260374"/>
                </a:cubicBezTo>
                <a:lnTo>
                  <a:pt x="219427" y="260661"/>
                </a:lnTo>
                <a:cubicBezTo>
                  <a:pt x="219427" y="278322"/>
                  <a:pt x="233772" y="292668"/>
                  <a:pt x="251434" y="292668"/>
                </a:cubicBezTo>
                <a:lnTo>
                  <a:pt x="278870" y="292668"/>
                </a:lnTo>
                <a:cubicBezTo>
                  <a:pt x="296532" y="292668"/>
                  <a:pt x="310878" y="278322"/>
                  <a:pt x="310878" y="260661"/>
                </a:cubicBezTo>
                <a:lnTo>
                  <a:pt x="310878" y="235054"/>
                </a:lnTo>
                <a:cubicBezTo>
                  <a:pt x="345628" y="206075"/>
                  <a:pt x="365749" y="163149"/>
                  <a:pt x="365749" y="117878"/>
                </a:cubicBezTo>
                <a:lnTo>
                  <a:pt x="365749" y="102502"/>
                </a:lnTo>
                <a:cubicBezTo>
                  <a:pt x="365807" y="45914"/>
                  <a:pt x="319908" y="15"/>
                  <a:pt x="263321" y="15"/>
                </a:cubicBezTo>
                <a:lnTo>
                  <a:pt x="256701" y="0"/>
                </a:lnTo>
                <a:moveTo>
                  <a:pt x="274364" y="45727"/>
                </a:moveTo>
                <a:cubicBezTo>
                  <a:pt x="274364" y="40676"/>
                  <a:pt x="270271" y="36582"/>
                  <a:pt x="265220" y="36582"/>
                </a:cubicBezTo>
                <a:cubicBezTo>
                  <a:pt x="260169" y="36582"/>
                  <a:pt x="256076" y="40676"/>
                  <a:pt x="256076" y="45727"/>
                </a:cubicBezTo>
                <a:cubicBezTo>
                  <a:pt x="256076" y="50778"/>
                  <a:pt x="260169" y="54873"/>
                  <a:pt x="265220" y="54873"/>
                </a:cubicBezTo>
                <a:cubicBezTo>
                  <a:pt x="270271" y="54873"/>
                  <a:pt x="274364" y="50778"/>
                  <a:pt x="274364" y="45727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Others lived in lush, green forests.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environments provided abundant food and shelter.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Forest Inhabitants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30497" y="1656374"/>
            <a:ext cx="320081" cy="365760"/>
          </a:xfrm>
          <a:custGeom>
            <a:avLst/>
            <a:gdLst/>
            <a:ahLst/>
            <a:cxnLst/>
            <a:rect l="l" t="t" r="r" b="b"/>
            <a:pathLst>
              <a:path w="320081" h="365760">
                <a:moveTo>
                  <a:pt x="172741" y="5644"/>
                </a:moveTo>
                <a:cubicBezTo>
                  <a:pt x="169528" y="2070"/>
                  <a:pt x="164883" y="0"/>
                  <a:pt x="160024" y="0"/>
                </a:cubicBezTo>
                <a:cubicBezTo>
                  <a:pt x="155166" y="0"/>
                  <a:pt x="150524" y="2070"/>
                  <a:pt x="147308" y="5644"/>
                </a:cubicBezTo>
                <a:lnTo>
                  <a:pt x="44437" y="119944"/>
                </a:lnTo>
                <a:cubicBezTo>
                  <a:pt x="39936" y="124944"/>
                  <a:pt x="38794" y="132230"/>
                  <a:pt x="41508" y="138374"/>
                </a:cubicBezTo>
                <a:cubicBezTo>
                  <a:pt x="44222" y="144519"/>
                  <a:pt x="50368" y="148590"/>
                  <a:pt x="57154" y="148590"/>
                </a:cubicBezTo>
                <a:lnTo>
                  <a:pt x="65585" y="148590"/>
                </a:lnTo>
                <a:lnTo>
                  <a:pt x="21292" y="200312"/>
                </a:lnTo>
                <a:cubicBezTo>
                  <a:pt x="16936" y="205385"/>
                  <a:pt x="15934" y="212528"/>
                  <a:pt x="18722" y="218600"/>
                </a:cubicBezTo>
                <a:cubicBezTo>
                  <a:pt x="21506" y="224672"/>
                  <a:pt x="27581" y="228600"/>
                  <a:pt x="34294" y="228600"/>
                </a:cubicBezTo>
                <a:lnTo>
                  <a:pt x="51437" y="228600"/>
                </a:lnTo>
                <a:lnTo>
                  <a:pt x="3431" y="292608"/>
                </a:lnTo>
                <a:cubicBezTo>
                  <a:pt x="-499" y="297824"/>
                  <a:pt x="-1069" y="304751"/>
                  <a:pt x="1789" y="310538"/>
                </a:cubicBezTo>
                <a:cubicBezTo>
                  <a:pt x="4648" y="316324"/>
                  <a:pt x="10649" y="320040"/>
                  <a:pt x="17147" y="320040"/>
                </a:cubicBezTo>
                <a:lnTo>
                  <a:pt x="114301" y="320040"/>
                </a:lnTo>
                <a:lnTo>
                  <a:pt x="142875" y="320040"/>
                </a:lnTo>
                <a:lnTo>
                  <a:pt x="142875" y="348617"/>
                </a:lnTo>
                <a:cubicBezTo>
                  <a:pt x="142875" y="358119"/>
                  <a:pt x="150518" y="365764"/>
                  <a:pt x="160018" y="365764"/>
                </a:cubicBezTo>
                <a:cubicBezTo>
                  <a:pt x="169518" y="365764"/>
                  <a:pt x="177162" y="358119"/>
                  <a:pt x="177162" y="348620"/>
                </a:cubicBezTo>
                <a:lnTo>
                  <a:pt x="177162" y="320047"/>
                </a:lnTo>
                <a:lnTo>
                  <a:pt x="205735" y="320047"/>
                </a:lnTo>
                <a:lnTo>
                  <a:pt x="302889" y="320047"/>
                </a:lnTo>
                <a:cubicBezTo>
                  <a:pt x="309390" y="320047"/>
                  <a:pt x="315318" y="316404"/>
                  <a:pt x="318247" y="310545"/>
                </a:cubicBezTo>
                <a:cubicBezTo>
                  <a:pt x="321176" y="304685"/>
                  <a:pt x="320532" y="297758"/>
                  <a:pt x="316605" y="292615"/>
                </a:cubicBezTo>
                <a:lnTo>
                  <a:pt x="268599" y="228607"/>
                </a:lnTo>
                <a:lnTo>
                  <a:pt x="285743" y="228607"/>
                </a:lnTo>
                <a:cubicBezTo>
                  <a:pt x="292458" y="228607"/>
                  <a:pt x="298530" y="224679"/>
                  <a:pt x="301315" y="218607"/>
                </a:cubicBezTo>
                <a:cubicBezTo>
                  <a:pt x="304099" y="212536"/>
                  <a:pt x="303101" y="205392"/>
                  <a:pt x="298744" y="200319"/>
                </a:cubicBezTo>
                <a:lnTo>
                  <a:pt x="254452" y="148597"/>
                </a:lnTo>
                <a:lnTo>
                  <a:pt x="262883" y="148597"/>
                </a:lnTo>
                <a:cubicBezTo>
                  <a:pt x="269668" y="148597"/>
                  <a:pt x="275814" y="144596"/>
                  <a:pt x="278528" y="138455"/>
                </a:cubicBezTo>
                <a:cubicBezTo>
                  <a:pt x="281242" y="132310"/>
                  <a:pt x="280170" y="125024"/>
                  <a:pt x="275599" y="120024"/>
                </a:cubicBezTo>
                <a:lnTo>
                  <a:pt x="172729" y="5724"/>
                </a:lnTo>
                <a:lnTo>
                  <a:pt x="172741" y="5644"/>
                </a:lnTo>
                <a:moveTo>
                  <a:pt x="177171" y="285750"/>
                </a:moveTo>
                <a:lnTo>
                  <a:pt x="177171" y="154307"/>
                </a:lnTo>
                <a:cubicBezTo>
                  <a:pt x="177171" y="144804"/>
                  <a:pt x="169528" y="137164"/>
                  <a:pt x="160028" y="137164"/>
                </a:cubicBezTo>
                <a:cubicBezTo>
                  <a:pt x="150528" y="137164"/>
                  <a:pt x="142884" y="144808"/>
                  <a:pt x="142884" y="154310"/>
                </a:cubicBezTo>
                <a:lnTo>
                  <a:pt x="142884" y="285757"/>
                </a:lnTo>
                <a:lnTo>
                  <a:pt x="114310" y="285757"/>
                </a:lnTo>
                <a:lnTo>
                  <a:pt x="51447" y="285757"/>
                </a:lnTo>
                <a:lnTo>
                  <a:pt x="99452" y="221749"/>
                </a:lnTo>
                <a:cubicBezTo>
                  <a:pt x="103383" y="216534"/>
                  <a:pt x="103953" y="209606"/>
                  <a:pt x="101094" y="203820"/>
                </a:cubicBezTo>
                <a:cubicBezTo>
                  <a:pt x="98236" y="198033"/>
                  <a:pt x="92234" y="194317"/>
                  <a:pt x="85737" y="194317"/>
                </a:cubicBezTo>
                <a:lnTo>
                  <a:pt x="71592" y="194317"/>
                </a:lnTo>
                <a:lnTo>
                  <a:pt x="115885" y="142595"/>
                </a:lnTo>
                <a:cubicBezTo>
                  <a:pt x="120242" y="137522"/>
                  <a:pt x="121243" y="130379"/>
                  <a:pt x="118455" y="124307"/>
                </a:cubicBezTo>
                <a:cubicBezTo>
                  <a:pt x="115671" y="118236"/>
                  <a:pt x="109596" y="114307"/>
                  <a:pt x="102884" y="114307"/>
                </a:cubicBezTo>
                <a:lnTo>
                  <a:pt x="95669" y="114307"/>
                </a:lnTo>
                <a:lnTo>
                  <a:pt x="160034" y="42798"/>
                </a:lnTo>
                <a:lnTo>
                  <a:pt x="224399" y="114307"/>
                </a:lnTo>
                <a:lnTo>
                  <a:pt x="217184" y="114307"/>
                </a:lnTo>
                <a:cubicBezTo>
                  <a:pt x="210469" y="114307"/>
                  <a:pt x="204397" y="118236"/>
                  <a:pt x="201612" y="124307"/>
                </a:cubicBezTo>
                <a:cubicBezTo>
                  <a:pt x="198828" y="130379"/>
                  <a:pt x="199826" y="137522"/>
                  <a:pt x="204183" y="142595"/>
                </a:cubicBezTo>
                <a:lnTo>
                  <a:pt x="248475" y="194317"/>
                </a:lnTo>
                <a:lnTo>
                  <a:pt x="234331" y="194317"/>
                </a:lnTo>
                <a:cubicBezTo>
                  <a:pt x="227830" y="194317"/>
                  <a:pt x="221902" y="197960"/>
                  <a:pt x="218974" y="203820"/>
                </a:cubicBezTo>
                <a:cubicBezTo>
                  <a:pt x="216045" y="209679"/>
                  <a:pt x="216688" y="216607"/>
                  <a:pt x="220616" y="221749"/>
                </a:cubicBezTo>
                <a:lnTo>
                  <a:pt x="268621" y="285757"/>
                </a:lnTo>
                <a:lnTo>
                  <a:pt x="205757" y="285757"/>
                </a:lnTo>
                <a:lnTo>
                  <a:pt x="177171" y="2857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Some dinosaurs lived in hot, dry deserts.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habitats were challenging but supported unique species.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Desert Dwellers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320040"/>
                </a:moveTo>
                <a:cubicBezTo>
                  <a:pt x="217170" y="326327"/>
                  <a:pt x="212027" y="331470"/>
                  <a:pt x="205740" y="331470"/>
                </a:cubicBezTo>
                <a:lnTo>
                  <a:pt x="160020" y="331470"/>
                </a:lnTo>
                <a:cubicBezTo>
                  <a:pt x="153733" y="331470"/>
                  <a:pt x="148590" y="326327"/>
                  <a:pt x="148590" y="320040"/>
                </a:cubicBezTo>
                <a:lnTo>
                  <a:pt x="148590" y="68580"/>
                </a:lnTo>
                <a:cubicBezTo>
                  <a:pt x="148590" y="49648"/>
                  <a:pt x="163948" y="34290"/>
                  <a:pt x="182880" y="34290"/>
                </a:cubicBezTo>
                <a:cubicBezTo>
                  <a:pt x="201812" y="34290"/>
                  <a:pt x="217170" y="49648"/>
                  <a:pt x="217170" y="68580"/>
                </a:cubicBezTo>
                <a:lnTo>
                  <a:pt x="217170" y="320040"/>
                </a:lnTo>
                <a:moveTo>
                  <a:pt x="182880" y="0"/>
                </a:moveTo>
                <a:cubicBezTo>
                  <a:pt x="145017" y="0"/>
                  <a:pt x="114300" y="30717"/>
                  <a:pt x="114300" y="68580"/>
                </a:cubicBezTo>
                <a:lnTo>
                  <a:pt x="114300" y="160020"/>
                </a:lnTo>
                <a:lnTo>
                  <a:pt x="80010" y="160020"/>
                </a:lnTo>
                <a:cubicBezTo>
                  <a:pt x="73723" y="160020"/>
                  <a:pt x="68580" y="154877"/>
                  <a:pt x="68580" y="148590"/>
                </a:cubicBezTo>
                <a:lnTo>
                  <a:pt x="68580" y="102870"/>
                </a:lnTo>
                <a:cubicBezTo>
                  <a:pt x="68580" y="83938"/>
                  <a:pt x="53222" y="68580"/>
                  <a:pt x="34290" y="68580"/>
                </a:cubicBezTo>
                <a:cubicBezTo>
                  <a:pt x="15358" y="68580"/>
                  <a:pt x="0" y="83938"/>
                  <a:pt x="0" y="102870"/>
                </a:cubicBezTo>
                <a:lnTo>
                  <a:pt x="0" y="148590"/>
                </a:lnTo>
                <a:cubicBezTo>
                  <a:pt x="0" y="192810"/>
                  <a:pt x="35790" y="228600"/>
                  <a:pt x="80010" y="228600"/>
                </a:cubicBezTo>
                <a:lnTo>
                  <a:pt x="114300" y="228600"/>
                </a:lnTo>
                <a:lnTo>
                  <a:pt x="114300" y="320040"/>
                </a:lnTo>
                <a:cubicBezTo>
                  <a:pt x="114300" y="345259"/>
                  <a:pt x="134801" y="365760"/>
                  <a:pt x="160020" y="365760"/>
                </a:cubicBezTo>
                <a:lnTo>
                  <a:pt x="205740" y="365760"/>
                </a:lnTo>
                <a:cubicBezTo>
                  <a:pt x="230959" y="365760"/>
                  <a:pt x="251460" y="345259"/>
                  <a:pt x="251460" y="320040"/>
                </a:cubicBezTo>
                <a:lnTo>
                  <a:pt x="285750" y="320040"/>
                </a:lnTo>
                <a:cubicBezTo>
                  <a:pt x="329970" y="320040"/>
                  <a:pt x="365760" y="284250"/>
                  <a:pt x="365760" y="240030"/>
                </a:cubicBezTo>
                <a:lnTo>
                  <a:pt x="365760" y="194310"/>
                </a:lnTo>
                <a:cubicBezTo>
                  <a:pt x="365760" y="175378"/>
                  <a:pt x="350402" y="160020"/>
                  <a:pt x="331470" y="160020"/>
                </a:cubicBezTo>
                <a:cubicBezTo>
                  <a:pt x="312538" y="160020"/>
                  <a:pt x="297180" y="175378"/>
                  <a:pt x="297180" y="194310"/>
                </a:cubicBezTo>
                <a:lnTo>
                  <a:pt x="297180" y="240030"/>
                </a:lnTo>
                <a:cubicBezTo>
                  <a:pt x="297180" y="246317"/>
                  <a:pt x="292037" y="251460"/>
                  <a:pt x="285750" y="251460"/>
                </a:cubicBezTo>
                <a:lnTo>
                  <a:pt x="251460" y="251460"/>
                </a:lnTo>
                <a:lnTo>
                  <a:pt x="251460" y="68580"/>
                </a:lnTo>
                <a:cubicBezTo>
                  <a:pt x="251460" y="30717"/>
                  <a:pt x="220743" y="0"/>
                  <a:pt x="182880" y="0"/>
                </a:cubicBezTo>
                <a:lnTo>
                  <a:pt x="182880" y="0"/>
                </a:lnTo>
                <a:moveTo>
                  <a:pt x="182880" y="102870"/>
                </a:moveTo>
                <a:cubicBezTo>
                  <a:pt x="182880" y="96557"/>
                  <a:pt x="177763" y="91440"/>
                  <a:pt x="171450" y="91440"/>
                </a:cubicBezTo>
                <a:cubicBezTo>
                  <a:pt x="165137" y="91440"/>
                  <a:pt x="160020" y="96557"/>
                  <a:pt x="160020" y="102870"/>
                </a:cubicBezTo>
                <a:cubicBezTo>
                  <a:pt x="160020" y="109183"/>
                  <a:pt x="165137" y="114300"/>
                  <a:pt x="171450" y="114300"/>
                </a:cubicBezTo>
                <a:cubicBezTo>
                  <a:pt x="177763" y="114300"/>
                  <a:pt x="182880" y="109183"/>
                  <a:pt x="182880" y="102870"/>
                </a:cubicBezTo>
                <a:moveTo>
                  <a:pt x="194310" y="274320"/>
                </a:moveTo>
                <a:cubicBezTo>
                  <a:pt x="200623" y="274320"/>
                  <a:pt x="205740" y="269203"/>
                  <a:pt x="205740" y="262890"/>
                </a:cubicBezTo>
                <a:cubicBezTo>
                  <a:pt x="205740" y="256577"/>
                  <a:pt x="200623" y="251460"/>
                  <a:pt x="194310" y="251460"/>
                </a:cubicBezTo>
                <a:cubicBezTo>
                  <a:pt x="187997" y="251460"/>
                  <a:pt x="182880" y="256577"/>
                  <a:pt x="182880" y="262890"/>
                </a:cubicBezTo>
                <a:cubicBezTo>
                  <a:pt x="182880" y="269203"/>
                  <a:pt x="187997" y="274320"/>
                  <a:pt x="19431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32129" r="-1321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Unique Dinosaur Characteristics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Plates on its back for defense.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plates may have also been used for display or thermoregulation.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Stegosaurus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Powerful legs and sharp teeth for hunting.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made it one of the most fearsome predators of its time.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Tyrannosaurus Rex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Long tail for balance and a small head.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Its tail could also be used as a whip for defense.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Diplodocus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Frill on its head and three horns for defense.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features helped protect it from predators like the Tyrannosaurus Rex.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Triceratops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7634" r="-1763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Study Dinosaurs?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spark interest in science and nature.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encourage exploration and discovery in young minds.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6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Inspiring Scientific Curiosity</a:t>
            </a:r>
            <a:endParaRPr lang="en-US" sz="1462" dirty="0"/>
          </a:p>
        </p:txBody>
      </p:sp>
      <p:sp>
        <p:nvSpPr>
          <p:cNvPr id="11" name="Text 9"/>
          <p:cNvSpPr/>
          <p:nvPr/>
        </p:nvSpPr>
        <p:spPr>
          <a:xfrm>
            <a:off x="9287739" y="1692927"/>
            <a:ext cx="365760" cy="292654"/>
          </a:xfrm>
          <a:custGeom>
            <a:avLst/>
            <a:gdLst/>
            <a:ahLst/>
            <a:cxnLst/>
            <a:rect l="l" t="t" r="r" b="b"/>
            <a:pathLst>
              <a:path w="365760" h="292654">
                <a:moveTo>
                  <a:pt x="256701" y="0"/>
                </a:moveTo>
                <a:cubicBezTo>
                  <a:pt x="247100" y="0"/>
                  <a:pt x="237839" y="3430"/>
                  <a:pt x="230579" y="9661"/>
                </a:cubicBezTo>
                <a:lnTo>
                  <a:pt x="214745" y="23263"/>
                </a:lnTo>
                <a:cubicBezTo>
                  <a:pt x="206171" y="30579"/>
                  <a:pt x="201197" y="41381"/>
                  <a:pt x="201197" y="52701"/>
                </a:cubicBezTo>
                <a:cubicBezTo>
                  <a:pt x="201197" y="74135"/>
                  <a:pt x="218574" y="91454"/>
                  <a:pt x="239949" y="91454"/>
                </a:cubicBezTo>
                <a:lnTo>
                  <a:pt x="269788" y="91454"/>
                </a:lnTo>
                <a:cubicBezTo>
                  <a:pt x="277389" y="91454"/>
                  <a:pt x="283508" y="97571"/>
                  <a:pt x="283508" y="105174"/>
                </a:cubicBezTo>
                <a:lnTo>
                  <a:pt x="283508" y="116149"/>
                </a:lnTo>
                <a:cubicBezTo>
                  <a:pt x="283508" y="122722"/>
                  <a:pt x="278193" y="128039"/>
                  <a:pt x="271617" y="128039"/>
                </a:cubicBezTo>
                <a:cubicBezTo>
                  <a:pt x="264185" y="128039"/>
                  <a:pt x="256983" y="125868"/>
                  <a:pt x="250812" y="121753"/>
                </a:cubicBezTo>
                <a:lnTo>
                  <a:pt x="236237" y="112037"/>
                </a:lnTo>
                <a:cubicBezTo>
                  <a:pt x="216117" y="98604"/>
                  <a:pt x="192452" y="91460"/>
                  <a:pt x="168217" y="91460"/>
                </a:cubicBezTo>
                <a:lnTo>
                  <a:pt x="163015" y="91460"/>
                </a:lnTo>
                <a:cubicBezTo>
                  <a:pt x="128265" y="91460"/>
                  <a:pt x="94710" y="104437"/>
                  <a:pt x="68989" y="127814"/>
                </a:cubicBezTo>
                <a:lnTo>
                  <a:pt x="23149" y="169540"/>
                </a:lnTo>
                <a:cubicBezTo>
                  <a:pt x="8401" y="182914"/>
                  <a:pt x="0" y="201949"/>
                  <a:pt x="0" y="221899"/>
                </a:cubicBezTo>
                <a:cubicBezTo>
                  <a:pt x="0" y="260995"/>
                  <a:pt x="31667" y="292663"/>
                  <a:pt x="70763" y="292663"/>
                </a:cubicBezTo>
                <a:lnTo>
                  <a:pt x="145755" y="292663"/>
                </a:lnTo>
                <a:cubicBezTo>
                  <a:pt x="166274" y="292663"/>
                  <a:pt x="182851" y="276028"/>
                  <a:pt x="182851" y="255566"/>
                </a:cubicBezTo>
                <a:cubicBezTo>
                  <a:pt x="182851" y="236704"/>
                  <a:pt x="168732" y="220872"/>
                  <a:pt x="150042" y="218697"/>
                </a:cubicBezTo>
                <a:lnTo>
                  <a:pt x="91052" y="211837"/>
                </a:lnTo>
                <a:cubicBezTo>
                  <a:pt x="89622" y="205780"/>
                  <a:pt x="84194" y="201205"/>
                  <a:pt x="77676" y="201205"/>
                </a:cubicBezTo>
                <a:cubicBezTo>
                  <a:pt x="70076" y="201205"/>
                  <a:pt x="63957" y="207322"/>
                  <a:pt x="63957" y="214925"/>
                </a:cubicBezTo>
                <a:cubicBezTo>
                  <a:pt x="63957" y="227099"/>
                  <a:pt x="73101" y="237331"/>
                  <a:pt x="85163" y="238762"/>
                </a:cubicBezTo>
                <a:lnTo>
                  <a:pt x="146896" y="245964"/>
                </a:lnTo>
                <a:cubicBezTo>
                  <a:pt x="151754" y="246534"/>
                  <a:pt x="155470" y="250652"/>
                  <a:pt x="155470" y="255566"/>
                </a:cubicBezTo>
                <a:cubicBezTo>
                  <a:pt x="155470" y="260880"/>
                  <a:pt x="151125" y="265226"/>
                  <a:pt x="145810" y="265226"/>
                </a:cubicBezTo>
                <a:lnTo>
                  <a:pt x="70818" y="265226"/>
                </a:lnTo>
                <a:cubicBezTo>
                  <a:pt x="46868" y="265226"/>
                  <a:pt x="27436" y="245791"/>
                  <a:pt x="27436" y="221899"/>
                </a:cubicBezTo>
                <a:cubicBezTo>
                  <a:pt x="27436" y="209666"/>
                  <a:pt x="32578" y="198062"/>
                  <a:pt x="41612" y="189833"/>
                </a:cubicBezTo>
                <a:lnTo>
                  <a:pt x="87453" y="148106"/>
                </a:lnTo>
                <a:cubicBezTo>
                  <a:pt x="108144" y="129300"/>
                  <a:pt x="135068" y="118899"/>
                  <a:pt x="163016" y="118899"/>
                </a:cubicBezTo>
                <a:lnTo>
                  <a:pt x="168217" y="118899"/>
                </a:lnTo>
                <a:cubicBezTo>
                  <a:pt x="187020" y="118899"/>
                  <a:pt x="205371" y="124445"/>
                  <a:pt x="221032" y="134905"/>
                </a:cubicBezTo>
                <a:lnTo>
                  <a:pt x="235549" y="144565"/>
                </a:lnTo>
                <a:cubicBezTo>
                  <a:pt x="246237" y="151709"/>
                  <a:pt x="258757" y="155481"/>
                  <a:pt x="271617" y="155481"/>
                </a:cubicBezTo>
                <a:cubicBezTo>
                  <a:pt x="293336" y="155481"/>
                  <a:pt x="310944" y="137875"/>
                  <a:pt x="310944" y="116154"/>
                </a:cubicBezTo>
                <a:lnTo>
                  <a:pt x="310944" y="105180"/>
                </a:lnTo>
                <a:cubicBezTo>
                  <a:pt x="310944" y="82432"/>
                  <a:pt x="292538" y="64027"/>
                  <a:pt x="269788" y="64027"/>
                </a:cubicBezTo>
                <a:lnTo>
                  <a:pt x="239950" y="64027"/>
                </a:lnTo>
                <a:cubicBezTo>
                  <a:pt x="233662" y="64027"/>
                  <a:pt x="228633" y="58941"/>
                  <a:pt x="228633" y="52710"/>
                </a:cubicBezTo>
                <a:cubicBezTo>
                  <a:pt x="228633" y="49394"/>
                  <a:pt x="230063" y="46251"/>
                  <a:pt x="232576" y="44080"/>
                </a:cubicBezTo>
                <a:lnTo>
                  <a:pt x="248410" y="30477"/>
                </a:lnTo>
                <a:cubicBezTo>
                  <a:pt x="250696" y="28534"/>
                  <a:pt x="253611" y="27448"/>
                  <a:pt x="256639" y="27448"/>
                </a:cubicBezTo>
                <a:lnTo>
                  <a:pt x="263270" y="27448"/>
                </a:lnTo>
                <a:cubicBezTo>
                  <a:pt x="304769" y="27448"/>
                  <a:pt x="338376" y="61056"/>
                  <a:pt x="338376" y="102499"/>
                </a:cubicBezTo>
                <a:lnTo>
                  <a:pt x="338376" y="117875"/>
                </a:lnTo>
                <a:cubicBezTo>
                  <a:pt x="338376" y="155027"/>
                  <a:pt x="321858" y="190240"/>
                  <a:pt x="293336" y="214018"/>
                </a:cubicBezTo>
                <a:lnTo>
                  <a:pt x="288420" y="218132"/>
                </a:lnTo>
                <a:cubicBezTo>
                  <a:pt x="284876" y="221106"/>
                  <a:pt x="283160" y="225507"/>
                  <a:pt x="283504" y="229792"/>
                </a:cubicBezTo>
                <a:cubicBezTo>
                  <a:pt x="283446" y="230193"/>
                  <a:pt x="283446" y="230535"/>
                  <a:pt x="283446" y="230936"/>
                </a:cubicBezTo>
                <a:lnTo>
                  <a:pt x="283446" y="260658"/>
                </a:lnTo>
                <a:cubicBezTo>
                  <a:pt x="283446" y="263172"/>
                  <a:pt x="281386" y="265232"/>
                  <a:pt x="278874" y="265232"/>
                </a:cubicBezTo>
                <a:lnTo>
                  <a:pt x="251438" y="265232"/>
                </a:lnTo>
                <a:cubicBezTo>
                  <a:pt x="248922" y="265232"/>
                  <a:pt x="246866" y="263175"/>
                  <a:pt x="246866" y="260661"/>
                </a:cubicBezTo>
                <a:lnTo>
                  <a:pt x="246866" y="242370"/>
                </a:lnTo>
                <a:cubicBezTo>
                  <a:pt x="246866" y="237799"/>
                  <a:pt x="244638" y="233567"/>
                  <a:pt x="240864" y="230995"/>
                </a:cubicBezTo>
                <a:cubicBezTo>
                  <a:pt x="237093" y="228481"/>
                  <a:pt x="232349" y="227907"/>
                  <a:pt x="228117" y="229622"/>
                </a:cubicBezTo>
                <a:lnTo>
                  <a:pt x="228059" y="229622"/>
                </a:lnTo>
                <a:cubicBezTo>
                  <a:pt x="227945" y="229681"/>
                  <a:pt x="227773" y="229736"/>
                  <a:pt x="227543" y="229795"/>
                </a:cubicBezTo>
                <a:cubicBezTo>
                  <a:pt x="227027" y="229967"/>
                  <a:pt x="226171" y="230251"/>
                  <a:pt x="224913" y="230652"/>
                </a:cubicBezTo>
                <a:cubicBezTo>
                  <a:pt x="222514" y="231395"/>
                  <a:pt x="218739" y="232423"/>
                  <a:pt x="213768" y="233511"/>
                </a:cubicBezTo>
                <a:cubicBezTo>
                  <a:pt x="209368" y="234427"/>
                  <a:pt x="203995" y="235399"/>
                  <a:pt x="197649" y="236139"/>
                </a:cubicBezTo>
                <a:cubicBezTo>
                  <a:pt x="199935" y="242197"/>
                  <a:pt x="201135" y="248715"/>
                  <a:pt x="201135" y="255575"/>
                </a:cubicBezTo>
                <a:cubicBezTo>
                  <a:pt x="201135" y="258261"/>
                  <a:pt x="200963" y="260889"/>
                  <a:pt x="200564" y="263461"/>
                </a:cubicBezTo>
                <a:cubicBezTo>
                  <a:pt x="207825" y="262604"/>
                  <a:pt x="214112" y="261518"/>
                  <a:pt x="219368" y="260374"/>
                </a:cubicBezTo>
                <a:cubicBezTo>
                  <a:pt x="219368" y="260374"/>
                  <a:pt x="219368" y="260374"/>
                  <a:pt x="219427" y="260374"/>
                </a:cubicBezTo>
                <a:lnTo>
                  <a:pt x="219427" y="260661"/>
                </a:lnTo>
                <a:cubicBezTo>
                  <a:pt x="219427" y="278322"/>
                  <a:pt x="233772" y="292668"/>
                  <a:pt x="251434" y="292668"/>
                </a:cubicBezTo>
                <a:lnTo>
                  <a:pt x="278870" y="292668"/>
                </a:lnTo>
                <a:cubicBezTo>
                  <a:pt x="296532" y="292668"/>
                  <a:pt x="310878" y="278322"/>
                  <a:pt x="310878" y="260661"/>
                </a:cubicBezTo>
                <a:lnTo>
                  <a:pt x="310878" y="235054"/>
                </a:lnTo>
                <a:cubicBezTo>
                  <a:pt x="345628" y="206075"/>
                  <a:pt x="365749" y="163149"/>
                  <a:pt x="365749" y="117878"/>
                </a:cubicBezTo>
                <a:lnTo>
                  <a:pt x="365749" y="102502"/>
                </a:lnTo>
                <a:cubicBezTo>
                  <a:pt x="365807" y="45914"/>
                  <a:pt x="319908" y="15"/>
                  <a:pt x="263321" y="15"/>
                </a:cubicBezTo>
                <a:lnTo>
                  <a:pt x="256701" y="0"/>
                </a:lnTo>
                <a:moveTo>
                  <a:pt x="274364" y="45727"/>
                </a:moveTo>
                <a:cubicBezTo>
                  <a:pt x="274364" y="40676"/>
                  <a:pt x="270271" y="36582"/>
                  <a:pt x="265220" y="36582"/>
                </a:cubicBezTo>
                <a:cubicBezTo>
                  <a:pt x="260169" y="36582"/>
                  <a:pt x="256076" y="40676"/>
                  <a:pt x="256076" y="45727"/>
                </a:cubicBezTo>
                <a:cubicBezTo>
                  <a:pt x="256076" y="50778"/>
                  <a:pt x="260169" y="54873"/>
                  <a:pt x="265220" y="54873"/>
                </a:cubicBezTo>
                <a:cubicBezTo>
                  <a:pt x="270271" y="54873"/>
                  <a:pt x="274364" y="50778"/>
                  <a:pt x="274364" y="45727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lived in diverse ecosystems and habitats.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about them provides insights into ancient environments.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Ecosystems and Habitats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51" y="1679207"/>
            <a:ext cx="365760" cy="320094"/>
          </a:xfrm>
          <a:custGeom>
            <a:avLst/>
            <a:gdLst/>
            <a:ahLst/>
            <a:cxnLst/>
            <a:rect l="l" t="t" r="r" b="b"/>
            <a:pathLst>
              <a:path w="365760" h="320094">
                <a:moveTo>
                  <a:pt x="106871" y="144644"/>
                </a:moveTo>
                <a:cubicBezTo>
                  <a:pt x="121802" y="139859"/>
                  <a:pt x="137734" y="137215"/>
                  <a:pt x="154307" y="137215"/>
                </a:cubicBezTo>
                <a:lnTo>
                  <a:pt x="211457" y="137215"/>
                </a:lnTo>
                <a:cubicBezTo>
                  <a:pt x="220959" y="137215"/>
                  <a:pt x="228604" y="144858"/>
                  <a:pt x="228604" y="154359"/>
                </a:cubicBezTo>
                <a:cubicBezTo>
                  <a:pt x="228604" y="163859"/>
                  <a:pt x="220959" y="171503"/>
                  <a:pt x="211461" y="171503"/>
                </a:cubicBezTo>
                <a:lnTo>
                  <a:pt x="154311" y="171503"/>
                </a:lnTo>
                <a:cubicBezTo>
                  <a:pt x="136165" y="171503"/>
                  <a:pt x="118949" y="175504"/>
                  <a:pt x="103591" y="182719"/>
                </a:cubicBezTo>
                <a:cubicBezTo>
                  <a:pt x="109092" y="227939"/>
                  <a:pt x="147595" y="262944"/>
                  <a:pt x="194244" y="262944"/>
                </a:cubicBezTo>
                <a:cubicBezTo>
                  <a:pt x="194244" y="262944"/>
                  <a:pt x="194244" y="262944"/>
                  <a:pt x="194317" y="262944"/>
                </a:cubicBezTo>
                <a:lnTo>
                  <a:pt x="194888" y="262944"/>
                </a:lnTo>
                <a:cubicBezTo>
                  <a:pt x="194888" y="262944"/>
                  <a:pt x="194888" y="262944"/>
                  <a:pt x="194961" y="262944"/>
                </a:cubicBezTo>
                <a:cubicBezTo>
                  <a:pt x="264470" y="262586"/>
                  <a:pt x="331477" y="191291"/>
                  <a:pt x="331477" y="89066"/>
                </a:cubicBezTo>
                <a:cubicBezTo>
                  <a:pt x="331477" y="79921"/>
                  <a:pt x="330907" y="70994"/>
                  <a:pt x="329835" y="62277"/>
                </a:cubicBezTo>
                <a:cubicBezTo>
                  <a:pt x="312191" y="73564"/>
                  <a:pt x="291189" y="80065"/>
                  <a:pt x="268614" y="80065"/>
                </a:cubicBezTo>
                <a:lnTo>
                  <a:pt x="194321" y="80065"/>
                </a:lnTo>
                <a:cubicBezTo>
                  <a:pt x="153173" y="80065"/>
                  <a:pt x="118382" y="107283"/>
                  <a:pt x="106882" y="144644"/>
                </a:cubicBezTo>
                <a:lnTo>
                  <a:pt x="106871" y="144644"/>
                </a:lnTo>
                <a:moveTo>
                  <a:pt x="68865" y="163001"/>
                </a:moveTo>
                <a:cubicBezTo>
                  <a:pt x="73221" y="97565"/>
                  <a:pt x="127731" y="45773"/>
                  <a:pt x="194310" y="45773"/>
                </a:cubicBezTo>
                <a:lnTo>
                  <a:pt x="268607" y="45773"/>
                </a:lnTo>
                <a:cubicBezTo>
                  <a:pt x="289108" y="45773"/>
                  <a:pt x="307754" y="38059"/>
                  <a:pt x="321898" y="25412"/>
                </a:cubicBezTo>
                <a:cubicBezTo>
                  <a:pt x="322399" y="24983"/>
                  <a:pt x="322897" y="24484"/>
                  <a:pt x="323398" y="24055"/>
                </a:cubicBezTo>
                <a:cubicBezTo>
                  <a:pt x="328112" y="19625"/>
                  <a:pt x="332326" y="14625"/>
                  <a:pt x="335826" y="9126"/>
                </a:cubicBezTo>
                <a:cubicBezTo>
                  <a:pt x="336971" y="7340"/>
                  <a:pt x="338112" y="5483"/>
                  <a:pt x="339111" y="3553"/>
                </a:cubicBezTo>
                <a:cubicBezTo>
                  <a:pt x="341613" y="-1092"/>
                  <a:pt x="348825" y="-1306"/>
                  <a:pt x="350683" y="3623"/>
                </a:cubicBezTo>
                <a:cubicBezTo>
                  <a:pt x="351612" y="6123"/>
                  <a:pt x="352468" y="8623"/>
                  <a:pt x="353328" y="11197"/>
                </a:cubicBezTo>
                <a:cubicBezTo>
                  <a:pt x="355398" y="17554"/>
                  <a:pt x="357256" y="23985"/>
                  <a:pt x="358898" y="30626"/>
                </a:cubicBezTo>
                <a:cubicBezTo>
                  <a:pt x="359257" y="31984"/>
                  <a:pt x="359542" y="33341"/>
                  <a:pt x="359827" y="34628"/>
                </a:cubicBezTo>
                <a:cubicBezTo>
                  <a:pt x="363686" y="51986"/>
                  <a:pt x="365756" y="70203"/>
                  <a:pt x="365756" y="89063"/>
                </a:cubicBezTo>
                <a:cubicBezTo>
                  <a:pt x="365756" y="203720"/>
                  <a:pt x="289389" y="296730"/>
                  <a:pt x="195020" y="297233"/>
                </a:cubicBezTo>
                <a:lnTo>
                  <a:pt x="194306" y="297233"/>
                </a:lnTo>
                <a:cubicBezTo>
                  <a:pt x="135942" y="297233"/>
                  <a:pt x="86864" y="257442"/>
                  <a:pt x="72720" y="203506"/>
                </a:cubicBezTo>
                <a:cubicBezTo>
                  <a:pt x="49074" y="225439"/>
                  <a:pt x="34286" y="256728"/>
                  <a:pt x="34286" y="291516"/>
                </a:cubicBezTo>
                <a:lnTo>
                  <a:pt x="34286" y="302946"/>
                </a:lnTo>
                <a:cubicBezTo>
                  <a:pt x="34286" y="312447"/>
                  <a:pt x="26642" y="320090"/>
                  <a:pt x="17143" y="320090"/>
                </a:cubicBezTo>
                <a:cubicBezTo>
                  <a:pt x="7641" y="320090"/>
                  <a:pt x="0" y="312447"/>
                  <a:pt x="0" y="302946"/>
                </a:cubicBezTo>
                <a:lnTo>
                  <a:pt x="0" y="291516"/>
                </a:lnTo>
                <a:cubicBezTo>
                  <a:pt x="0" y="237865"/>
                  <a:pt x="27359" y="190644"/>
                  <a:pt x="68865" y="162998"/>
                </a:cubicBezTo>
                <a:lnTo>
                  <a:pt x="68865" y="1630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Studying dinosaurs helps us uncover the story of Earth's past.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reveals how life evolved over millions of years.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Earth's History</a:t>
            </a:r>
            <a:endParaRPr lang="en-US" sz="1375" dirty="0"/>
          </a:p>
        </p:txBody>
      </p:sp>
      <p:sp>
        <p:nvSpPr>
          <p:cNvPr id="17" name="Text 15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90" y="285750"/>
                </a:moveTo>
                <a:cubicBezTo>
                  <a:pt x="262605" y="274320"/>
                  <a:pt x="268106" y="263461"/>
                  <a:pt x="277462" y="256888"/>
                </a:cubicBezTo>
                <a:cubicBezTo>
                  <a:pt x="311536" y="233029"/>
                  <a:pt x="331470" y="197810"/>
                  <a:pt x="331470" y="160020"/>
                </a:cubicBezTo>
                <a:cubicBezTo>
                  <a:pt x="331470" y="94725"/>
                  <a:pt x="269390" y="34290"/>
                  <a:pt x="182880" y="34290"/>
                </a:cubicBezTo>
                <a:cubicBezTo>
                  <a:pt x="96370" y="34290"/>
                  <a:pt x="34290" y="94725"/>
                  <a:pt x="34290" y="160020"/>
                </a:cubicBezTo>
                <a:cubicBezTo>
                  <a:pt x="34290" y="197810"/>
                  <a:pt x="54220" y="233029"/>
                  <a:pt x="88298" y="256888"/>
                </a:cubicBezTo>
                <a:cubicBezTo>
                  <a:pt x="97658" y="263461"/>
                  <a:pt x="103159" y="274320"/>
                  <a:pt x="102870" y="285750"/>
                </a:cubicBezTo>
                <a:lnTo>
                  <a:pt x="102870" y="285750"/>
                </a:lnTo>
                <a:lnTo>
                  <a:pt x="102870" y="331470"/>
                </a:lnTo>
                <a:lnTo>
                  <a:pt x="137160" y="331470"/>
                </a:lnTo>
                <a:lnTo>
                  <a:pt x="137160" y="314327"/>
                </a:lnTo>
                <a:cubicBezTo>
                  <a:pt x="137160" y="304824"/>
                  <a:pt x="144804" y="297184"/>
                  <a:pt x="154307" y="297184"/>
                </a:cubicBezTo>
                <a:cubicBezTo>
                  <a:pt x="163809" y="297184"/>
                  <a:pt x="171454" y="304828"/>
                  <a:pt x="171454" y="314330"/>
                </a:cubicBezTo>
                <a:lnTo>
                  <a:pt x="171454" y="331477"/>
                </a:lnTo>
                <a:lnTo>
                  <a:pt x="194314" y="331477"/>
                </a:lnTo>
                <a:lnTo>
                  <a:pt x="194314" y="314334"/>
                </a:lnTo>
                <a:cubicBezTo>
                  <a:pt x="194314" y="304832"/>
                  <a:pt x="201958" y="297191"/>
                  <a:pt x="211460" y="297191"/>
                </a:cubicBezTo>
                <a:cubicBezTo>
                  <a:pt x="220963" y="297191"/>
                  <a:pt x="228607" y="304835"/>
                  <a:pt x="228607" y="314338"/>
                </a:cubicBezTo>
                <a:lnTo>
                  <a:pt x="228607" y="331484"/>
                </a:lnTo>
                <a:lnTo>
                  <a:pt x="262897" y="331484"/>
                </a:lnTo>
                <a:lnTo>
                  <a:pt x="262897" y="285764"/>
                </a:lnTo>
                <a:lnTo>
                  <a:pt x="262890" y="285750"/>
                </a:lnTo>
                <a:moveTo>
                  <a:pt x="297180" y="284964"/>
                </a:moveTo>
                <a:cubicBezTo>
                  <a:pt x="297180" y="285249"/>
                  <a:pt x="297180" y="285465"/>
                  <a:pt x="297180" y="285750"/>
                </a:cubicBezTo>
                <a:lnTo>
                  <a:pt x="297180" y="331470"/>
                </a:lnTo>
                <a:cubicBezTo>
                  <a:pt x="297180" y="350402"/>
                  <a:pt x="281822" y="365760"/>
                  <a:pt x="262890" y="365760"/>
                </a:cubicBezTo>
                <a:lnTo>
                  <a:pt x="102870" y="365760"/>
                </a:lnTo>
                <a:cubicBezTo>
                  <a:pt x="83938" y="365760"/>
                  <a:pt x="68580" y="350402"/>
                  <a:pt x="68580" y="331470"/>
                </a:cubicBezTo>
                <a:lnTo>
                  <a:pt x="68580" y="285750"/>
                </a:lnTo>
                <a:cubicBezTo>
                  <a:pt x="68580" y="285465"/>
                  <a:pt x="68580" y="285249"/>
                  <a:pt x="68580" y="284964"/>
                </a:cubicBezTo>
                <a:cubicBezTo>
                  <a:pt x="26788" y="255604"/>
                  <a:pt x="0" y="210524"/>
                  <a:pt x="0" y="160020"/>
                </a:cubicBezTo>
                <a:cubicBezTo>
                  <a:pt x="0" y="71652"/>
                  <a:pt x="81868" y="0"/>
                  <a:pt x="182880" y="0"/>
                </a:cubicBezTo>
                <a:cubicBezTo>
                  <a:pt x="283892" y="0"/>
                  <a:pt x="365760" y="71652"/>
                  <a:pt x="365760" y="160020"/>
                </a:cubicBezTo>
                <a:cubicBezTo>
                  <a:pt x="365760" y="210528"/>
                  <a:pt x="338972" y="255604"/>
                  <a:pt x="297180" y="284964"/>
                </a:cubicBezTo>
                <a:lnTo>
                  <a:pt x="297180" y="284964"/>
                </a:lnTo>
                <a:moveTo>
                  <a:pt x="80010" y="182880"/>
                </a:moveTo>
                <a:cubicBezTo>
                  <a:pt x="80010" y="160784"/>
                  <a:pt x="97921" y="142877"/>
                  <a:pt x="120017" y="142877"/>
                </a:cubicBezTo>
                <a:cubicBezTo>
                  <a:pt x="142112" y="142877"/>
                  <a:pt x="160024" y="160788"/>
                  <a:pt x="160024" y="182884"/>
                </a:cubicBezTo>
                <a:cubicBezTo>
                  <a:pt x="160024" y="204979"/>
                  <a:pt x="142112" y="222890"/>
                  <a:pt x="120020" y="222890"/>
                </a:cubicBezTo>
                <a:cubicBezTo>
                  <a:pt x="97925" y="222890"/>
                  <a:pt x="80017" y="204979"/>
                  <a:pt x="80017" y="182887"/>
                </a:cubicBezTo>
                <a:lnTo>
                  <a:pt x="80010" y="182880"/>
                </a:lnTo>
                <a:moveTo>
                  <a:pt x="245747" y="142877"/>
                </a:moveTo>
                <a:cubicBezTo>
                  <a:pt x="267842" y="142877"/>
                  <a:pt x="285754" y="160788"/>
                  <a:pt x="285754" y="182884"/>
                </a:cubicBezTo>
                <a:cubicBezTo>
                  <a:pt x="285754" y="204979"/>
                  <a:pt x="267842" y="222890"/>
                  <a:pt x="245750" y="222890"/>
                </a:cubicBezTo>
                <a:cubicBezTo>
                  <a:pt x="223655" y="222890"/>
                  <a:pt x="205747" y="204979"/>
                  <a:pt x="205747" y="182887"/>
                </a:cubicBezTo>
                <a:cubicBezTo>
                  <a:pt x="205747" y="160792"/>
                  <a:pt x="223659" y="142884"/>
                  <a:pt x="245754" y="142884"/>
                </a:cubicBezTo>
                <a:lnTo>
                  <a:pt x="245747" y="14287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 Extinction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Possible Causes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Asteroid impact, volcanic eruptions, and climate change are considered possible causes.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events drastically altered the Earth's environment.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Dinosaurs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Result: Dinosaurs became extinct.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legacy lives on.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Mass Extinction Event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Mass extinction event at the end of the Cretaceous period.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Possible causes: Asteroid impact, volcanic eruptions, climate change.</a:t>
            </a:r>
            <a:endParaRPr lang="en-US" sz="12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Famous Dinosaurs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sail-backed carnivore with a unique appearance.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Adapted for both land and water environments.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Spinosaurus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long, gentle herbivore.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Famous for its whip-like tail and elongated neck.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Diplodocus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Known for its intelligence and pack hunting.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smaller but highly agile predator.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Velociraptor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'King of the Dinosaurs'.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Known for its massive size and powerful jaws.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Tyrannosaurus Rex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 Facts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lived during the Mesozoic Era, over 65 million years ago.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era is often called the Age of Dinosaurs.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Mesozoic Era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Feathered Dinosaurs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Some dinosaurs had feathers, like the Sinosauropteryx.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feathers might have been used for display or insulation.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Fastest Dinosaur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fastest dinosaur was the Ornithomimus.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dinosaur could run at incredible speeds to escape predators.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Largest Dinosaur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largest dinosaur was the Argentinosaurus.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was a massive herbivore that roamed the Earth millions of years ago.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1725" r="-111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Misconceptions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Dietary Habits of Dinosaurs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Not all dinosaurs were meat-eaters.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Many were herbivores, feeding on plants.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Dinosaurs and Humans Timeline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and humans did not coexist.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Dinosaurs went extinct millions of years before humans appeared.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Dinosaurs' Size Diversity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Not all dinosaurs were huge.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Some were as small as chickens.</a:t>
            </a:r>
            <a:endParaRPr lang="en-US" sz="12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 Activities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1797" b="-15179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Unleash your creativity by drawing and coloring dinosaurs.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artistic activity is ideal for kids and adults alike.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 Drawing and Coloring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Experience the thrill of excavating plastic dinosaurs from a sandbox.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simulates the work of paleontologists in a fun and interactive way.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 Dig Adventure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creating detailed dinosaur models.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is perfect for hands-on learners and dinosaur enthusiasts.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 Model Building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points learned about dinosaurs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Encouragement to continue exploring and learning about dinosaurs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648135" y="1616390"/>
            <a:ext cx="440055" cy="640080"/>
          </a:xfrm>
          <a:custGeom>
            <a:avLst/>
            <a:gdLst/>
            <a:ahLst/>
            <a:cxnLst/>
            <a:rect l="l" t="t" r="r" b="b"/>
            <a:pathLst>
              <a:path w="440055" h="640080">
                <a:moveTo>
                  <a:pt x="351542" y="311162"/>
                </a:moveTo>
                <a:cubicBezTo>
                  <a:pt x="369545" y="285412"/>
                  <a:pt x="380045" y="254029"/>
                  <a:pt x="380045" y="220028"/>
                </a:cubicBezTo>
                <a:cubicBezTo>
                  <a:pt x="380045" y="131639"/>
                  <a:pt x="308412" y="60008"/>
                  <a:pt x="220023" y="60008"/>
                </a:cubicBezTo>
                <a:cubicBezTo>
                  <a:pt x="131638" y="60008"/>
                  <a:pt x="60001" y="131639"/>
                  <a:pt x="60001" y="220028"/>
                </a:cubicBezTo>
                <a:cubicBezTo>
                  <a:pt x="60001" y="254029"/>
                  <a:pt x="70501" y="285412"/>
                  <a:pt x="88504" y="311162"/>
                </a:cubicBezTo>
                <a:cubicBezTo>
                  <a:pt x="93129" y="317787"/>
                  <a:pt x="98629" y="325289"/>
                  <a:pt x="104504" y="333290"/>
                </a:cubicBezTo>
                <a:lnTo>
                  <a:pt x="104504" y="333290"/>
                </a:lnTo>
                <a:cubicBezTo>
                  <a:pt x="120632" y="355417"/>
                  <a:pt x="139885" y="381923"/>
                  <a:pt x="154261" y="408051"/>
                </a:cubicBezTo>
                <a:cubicBezTo>
                  <a:pt x="167265" y="431804"/>
                  <a:pt x="173888" y="456556"/>
                  <a:pt x="177140" y="479932"/>
                </a:cubicBezTo>
                <a:lnTo>
                  <a:pt x="116258" y="480060"/>
                </a:lnTo>
                <a:cubicBezTo>
                  <a:pt x="113508" y="465057"/>
                  <a:pt x="108883" y="450431"/>
                  <a:pt x="101507" y="436931"/>
                </a:cubicBezTo>
                <a:cubicBezTo>
                  <a:pt x="89129" y="414426"/>
                  <a:pt x="73753" y="393304"/>
                  <a:pt x="58378" y="372175"/>
                </a:cubicBezTo>
                <a:lnTo>
                  <a:pt x="58378" y="372175"/>
                </a:lnTo>
                <a:lnTo>
                  <a:pt x="58378" y="372175"/>
                </a:lnTo>
                <a:cubicBezTo>
                  <a:pt x="51878" y="363297"/>
                  <a:pt x="45374" y="354425"/>
                  <a:pt x="39125" y="345419"/>
                </a:cubicBezTo>
                <a:cubicBezTo>
                  <a:pt x="14495" y="309914"/>
                  <a:pt x="-4" y="266657"/>
                  <a:pt x="-4" y="220028"/>
                </a:cubicBezTo>
                <a:cubicBezTo>
                  <a:pt x="-4" y="98515"/>
                  <a:pt x="98506" y="0"/>
                  <a:pt x="220023" y="0"/>
                </a:cubicBezTo>
                <a:cubicBezTo>
                  <a:pt x="341540" y="0"/>
                  <a:pt x="440051" y="98515"/>
                  <a:pt x="440051" y="220028"/>
                </a:cubicBezTo>
                <a:cubicBezTo>
                  <a:pt x="440051" y="266657"/>
                  <a:pt x="425551" y="309914"/>
                  <a:pt x="400798" y="345419"/>
                </a:cubicBezTo>
                <a:cubicBezTo>
                  <a:pt x="394549" y="354419"/>
                  <a:pt x="388045" y="363297"/>
                  <a:pt x="381545" y="372175"/>
                </a:cubicBezTo>
                <a:lnTo>
                  <a:pt x="381545" y="372175"/>
                </a:lnTo>
                <a:lnTo>
                  <a:pt x="381545" y="372175"/>
                </a:lnTo>
                <a:cubicBezTo>
                  <a:pt x="366170" y="393176"/>
                  <a:pt x="350790" y="414305"/>
                  <a:pt x="338415" y="436931"/>
                </a:cubicBezTo>
                <a:cubicBezTo>
                  <a:pt x="331040" y="450431"/>
                  <a:pt x="326415" y="465063"/>
                  <a:pt x="323665" y="480060"/>
                </a:cubicBezTo>
                <a:lnTo>
                  <a:pt x="262906" y="480060"/>
                </a:lnTo>
                <a:cubicBezTo>
                  <a:pt x="266159" y="456684"/>
                  <a:pt x="272781" y="431804"/>
                  <a:pt x="285785" y="408179"/>
                </a:cubicBezTo>
                <a:cubicBezTo>
                  <a:pt x="300162" y="382051"/>
                  <a:pt x="319414" y="355545"/>
                  <a:pt x="335542" y="333418"/>
                </a:cubicBezTo>
                <a:lnTo>
                  <a:pt x="335542" y="333418"/>
                </a:lnTo>
                <a:lnTo>
                  <a:pt x="335542" y="333418"/>
                </a:lnTo>
                <a:lnTo>
                  <a:pt x="335542" y="333418"/>
                </a:lnTo>
                <a:cubicBezTo>
                  <a:pt x="341417" y="325417"/>
                  <a:pt x="346794" y="317915"/>
                  <a:pt x="351419" y="311290"/>
                </a:cubicBezTo>
                <a:lnTo>
                  <a:pt x="351542" y="311162"/>
                </a:lnTo>
              </a:path>
              <a:path w="440055" h="640080">
                <a:moveTo>
                  <a:pt x="220028" y="160020"/>
                </a:moveTo>
                <a:cubicBezTo>
                  <a:pt x="186900" y="160020"/>
                  <a:pt x="160022" y="186897"/>
                  <a:pt x="160022" y="220028"/>
                </a:cubicBezTo>
                <a:cubicBezTo>
                  <a:pt x="160022" y="231030"/>
                  <a:pt x="151022" y="240030"/>
                  <a:pt x="140021" y="240030"/>
                </a:cubicBezTo>
                <a:cubicBezTo>
                  <a:pt x="129020" y="240030"/>
                  <a:pt x="120021" y="231030"/>
                  <a:pt x="120021" y="220028"/>
                </a:cubicBezTo>
                <a:cubicBezTo>
                  <a:pt x="120021" y="164769"/>
                  <a:pt x="164774" y="120015"/>
                  <a:pt x="220032" y="120015"/>
                </a:cubicBezTo>
                <a:cubicBezTo>
                  <a:pt x="231033" y="120015"/>
                  <a:pt x="240032" y="129015"/>
                  <a:pt x="240032" y="140018"/>
                </a:cubicBezTo>
                <a:cubicBezTo>
                  <a:pt x="240032" y="151020"/>
                  <a:pt x="231033" y="160020"/>
                  <a:pt x="220032" y="160020"/>
                </a:cubicBezTo>
                <a:lnTo>
                  <a:pt x="220028" y="160020"/>
                </a:lnTo>
              </a:path>
              <a:path w="440055" h="640080">
                <a:moveTo>
                  <a:pt x="220028" y="640080"/>
                </a:moveTo>
                <a:cubicBezTo>
                  <a:pt x="164770" y="640080"/>
                  <a:pt x="120016" y="595326"/>
                  <a:pt x="120016" y="540068"/>
                </a:cubicBezTo>
                <a:lnTo>
                  <a:pt x="120016" y="520065"/>
                </a:lnTo>
                <a:lnTo>
                  <a:pt x="320043" y="520065"/>
                </a:lnTo>
                <a:lnTo>
                  <a:pt x="320043" y="540068"/>
                </a:lnTo>
                <a:cubicBezTo>
                  <a:pt x="320043" y="595326"/>
                  <a:pt x="275290" y="640080"/>
                  <a:pt x="220032" y="640080"/>
                </a:cubicBezTo>
                <a:lnTo>
                  <a:pt x="220028" y="640080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8200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points learned about dinosaurs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Encouragement to continue exploring and learning about dinosaurs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38200" y="1680358"/>
            <a:ext cx="640080" cy="512144"/>
          </a:xfrm>
          <a:custGeom>
            <a:avLst/>
            <a:gdLst/>
            <a:ahLst/>
            <a:cxnLst/>
            <a:rect l="l" t="t" r="r" b="b"/>
            <a:pathLst>
              <a:path w="640080" h="512144">
                <a:moveTo>
                  <a:pt x="449227" y="0"/>
                </a:moveTo>
                <a:cubicBezTo>
                  <a:pt x="432425" y="0"/>
                  <a:pt x="416218" y="6002"/>
                  <a:pt x="403513" y="16906"/>
                </a:cubicBezTo>
                <a:lnTo>
                  <a:pt x="375804" y="40710"/>
                </a:lnTo>
                <a:cubicBezTo>
                  <a:pt x="360800" y="53514"/>
                  <a:pt x="352095" y="72417"/>
                  <a:pt x="352095" y="92227"/>
                </a:cubicBezTo>
                <a:cubicBezTo>
                  <a:pt x="352095" y="129736"/>
                  <a:pt x="382505" y="160045"/>
                  <a:pt x="419912" y="160045"/>
                </a:cubicBezTo>
                <a:lnTo>
                  <a:pt x="472129" y="160045"/>
                </a:lnTo>
                <a:cubicBezTo>
                  <a:pt x="485430" y="160045"/>
                  <a:pt x="496139" y="170749"/>
                  <a:pt x="496139" y="184054"/>
                </a:cubicBezTo>
                <a:lnTo>
                  <a:pt x="496139" y="203259"/>
                </a:lnTo>
                <a:cubicBezTo>
                  <a:pt x="496139" y="214762"/>
                  <a:pt x="486838" y="224068"/>
                  <a:pt x="475330" y="224068"/>
                </a:cubicBezTo>
                <a:cubicBezTo>
                  <a:pt x="462323" y="224068"/>
                  <a:pt x="449720" y="220268"/>
                  <a:pt x="438922" y="213067"/>
                </a:cubicBezTo>
                <a:lnTo>
                  <a:pt x="413415" y="196064"/>
                </a:lnTo>
                <a:cubicBezTo>
                  <a:pt x="378204" y="172556"/>
                  <a:pt x="336791" y="160055"/>
                  <a:pt x="294379" y="160055"/>
                </a:cubicBezTo>
                <a:lnTo>
                  <a:pt x="285277" y="160055"/>
                </a:lnTo>
                <a:cubicBezTo>
                  <a:pt x="224463" y="160055"/>
                  <a:pt x="165742" y="182763"/>
                  <a:pt x="120732" y="223673"/>
                </a:cubicBezTo>
                <a:lnTo>
                  <a:pt x="40511" y="296695"/>
                </a:lnTo>
                <a:cubicBezTo>
                  <a:pt x="14703" y="320100"/>
                  <a:pt x="0" y="353410"/>
                  <a:pt x="0" y="388323"/>
                </a:cubicBezTo>
                <a:cubicBezTo>
                  <a:pt x="0" y="456740"/>
                  <a:pt x="55418" y="512159"/>
                  <a:pt x="123836" y="512159"/>
                </a:cubicBezTo>
                <a:lnTo>
                  <a:pt x="255072" y="512159"/>
                </a:lnTo>
                <a:cubicBezTo>
                  <a:pt x="290980" y="512159"/>
                  <a:pt x="319989" y="483049"/>
                  <a:pt x="319989" y="447240"/>
                </a:cubicBezTo>
                <a:cubicBezTo>
                  <a:pt x="319989" y="414232"/>
                  <a:pt x="295282" y="386525"/>
                  <a:pt x="262574" y="382720"/>
                </a:cubicBezTo>
                <a:lnTo>
                  <a:pt x="159342" y="370715"/>
                </a:lnTo>
                <a:cubicBezTo>
                  <a:pt x="156839" y="360114"/>
                  <a:pt x="147340" y="352109"/>
                  <a:pt x="135934" y="352109"/>
                </a:cubicBezTo>
                <a:cubicBezTo>
                  <a:pt x="122633" y="352109"/>
                  <a:pt x="111924" y="362813"/>
                  <a:pt x="111924" y="376118"/>
                </a:cubicBezTo>
                <a:cubicBezTo>
                  <a:pt x="111924" y="397423"/>
                  <a:pt x="127926" y="415328"/>
                  <a:pt x="149036" y="417832"/>
                </a:cubicBezTo>
                <a:lnTo>
                  <a:pt x="257069" y="430436"/>
                </a:lnTo>
                <a:cubicBezTo>
                  <a:pt x="265569" y="431435"/>
                  <a:pt x="272073" y="438641"/>
                  <a:pt x="272073" y="447240"/>
                </a:cubicBezTo>
                <a:cubicBezTo>
                  <a:pt x="272073" y="456540"/>
                  <a:pt x="264468" y="464146"/>
                  <a:pt x="255168" y="464146"/>
                </a:cubicBezTo>
                <a:lnTo>
                  <a:pt x="123932" y="464146"/>
                </a:lnTo>
                <a:cubicBezTo>
                  <a:pt x="82020" y="464146"/>
                  <a:pt x="48013" y="430134"/>
                  <a:pt x="48013" y="388323"/>
                </a:cubicBezTo>
                <a:cubicBezTo>
                  <a:pt x="48013" y="366915"/>
                  <a:pt x="57012" y="346608"/>
                  <a:pt x="72822" y="332207"/>
                </a:cubicBezTo>
                <a:lnTo>
                  <a:pt x="153043" y="259186"/>
                </a:lnTo>
                <a:cubicBezTo>
                  <a:pt x="189253" y="226275"/>
                  <a:pt x="236369" y="208074"/>
                  <a:pt x="285277" y="208074"/>
                </a:cubicBezTo>
                <a:lnTo>
                  <a:pt x="294379" y="208074"/>
                </a:lnTo>
                <a:cubicBezTo>
                  <a:pt x="327286" y="208074"/>
                  <a:pt x="359399" y="217779"/>
                  <a:pt x="386807" y="236083"/>
                </a:cubicBezTo>
                <a:lnTo>
                  <a:pt x="412212" y="252988"/>
                </a:lnTo>
                <a:cubicBezTo>
                  <a:pt x="430915" y="265490"/>
                  <a:pt x="452825" y="272091"/>
                  <a:pt x="475330" y="272091"/>
                </a:cubicBezTo>
                <a:cubicBezTo>
                  <a:pt x="513338" y="272091"/>
                  <a:pt x="544151" y="241281"/>
                  <a:pt x="544151" y="203270"/>
                </a:cubicBezTo>
                <a:lnTo>
                  <a:pt x="544151" y="184064"/>
                </a:lnTo>
                <a:cubicBezTo>
                  <a:pt x="544151" y="144255"/>
                  <a:pt x="511943" y="112046"/>
                  <a:pt x="472130" y="112046"/>
                </a:cubicBezTo>
                <a:lnTo>
                  <a:pt x="419912" y="112046"/>
                </a:lnTo>
                <a:cubicBezTo>
                  <a:pt x="408909" y="112046"/>
                  <a:pt x="400108" y="103145"/>
                  <a:pt x="400108" y="92242"/>
                </a:cubicBezTo>
                <a:cubicBezTo>
                  <a:pt x="400108" y="86439"/>
                  <a:pt x="402610" y="80939"/>
                  <a:pt x="407008" y="77139"/>
                </a:cubicBezTo>
                <a:lnTo>
                  <a:pt x="434717" y="53334"/>
                </a:lnTo>
                <a:cubicBezTo>
                  <a:pt x="438717" y="49934"/>
                  <a:pt x="443819" y="48034"/>
                  <a:pt x="449119" y="48034"/>
                </a:cubicBezTo>
                <a:lnTo>
                  <a:pt x="460723" y="48034"/>
                </a:lnTo>
                <a:cubicBezTo>
                  <a:pt x="533347" y="48034"/>
                  <a:pt x="592157" y="106848"/>
                  <a:pt x="592157" y="179373"/>
                </a:cubicBezTo>
                <a:lnTo>
                  <a:pt x="592157" y="206281"/>
                </a:lnTo>
                <a:cubicBezTo>
                  <a:pt x="592157" y="271298"/>
                  <a:pt x="563251" y="332919"/>
                  <a:pt x="513338" y="374531"/>
                </a:cubicBezTo>
                <a:lnTo>
                  <a:pt x="504735" y="381731"/>
                </a:lnTo>
                <a:cubicBezTo>
                  <a:pt x="498533" y="386935"/>
                  <a:pt x="495531" y="394637"/>
                  <a:pt x="496133" y="402135"/>
                </a:cubicBezTo>
                <a:cubicBezTo>
                  <a:pt x="496030" y="402837"/>
                  <a:pt x="496030" y="403436"/>
                  <a:pt x="496030" y="404137"/>
                </a:cubicBezTo>
                <a:lnTo>
                  <a:pt x="496030" y="456151"/>
                </a:lnTo>
                <a:cubicBezTo>
                  <a:pt x="496030" y="460550"/>
                  <a:pt x="492426" y="464156"/>
                  <a:pt x="488029" y="464156"/>
                </a:cubicBezTo>
                <a:lnTo>
                  <a:pt x="440017" y="464156"/>
                </a:lnTo>
                <a:cubicBezTo>
                  <a:pt x="435613" y="464156"/>
                  <a:pt x="432016" y="460555"/>
                  <a:pt x="432016" y="456156"/>
                </a:cubicBezTo>
                <a:lnTo>
                  <a:pt x="432016" y="424147"/>
                </a:lnTo>
                <a:cubicBezTo>
                  <a:pt x="432016" y="416147"/>
                  <a:pt x="428118" y="408742"/>
                  <a:pt x="421512" y="404240"/>
                </a:cubicBezTo>
                <a:cubicBezTo>
                  <a:pt x="414913" y="399841"/>
                  <a:pt x="406611" y="398837"/>
                  <a:pt x="399205" y="401838"/>
                </a:cubicBezTo>
                <a:lnTo>
                  <a:pt x="399103" y="401838"/>
                </a:lnTo>
                <a:cubicBezTo>
                  <a:pt x="398905" y="401940"/>
                  <a:pt x="398604" y="402038"/>
                  <a:pt x="398200" y="402140"/>
                </a:cubicBezTo>
                <a:cubicBezTo>
                  <a:pt x="397298" y="402442"/>
                  <a:pt x="395800" y="402939"/>
                  <a:pt x="393598" y="403641"/>
                </a:cubicBezTo>
                <a:cubicBezTo>
                  <a:pt x="389399" y="404942"/>
                  <a:pt x="382794" y="406739"/>
                  <a:pt x="374095" y="408644"/>
                </a:cubicBezTo>
                <a:cubicBezTo>
                  <a:pt x="366395" y="410247"/>
                  <a:pt x="356992" y="411948"/>
                  <a:pt x="345887" y="413243"/>
                </a:cubicBezTo>
                <a:cubicBezTo>
                  <a:pt x="349887" y="423845"/>
                  <a:pt x="351987" y="435250"/>
                  <a:pt x="351987" y="447255"/>
                </a:cubicBezTo>
                <a:cubicBezTo>
                  <a:pt x="351987" y="451956"/>
                  <a:pt x="351686" y="456555"/>
                  <a:pt x="350988" y="461057"/>
                </a:cubicBezTo>
                <a:cubicBezTo>
                  <a:pt x="363694" y="459557"/>
                  <a:pt x="374697" y="457657"/>
                  <a:pt x="383895" y="455654"/>
                </a:cubicBezTo>
                <a:cubicBezTo>
                  <a:pt x="383895" y="455654"/>
                  <a:pt x="383895" y="455654"/>
                  <a:pt x="383997" y="455654"/>
                </a:cubicBezTo>
                <a:lnTo>
                  <a:pt x="383997" y="456156"/>
                </a:lnTo>
                <a:cubicBezTo>
                  <a:pt x="383997" y="487064"/>
                  <a:pt x="409101" y="512169"/>
                  <a:pt x="440011" y="512169"/>
                </a:cubicBezTo>
                <a:lnTo>
                  <a:pt x="488023" y="512169"/>
                </a:lnTo>
                <a:cubicBezTo>
                  <a:pt x="518932" y="512169"/>
                  <a:pt x="544036" y="487064"/>
                  <a:pt x="544036" y="456156"/>
                </a:cubicBezTo>
                <a:lnTo>
                  <a:pt x="544036" y="411343"/>
                </a:lnTo>
                <a:cubicBezTo>
                  <a:pt x="604850" y="360631"/>
                  <a:pt x="640061" y="285510"/>
                  <a:pt x="640061" y="206286"/>
                </a:cubicBezTo>
                <a:lnTo>
                  <a:pt x="640061" y="179378"/>
                </a:lnTo>
                <a:cubicBezTo>
                  <a:pt x="640163" y="80350"/>
                  <a:pt x="559840" y="25"/>
                  <a:pt x="460813" y="25"/>
                </a:cubicBezTo>
                <a:lnTo>
                  <a:pt x="449227" y="0"/>
                </a:lnTo>
                <a:moveTo>
                  <a:pt x="480137" y="80022"/>
                </a:moveTo>
                <a:cubicBezTo>
                  <a:pt x="480137" y="71183"/>
                  <a:pt x="472974" y="64018"/>
                  <a:pt x="464135" y="64018"/>
                </a:cubicBezTo>
                <a:cubicBezTo>
                  <a:pt x="455295" y="64018"/>
                  <a:pt x="448133" y="71183"/>
                  <a:pt x="448133" y="80022"/>
                </a:cubicBezTo>
                <a:cubicBezTo>
                  <a:pt x="448133" y="88862"/>
                  <a:pt x="455295" y="96027"/>
                  <a:pt x="464135" y="96027"/>
                </a:cubicBezTo>
                <a:cubicBezTo>
                  <a:pt x="472974" y="96027"/>
                  <a:pt x="480137" y="88862"/>
                  <a:pt x="480137" y="80022"/>
                </a:cubicBez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01" r="-21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Participating in dinosaur-themed activities and games.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Further reading and research on dinosaurs.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with Exhibits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Visiting natural history museums and dinosaur exhibits.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Participating in dinosaur-themed activities and games.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Dinosaur Knowledge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Further reading and research on dinosaurs.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Visiting natural history museums and dinosaur exhibits.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63363"/>
            <a:ext cx="228600" cy="182909"/>
          </a:xfrm>
          <a:custGeom>
            <a:avLst/>
            <a:gdLst/>
            <a:ahLst/>
            <a:cxnLst/>
            <a:rect l="l" t="t" r="r" b="b"/>
            <a:pathLst>
              <a:path w="228600" h="182909">
                <a:moveTo>
                  <a:pt x="160438" y="0"/>
                </a:moveTo>
                <a:cubicBezTo>
                  <a:pt x="154438" y="0"/>
                  <a:pt x="148649" y="2144"/>
                  <a:pt x="144112" y="6038"/>
                </a:cubicBezTo>
                <a:lnTo>
                  <a:pt x="134216" y="14539"/>
                </a:lnTo>
                <a:cubicBezTo>
                  <a:pt x="128857" y="19112"/>
                  <a:pt x="125748" y="25863"/>
                  <a:pt x="125748" y="32938"/>
                </a:cubicBezTo>
                <a:cubicBezTo>
                  <a:pt x="125748" y="46334"/>
                  <a:pt x="136609" y="57159"/>
                  <a:pt x="149968" y="57159"/>
                </a:cubicBezTo>
                <a:lnTo>
                  <a:pt x="168618" y="57159"/>
                </a:lnTo>
                <a:cubicBezTo>
                  <a:pt x="173368" y="57159"/>
                  <a:pt x="177192" y="60982"/>
                  <a:pt x="177192" y="65734"/>
                </a:cubicBezTo>
                <a:lnTo>
                  <a:pt x="177192" y="72593"/>
                </a:lnTo>
                <a:cubicBezTo>
                  <a:pt x="177192" y="76701"/>
                  <a:pt x="173871" y="80024"/>
                  <a:pt x="169761" y="80024"/>
                </a:cubicBezTo>
                <a:cubicBezTo>
                  <a:pt x="165115" y="80024"/>
                  <a:pt x="160614" y="78667"/>
                  <a:pt x="156758" y="76096"/>
                </a:cubicBezTo>
                <a:lnTo>
                  <a:pt x="147648" y="70023"/>
                </a:lnTo>
                <a:cubicBezTo>
                  <a:pt x="135073" y="61627"/>
                  <a:pt x="120282" y="57163"/>
                  <a:pt x="105135" y="57163"/>
                </a:cubicBezTo>
                <a:lnTo>
                  <a:pt x="101885" y="57163"/>
                </a:lnTo>
                <a:cubicBezTo>
                  <a:pt x="80165" y="57163"/>
                  <a:pt x="59194" y="65273"/>
                  <a:pt x="43119" y="79884"/>
                </a:cubicBezTo>
                <a:lnTo>
                  <a:pt x="14468" y="105963"/>
                </a:lnTo>
                <a:cubicBezTo>
                  <a:pt x="5251" y="114322"/>
                  <a:pt x="0" y="126218"/>
                  <a:pt x="0" y="138687"/>
                </a:cubicBezTo>
                <a:cubicBezTo>
                  <a:pt x="0" y="163122"/>
                  <a:pt x="19792" y="182914"/>
                  <a:pt x="44227" y="182914"/>
                </a:cubicBezTo>
                <a:lnTo>
                  <a:pt x="91097" y="182914"/>
                </a:lnTo>
                <a:cubicBezTo>
                  <a:pt x="103922" y="182914"/>
                  <a:pt x="114282" y="172518"/>
                  <a:pt x="114282" y="159729"/>
                </a:cubicBezTo>
                <a:cubicBezTo>
                  <a:pt x="114282" y="147940"/>
                  <a:pt x="105458" y="138045"/>
                  <a:pt x="93776" y="136686"/>
                </a:cubicBezTo>
                <a:lnTo>
                  <a:pt x="56908" y="132398"/>
                </a:lnTo>
                <a:cubicBezTo>
                  <a:pt x="56014" y="128612"/>
                  <a:pt x="52621" y="125753"/>
                  <a:pt x="48548" y="125753"/>
                </a:cubicBezTo>
                <a:cubicBezTo>
                  <a:pt x="43797" y="125753"/>
                  <a:pt x="39973" y="129576"/>
                  <a:pt x="39973" y="134328"/>
                </a:cubicBezTo>
                <a:cubicBezTo>
                  <a:pt x="39973" y="141937"/>
                  <a:pt x="45688" y="148332"/>
                  <a:pt x="53227" y="149226"/>
                </a:cubicBezTo>
                <a:lnTo>
                  <a:pt x="91810" y="153727"/>
                </a:lnTo>
                <a:cubicBezTo>
                  <a:pt x="94846" y="154084"/>
                  <a:pt x="97169" y="156658"/>
                  <a:pt x="97169" y="159729"/>
                </a:cubicBezTo>
                <a:cubicBezTo>
                  <a:pt x="97169" y="163050"/>
                  <a:pt x="94453" y="165767"/>
                  <a:pt x="91131" y="165767"/>
                </a:cubicBezTo>
                <a:lnTo>
                  <a:pt x="44262" y="165767"/>
                </a:lnTo>
                <a:cubicBezTo>
                  <a:pt x="29293" y="165767"/>
                  <a:pt x="17147" y="153620"/>
                  <a:pt x="17147" y="138687"/>
                </a:cubicBezTo>
                <a:cubicBezTo>
                  <a:pt x="17147" y="131041"/>
                  <a:pt x="20361" y="123789"/>
                  <a:pt x="26008" y="118646"/>
                </a:cubicBezTo>
                <a:lnTo>
                  <a:pt x="54658" y="92567"/>
                </a:lnTo>
                <a:cubicBezTo>
                  <a:pt x="67590" y="80813"/>
                  <a:pt x="84417" y="74312"/>
                  <a:pt x="101885" y="74312"/>
                </a:cubicBezTo>
                <a:lnTo>
                  <a:pt x="105135" y="74312"/>
                </a:lnTo>
                <a:cubicBezTo>
                  <a:pt x="116888" y="74312"/>
                  <a:pt x="128357" y="77778"/>
                  <a:pt x="138145" y="84316"/>
                </a:cubicBezTo>
                <a:lnTo>
                  <a:pt x="147218" y="90353"/>
                </a:lnTo>
                <a:cubicBezTo>
                  <a:pt x="153898" y="94818"/>
                  <a:pt x="161723" y="97176"/>
                  <a:pt x="169761" y="97176"/>
                </a:cubicBezTo>
                <a:cubicBezTo>
                  <a:pt x="183335" y="97176"/>
                  <a:pt x="194340" y="86172"/>
                  <a:pt x="194340" y="72597"/>
                </a:cubicBezTo>
                <a:lnTo>
                  <a:pt x="194340" y="65738"/>
                </a:lnTo>
                <a:cubicBezTo>
                  <a:pt x="194340" y="51520"/>
                  <a:pt x="182837" y="40017"/>
                  <a:pt x="168618" y="40017"/>
                </a:cubicBezTo>
                <a:lnTo>
                  <a:pt x="149968" y="40017"/>
                </a:lnTo>
                <a:cubicBezTo>
                  <a:pt x="146039" y="40017"/>
                  <a:pt x="142896" y="36838"/>
                  <a:pt x="142896" y="32944"/>
                </a:cubicBezTo>
                <a:cubicBezTo>
                  <a:pt x="142896" y="30871"/>
                  <a:pt x="143789" y="28907"/>
                  <a:pt x="145360" y="27550"/>
                </a:cubicBezTo>
                <a:lnTo>
                  <a:pt x="155256" y="19048"/>
                </a:lnTo>
                <a:cubicBezTo>
                  <a:pt x="156685" y="17834"/>
                  <a:pt x="158507" y="17155"/>
                  <a:pt x="160399" y="17155"/>
                </a:cubicBezTo>
                <a:lnTo>
                  <a:pt x="164544" y="17155"/>
                </a:lnTo>
                <a:cubicBezTo>
                  <a:pt x="190481" y="17155"/>
                  <a:pt x="211485" y="38160"/>
                  <a:pt x="211485" y="64062"/>
                </a:cubicBezTo>
                <a:lnTo>
                  <a:pt x="211485" y="73672"/>
                </a:lnTo>
                <a:cubicBezTo>
                  <a:pt x="211485" y="96892"/>
                  <a:pt x="201161" y="118900"/>
                  <a:pt x="183335" y="133761"/>
                </a:cubicBezTo>
                <a:lnTo>
                  <a:pt x="180263" y="136333"/>
                </a:lnTo>
                <a:cubicBezTo>
                  <a:pt x="178047" y="138191"/>
                  <a:pt x="176975" y="140942"/>
                  <a:pt x="177190" y="143620"/>
                </a:cubicBezTo>
                <a:cubicBezTo>
                  <a:pt x="177154" y="143871"/>
                  <a:pt x="177154" y="144085"/>
                  <a:pt x="177154" y="144335"/>
                </a:cubicBezTo>
                <a:lnTo>
                  <a:pt x="177154" y="162911"/>
                </a:lnTo>
                <a:cubicBezTo>
                  <a:pt x="177154" y="164482"/>
                  <a:pt x="175867" y="165770"/>
                  <a:pt x="174296" y="165770"/>
                </a:cubicBezTo>
                <a:lnTo>
                  <a:pt x="157149" y="165770"/>
                </a:lnTo>
                <a:cubicBezTo>
                  <a:pt x="155576" y="165770"/>
                  <a:pt x="154291" y="164484"/>
                  <a:pt x="154291" y="162913"/>
                </a:cubicBezTo>
                <a:lnTo>
                  <a:pt x="154291" y="151481"/>
                </a:lnTo>
                <a:cubicBezTo>
                  <a:pt x="154291" y="148624"/>
                  <a:pt x="152899" y="145979"/>
                  <a:pt x="150540" y="144372"/>
                </a:cubicBezTo>
                <a:cubicBezTo>
                  <a:pt x="148183" y="142801"/>
                  <a:pt x="145218" y="142442"/>
                  <a:pt x="142573" y="143514"/>
                </a:cubicBezTo>
                <a:lnTo>
                  <a:pt x="142537" y="143514"/>
                </a:lnTo>
                <a:cubicBezTo>
                  <a:pt x="142466" y="143550"/>
                  <a:pt x="142358" y="143585"/>
                  <a:pt x="142214" y="143622"/>
                </a:cubicBezTo>
                <a:cubicBezTo>
                  <a:pt x="141892" y="143730"/>
                  <a:pt x="141357" y="143907"/>
                  <a:pt x="140571" y="144158"/>
                </a:cubicBezTo>
                <a:cubicBezTo>
                  <a:pt x="139071" y="144622"/>
                  <a:pt x="136712" y="145264"/>
                  <a:pt x="133605" y="145945"/>
                </a:cubicBezTo>
                <a:cubicBezTo>
                  <a:pt x="130855" y="146517"/>
                  <a:pt x="127497" y="147124"/>
                  <a:pt x="123531" y="147587"/>
                </a:cubicBezTo>
                <a:cubicBezTo>
                  <a:pt x="124960" y="151373"/>
                  <a:pt x="125709" y="155447"/>
                  <a:pt x="125709" y="159734"/>
                </a:cubicBezTo>
                <a:cubicBezTo>
                  <a:pt x="125709" y="161413"/>
                  <a:pt x="125602" y="163056"/>
                  <a:pt x="125353" y="164663"/>
                </a:cubicBezTo>
                <a:cubicBezTo>
                  <a:pt x="129891" y="164128"/>
                  <a:pt x="133820" y="163449"/>
                  <a:pt x="137105" y="162734"/>
                </a:cubicBezTo>
                <a:cubicBezTo>
                  <a:pt x="137105" y="162734"/>
                  <a:pt x="137105" y="162734"/>
                  <a:pt x="137142" y="162734"/>
                </a:cubicBezTo>
                <a:lnTo>
                  <a:pt x="137142" y="162913"/>
                </a:lnTo>
                <a:cubicBezTo>
                  <a:pt x="137142" y="173952"/>
                  <a:pt x="146107" y="182918"/>
                  <a:pt x="157146" y="182918"/>
                </a:cubicBezTo>
                <a:lnTo>
                  <a:pt x="174294" y="182918"/>
                </a:lnTo>
                <a:cubicBezTo>
                  <a:pt x="185333" y="182918"/>
                  <a:pt x="194299" y="173952"/>
                  <a:pt x="194299" y="162913"/>
                </a:cubicBezTo>
                <a:lnTo>
                  <a:pt x="194299" y="146909"/>
                </a:lnTo>
                <a:cubicBezTo>
                  <a:pt x="216018" y="128797"/>
                  <a:pt x="228593" y="101968"/>
                  <a:pt x="228593" y="73674"/>
                </a:cubicBezTo>
                <a:lnTo>
                  <a:pt x="228593" y="64064"/>
                </a:lnTo>
                <a:cubicBezTo>
                  <a:pt x="228630" y="28697"/>
                  <a:pt x="199943" y="9"/>
                  <a:pt x="164576" y="9"/>
                </a:cubicBezTo>
                <a:lnTo>
                  <a:pt x="160438" y="0"/>
                </a:lnTo>
                <a:moveTo>
                  <a:pt x="171477" y="28579"/>
                </a:moveTo>
                <a:cubicBezTo>
                  <a:pt x="171477" y="25423"/>
                  <a:pt x="168919" y="22864"/>
                  <a:pt x="165762" y="22864"/>
                </a:cubicBezTo>
                <a:cubicBezTo>
                  <a:pt x="162605" y="22864"/>
                  <a:pt x="160047" y="25423"/>
                  <a:pt x="160047" y="28579"/>
                </a:cubicBezTo>
                <a:cubicBezTo>
                  <a:pt x="160047" y="31736"/>
                  <a:pt x="162605" y="34295"/>
                  <a:pt x="165762" y="34295"/>
                </a:cubicBezTo>
                <a:cubicBezTo>
                  <a:pt x="168919" y="34295"/>
                  <a:pt x="171477" y="31736"/>
                  <a:pt x="171477" y="2857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9958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Quiz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Question 3: What was the main reason for dinosaur extinction?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Uncover the mystery behind their disappearance.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Dinosaur Extinction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23980" y="0"/>
                </a:moveTo>
                <a:cubicBezTo>
                  <a:pt x="419335" y="0"/>
                  <a:pt x="414781" y="983"/>
                  <a:pt x="410584" y="2857"/>
                </a:cubicBezTo>
                <a:lnTo>
                  <a:pt x="289321" y="56167"/>
                </a:lnTo>
                <a:lnTo>
                  <a:pt x="290569" y="39914"/>
                </a:lnTo>
                <a:cubicBezTo>
                  <a:pt x="292800" y="9373"/>
                  <a:pt x="258245" y="-9647"/>
                  <a:pt x="233689" y="8573"/>
                </a:cubicBezTo>
                <a:lnTo>
                  <a:pt x="73847" y="127248"/>
                </a:lnTo>
                <a:cubicBezTo>
                  <a:pt x="27322" y="161808"/>
                  <a:pt x="0" y="216722"/>
                  <a:pt x="0" y="274590"/>
                </a:cubicBezTo>
                <a:cubicBezTo>
                  <a:pt x="0" y="374872"/>
                  <a:pt x="81258" y="457200"/>
                  <a:pt x="181810" y="457200"/>
                </a:cubicBezTo>
                <a:cubicBezTo>
                  <a:pt x="240478" y="457200"/>
                  <a:pt x="295575" y="428803"/>
                  <a:pt x="329774" y="381030"/>
                </a:cubicBezTo>
                <a:lnTo>
                  <a:pt x="442556" y="223063"/>
                </a:lnTo>
                <a:cubicBezTo>
                  <a:pt x="460149" y="198416"/>
                  <a:pt x="440947" y="164395"/>
                  <a:pt x="410767" y="166718"/>
                </a:cubicBezTo>
                <a:lnTo>
                  <a:pt x="401211" y="167431"/>
                </a:lnTo>
                <a:lnTo>
                  <a:pt x="454343" y="46612"/>
                </a:lnTo>
                <a:cubicBezTo>
                  <a:pt x="456217" y="42414"/>
                  <a:pt x="457200" y="37861"/>
                  <a:pt x="457200" y="33216"/>
                </a:cubicBezTo>
                <a:cubicBezTo>
                  <a:pt x="457200" y="14909"/>
                  <a:pt x="442286" y="-5"/>
                  <a:pt x="423980" y="-5"/>
                </a:cubicBezTo>
                <a:lnTo>
                  <a:pt x="423980" y="0"/>
                </a:lnTo>
                <a:moveTo>
                  <a:pt x="273963" y="109746"/>
                </a:moveTo>
                <a:lnTo>
                  <a:pt x="405230" y="51970"/>
                </a:lnTo>
                <a:lnTo>
                  <a:pt x="347545" y="182967"/>
                </a:lnTo>
                <a:cubicBezTo>
                  <a:pt x="344509" y="189843"/>
                  <a:pt x="345314" y="197881"/>
                  <a:pt x="349689" y="203952"/>
                </a:cubicBezTo>
                <a:cubicBezTo>
                  <a:pt x="354065" y="210024"/>
                  <a:pt x="361298" y="213508"/>
                  <a:pt x="368800" y="212973"/>
                </a:cubicBezTo>
                <a:lnTo>
                  <a:pt x="398715" y="210650"/>
                </a:lnTo>
                <a:lnTo>
                  <a:pt x="294775" y="356205"/>
                </a:lnTo>
                <a:cubicBezTo>
                  <a:pt x="268788" y="392639"/>
                  <a:pt x="226643" y="414338"/>
                  <a:pt x="181815" y="414338"/>
                </a:cubicBezTo>
                <a:cubicBezTo>
                  <a:pt x="105197" y="414338"/>
                  <a:pt x="42867" y="351472"/>
                  <a:pt x="42867" y="274590"/>
                </a:cubicBezTo>
                <a:cubicBezTo>
                  <a:pt x="42867" y="230209"/>
                  <a:pt x="63939" y="188060"/>
                  <a:pt x="99482" y="161629"/>
                </a:cubicBezTo>
                <a:lnTo>
                  <a:pt x="246641" y="52331"/>
                </a:lnTo>
                <a:lnTo>
                  <a:pt x="243962" y="88587"/>
                </a:lnTo>
                <a:cubicBezTo>
                  <a:pt x="243427" y="96090"/>
                  <a:pt x="246819" y="103323"/>
                  <a:pt x="252982" y="107698"/>
                </a:cubicBezTo>
                <a:cubicBezTo>
                  <a:pt x="259146" y="112073"/>
                  <a:pt x="267092" y="112878"/>
                  <a:pt x="273968" y="109842"/>
                </a:cubicBezTo>
                <a:lnTo>
                  <a:pt x="273963" y="109746"/>
                </a:lnTo>
                <a:moveTo>
                  <a:pt x="178596" y="378621"/>
                </a:moveTo>
                <a:cubicBezTo>
                  <a:pt x="233830" y="378621"/>
                  <a:pt x="278609" y="333843"/>
                  <a:pt x="278609" y="278609"/>
                </a:cubicBezTo>
                <a:cubicBezTo>
                  <a:pt x="278609" y="223374"/>
                  <a:pt x="233830" y="178596"/>
                  <a:pt x="178596" y="178596"/>
                </a:cubicBezTo>
                <a:cubicBezTo>
                  <a:pt x="123362" y="178596"/>
                  <a:pt x="78584" y="223374"/>
                  <a:pt x="78584" y="278609"/>
                </a:cubicBezTo>
                <a:cubicBezTo>
                  <a:pt x="78584" y="333843"/>
                  <a:pt x="123362" y="378621"/>
                  <a:pt x="178596" y="378621"/>
                </a:cubicBezTo>
                <a:moveTo>
                  <a:pt x="157163" y="235746"/>
                </a:moveTo>
                <a:cubicBezTo>
                  <a:pt x="168999" y="235746"/>
                  <a:pt x="178596" y="245343"/>
                  <a:pt x="178596" y="257180"/>
                </a:cubicBezTo>
                <a:cubicBezTo>
                  <a:pt x="178596" y="269016"/>
                  <a:pt x="168999" y="278613"/>
                  <a:pt x="157167" y="278613"/>
                </a:cubicBezTo>
                <a:cubicBezTo>
                  <a:pt x="145330" y="278613"/>
                  <a:pt x="135738" y="269016"/>
                  <a:pt x="135738" y="257184"/>
                </a:cubicBezTo>
                <a:cubicBezTo>
                  <a:pt x="135738" y="245347"/>
                  <a:pt x="145335" y="235755"/>
                  <a:pt x="157172" y="235755"/>
                </a:cubicBezTo>
                <a:lnTo>
                  <a:pt x="157163" y="235746"/>
                </a:lnTo>
                <a:moveTo>
                  <a:pt x="178596" y="321471"/>
                </a:moveTo>
                <a:cubicBezTo>
                  <a:pt x="178596" y="313580"/>
                  <a:pt x="184992" y="307184"/>
                  <a:pt x="192884" y="307184"/>
                </a:cubicBezTo>
                <a:cubicBezTo>
                  <a:pt x="200775" y="307184"/>
                  <a:pt x="207171" y="313580"/>
                  <a:pt x="207171" y="321471"/>
                </a:cubicBezTo>
                <a:cubicBezTo>
                  <a:pt x="207171" y="329362"/>
                  <a:pt x="200775" y="335759"/>
                  <a:pt x="192884" y="335759"/>
                </a:cubicBezTo>
                <a:cubicBezTo>
                  <a:pt x="184992" y="335759"/>
                  <a:pt x="178596" y="329362"/>
                  <a:pt x="178596" y="3214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Question 2: Which dinosaur was known for its intelligence?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the clever creatures of the past.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Intelligent Dinosaur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74906"/>
            <a:ext cx="457200" cy="365817"/>
          </a:xfrm>
          <a:custGeom>
            <a:avLst/>
            <a:gdLst/>
            <a:ahLst/>
            <a:cxnLst/>
            <a:rect l="l" t="t" r="r" b="b"/>
            <a:pathLst>
              <a:path w="457200" h="365817">
                <a:moveTo>
                  <a:pt x="320877" y="0"/>
                </a:moveTo>
                <a:cubicBezTo>
                  <a:pt x="308875" y="0"/>
                  <a:pt x="297299" y="4287"/>
                  <a:pt x="288223" y="12076"/>
                </a:cubicBezTo>
                <a:lnTo>
                  <a:pt x="268431" y="29079"/>
                </a:lnTo>
                <a:cubicBezTo>
                  <a:pt x="257714" y="38224"/>
                  <a:pt x="251497" y="51727"/>
                  <a:pt x="251497" y="65876"/>
                </a:cubicBezTo>
                <a:cubicBezTo>
                  <a:pt x="251497" y="92669"/>
                  <a:pt x="273218" y="114318"/>
                  <a:pt x="299937" y="114318"/>
                </a:cubicBezTo>
                <a:lnTo>
                  <a:pt x="337235" y="114318"/>
                </a:lnTo>
                <a:cubicBezTo>
                  <a:pt x="346736" y="114318"/>
                  <a:pt x="354385" y="121963"/>
                  <a:pt x="354385" y="131467"/>
                </a:cubicBezTo>
                <a:lnTo>
                  <a:pt x="354385" y="145185"/>
                </a:lnTo>
                <a:cubicBezTo>
                  <a:pt x="354385" y="153402"/>
                  <a:pt x="347742" y="160049"/>
                  <a:pt x="339521" y="160049"/>
                </a:cubicBezTo>
                <a:cubicBezTo>
                  <a:pt x="330231" y="160049"/>
                  <a:pt x="321229" y="157334"/>
                  <a:pt x="313516" y="152191"/>
                </a:cubicBezTo>
                <a:lnTo>
                  <a:pt x="295296" y="140046"/>
                </a:lnTo>
                <a:cubicBezTo>
                  <a:pt x="270146" y="123255"/>
                  <a:pt x="240565" y="114325"/>
                  <a:pt x="210271" y="114325"/>
                </a:cubicBezTo>
                <a:lnTo>
                  <a:pt x="203769" y="114325"/>
                </a:lnTo>
                <a:cubicBezTo>
                  <a:pt x="160331" y="114325"/>
                  <a:pt x="118387" y="130545"/>
                  <a:pt x="86237" y="159767"/>
                </a:cubicBezTo>
                <a:lnTo>
                  <a:pt x="28936" y="211925"/>
                </a:lnTo>
                <a:cubicBezTo>
                  <a:pt x="10502" y="228643"/>
                  <a:pt x="0" y="252436"/>
                  <a:pt x="0" y="277373"/>
                </a:cubicBezTo>
                <a:cubicBezTo>
                  <a:pt x="0" y="326243"/>
                  <a:pt x="39584" y="365828"/>
                  <a:pt x="88454" y="365828"/>
                </a:cubicBezTo>
                <a:lnTo>
                  <a:pt x="182194" y="365828"/>
                </a:lnTo>
                <a:cubicBezTo>
                  <a:pt x="207843" y="365828"/>
                  <a:pt x="228563" y="345035"/>
                  <a:pt x="228563" y="319457"/>
                </a:cubicBezTo>
                <a:cubicBezTo>
                  <a:pt x="228563" y="295880"/>
                  <a:pt x="210916" y="276089"/>
                  <a:pt x="187553" y="273371"/>
                </a:cubicBezTo>
                <a:lnTo>
                  <a:pt x="113815" y="264797"/>
                </a:lnTo>
                <a:cubicBezTo>
                  <a:pt x="112028" y="257224"/>
                  <a:pt x="105243" y="251506"/>
                  <a:pt x="97096" y="251506"/>
                </a:cubicBezTo>
                <a:cubicBezTo>
                  <a:pt x="87595" y="251506"/>
                  <a:pt x="79946" y="259152"/>
                  <a:pt x="79946" y="268656"/>
                </a:cubicBezTo>
                <a:cubicBezTo>
                  <a:pt x="79946" y="283874"/>
                  <a:pt x="91376" y="296663"/>
                  <a:pt x="106454" y="298452"/>
                </a:cubicBezTo>
                <a:lnTo>
                  <a:pt x="183621" y="307455"/>
                </a:lnTo>
                <a:cubicBezTo>
                  <a:pt x="189692" y="308168"/>
                  <a:pt x="194337" y="313315"/>
                  <a:pt x="194337" y="319457"/>
                </a:cubicBezTo>
                <a:cubicBezTo>
                  <a:pt x="194337" y="326100"/>
                  <a:pt x="188906" y="331533"/>
                  <a:pt x="182263" y="331533"/>
                </a:cubicBezTo>
                <a:lnTo>
                  <a:pt x="88523" y="331533"/>
                </a:lnTo>
                <a:cubicBezTo>
                  <a:pt x="58586" y="331533"/>
                  <a:pt x="34295" y="307239"/>
                  <a:pt x="34295" y="277373"/>
                </a:cubicBezTo>
                <a:cubicBezTo>
                  <a:pt x="34295" y="262082"/>
                  <a:pt x="40723" y="247578"/>
                  <a:pt x="52016" y="237291"/>
                </a:cubicBezTo>
                <a:lnTo>
                  <a:pt x="109317" y="185133"/>
                </a:lnTo>
                <a:cubicBezTo>
                  <a:pt x="135180" y="161625"/>
                  <a:pt x="168835" y="148624"/>
                  <a:pt x="203769" y="148624"/>
                </a:cubicBezTo>
                <a:lnTo>
                  <a:pt x="210271" y="148624"/>
                </a:lnTo>
                <a:cubicBezTo>
                  <a:pt x="233776" y="148624"/>
                  <a:pt x="256713" y="155556"/>
                  <a:pt x="276291" y="168631"/>
                </a:cubicBezTo>
                <a:lnTo>
                  <a:pt x="294437" y="180706"/>
                </a:lnTo>
                <a:cubicBezTo>
                  <a:pt x="307796" y="189636"/>
                  <a:pt x="323446" y="194351"/>
                  <a:pt x="339521" y="194351"/>
                </a:cubicBezTo>
                <a:cubicBezTo>
                  <a:pt x="366670" y="194351"/>
                  <a:pt x="388679" y="172344"/>
                  <a:pt x="388679" y="145193"/>
                </a:cubicBezTo>
                <a:lnTo>
                  <a:pt x="388679" y="131474"/>
                </a:lnTo>
                <a:cubicBezTo>
                  <a:pt x="388679" y="103039"/>
                  <a:pt x="365673" y="80033"/>
                  <a:pt x="337235" y="80033"/>
                </a:cubicBezTo>
                <a:lnTo>
                  <a:pt x="299937" y="80033"/>
                </a:lnTo>
                <a:cubicBezTo>
                  <a:pt x="292078" y="80033"/>
                  <a:pt x="285791" y="73675"/>
                  <a:pt x="285791" y="65887"/>
                </a:cubicBezTo>
                <a:cubicBezTo>
                  <a:pt x="285791" y="61742"/>
                  <a:pt x="287579" y="57814"/>
                  <a:pt x="290720" y="55099"/>
                </a:cubicBezTo>
                <a:lnTo>
                  <a:pt x="310512" y="38096"/>
                </a:lnTo>
                <a:cubicBezTo>
                  <a:pt x="313369" y="35667"/>
                  <a:pt x="317013" y="34310"/>
                  <a:pt x="320799" y="34310"/>
                </a:cubicBezTo>
                <a:lnTo>
                  <a:pt x="329088" y="34310"/>
                </a:lnTo>
                <a:cubicBezTo>
                  <a:pt x="380962" y="34310"/>
                  <a:pt x="422969" y="76320"/>
                  <a:pt x="422969" y="128124"/>
                </a:cubicBezTo>
                <a:lnTo>
                  <a:pt x="422969" y="147344"/>
                </a:lnTo>
                <a:cubicBezTo>
                  <a:pt x="422969" y="193784"/>
                  <a:pt x="402322" y="237799"/>
                  <a:pt x="366670" y="267522"/>
                </a:cubicBezTo>
                <a:lnTo>
                  <a:pt x="360525" y="272665"/>
                </a:lnTo>
                <a:cubicBezTo>
                  <a:pt x="356095" y="276382"/>
                  <a:pt x="353951" y="281884"/>
                  <a:pt x="354380" y="287239"/>
                </a:cubicBezTo>
                <a:cubicBezTo>
                  <a:pt x="354307" y="287741"/>
                  <a:pt x="354307" y="288169"/>
                  <a:pt x="354307" y="288670"/>
                </a:cubicBezTo>
                <a:lnTo>
                  <a:pt x="354307" y="325822"/>
                </a:lnTo>
                <a:cubicBezTo>
                  <a:pt x="354307" y="328965"/>
                  <a:pt x="351733" y="331540"/>
                  <a:pt x="348592" y="331540"/>
                </a:cubicBezTo>
                <a:lnTo>
                  <a:pt x="314298" y="331540"/>
                </a:lnTo>
                <a:cubicBezTo>
                  <a:pt x="311152" y="331540"/>
                  <a:pt x="308583" y="328968"/>
                  <a:pt x="308583" y="325826"/>
                </a:cubicBezTo>
                <a:lnTo>
                  <a:pt x="308583" y="302962"/>
                </a:lnTo>
                <a:cubicBezTo>
                  <a:pt x="308583" y="297248"/>
                  <a:pt x="305798" y="291959"/>
                  <a:pt x="301080" y="288743"/>
                </a:cubicBezTo>
                <a:cubicBezTo>
                  <a:pt x="296366" y="285601"/>
                  <a:pt x="290436" y="284884"/>
                  <a:pt x="285146" y="287027"/>
                </a:cubicBezTo>
                <a:lnTo>
                  <a:pt x="285073" y="287027"/>
                </a:lnTo>
                <a:cubicBezTo>
                  <a:pt x="284932" y="287101"/>
                  <a:pt x="284717" y="287170"/>
                  <a:pt x="284429" y="287243"/>
                </a:cubicBezTo>
                <a:cubicBezTo>
                  <a:pt x="283784" y="287459"/>
                  <a:pt x="282714" y="287814"/>
                  <a:pt x="281141" y="288315"/>
                </a:cubicBezTo>
                <a:cubicBezTo>
                  <a:pt x="278142" y="289244"/>
                  <a:pt x="273424" y="290528"/>
                  <a:pt x="267211" y="291889"/>
                </a:cubicBezTo>
                <a:cubicBezTo>
                  <a:pt x="261710" y="293034"/>
                  <a:pt x="254994" y="294249"/>
                  <a:pt x="247062" y="295174"/>
                </a:cubicBezTo>
                <a:cubicBezTo>
                  <a:pt x="249919" y="302747"/>
                  <a:pt x="251419" y="310893"/>
                  <a:pt x="251419" y="319468"/>
                </a:cubicBezTo>
                <a:cubicBezTo>
                  <a:pt x="251419" y="322826"/>
                  <a:pt x="251204" y="326111"/>
                  <a:pt x="250706" y="329327"/>
                </a:cubicBezTo>
                <a:cubicBezTo>
                  <a:pt x="259781" y="328255"/>
                  <a:pt x="267640" y="326898"/>
                  <a:pt x="274210" y="325468"/>
                </a:cubicBezTo>
                <a:cubicBezTo>
                  <a:pt x="274210" y="325468"/>
                  <a:pt x="274210" y="325468"/>
                  <a:pt x="274283" y="325468"/>
                </a:cubicBezTo>
                <a:lnTo>
                  <a:pt x="274283" y="325826"/>
                </a:lnTo>
                <a:cubicBezTo>
                  <a:pt x="274283" y="347903"/>
                  <a:pt x="292215" y="365835"/>
                  <a:pt x="314293" y="365835"/>
                </a:cubicBezTo>
                <a:lnTo>
                  <a:pt x="348588" y="365835"/>
                </a:lnTo>
                <a:cubicBezTo>
                  <a:pt x="370666" y="365835"/>
                  <a:pt x="388597" y="347903"/>
                  <a:pt x="388597" y="325826"/>
                </a:cubicBezTo>
                <a:lnTo>
                  <a:pt x="388597" y="293817"/>
                </a:lnTo>
                <a:cubicBezTo>
                  <a:pt x="432036" y="257594"/>
                  <a:pt x="457186" y="203936"/>
                  <a:pt x="457186" y="147348"/>
                </a:cubicBezTo>
                <a:lnTo>
                  <a:pt x="457186" y="128128"/>
                </a:lnTo>
                <a:cubicBezTo>
                  <a:pt x="457259" y="57393"/>
                  <a:pt x="399885" y="18"/>
                  <a:pt x="329152" y="18"/>
                </a:cubicBezTo>
                <a:lnTo>
                  <a:pt x="320877" y="0"/>
                </a:lnTo>
                <a:moveTo>
                  <a:pt x="342955" y="57159"/>
                </a:moveTo>
                <a:cubicBezTo>
                  <a:pt x="342955" y="50845"/>
                  <a:pt x="337839" y="45727"/>
                  <a:pt x="331525" y="45727"/>
                </a:cubicBezTo>
                <a:cubicBezTo>
                  <a:pt x="325211" y="45727"/>
                  <a:pt x="320095" y="50845"/>
                  <a:pt x="320095" y="57159"/>
                </a:cubicBezTo>
                <a:cubicBezTo>
                  <a:pt x="320095" y="63473"/>
                  <a:pt x="325211" y="68591"/>
                  <a:pt x="331525" y="68591"/>
                </a:cubicBezTo>
                <a:cubicBezTo>
                  <a:pt x="337839" y="68591"/>
                  <a:pt x="342955" y="63473"/>
                  <a:pt x="342955" y="5715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Question 1: What was the largest dinosaur?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the fascinating world of prehistoric giants.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Largest Dinosaur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58901" y="1629215"/>
            <a:ext cx="293878" cy="457200"/>
          </a:xfrm>
          <a:custGeom>
            <a:avLst/>
            <a:gdLst/>
            <a:ahLst/>
            <a:cxnLst/>
            <a:rect l="l" t="t" r="r" b="b"/>
            <a:pathLst>
              <a:path w="293878" h="457200">
                <a:moveTo>
                  <a:pt x="48995" y="130558"/>
                </a:moveTo>
                <a:cubicBezTo>
                  <a:pt x="48995" y="85442"/>
                  <a:pt x="85539" y="48898"/>
                  <a:pt x="130655" y="48898"/>
                </a:cubicBezTo>
                <a:lnTo>
                  <a:pt x="163320" y="48898"/>
                </a:lnTo>
                <a:cubicBezTo>
                  <a:pt x="208439" y="48898"/>
                  <a:pt x="244979" y="85442"/>
                  <a:pt x="244979" y="130558"/>
                </a:cubicBezTo>
                <a:lnTo>
                  <a:pt x="244979" y="135253"/>
                </a:lnTo>
                <a:cubicBezTo>
                  <a:pt x="244979" y="159855"/>
                  <a:pt x="232731" y="182821"/>
                  <a:pt x="212212" y="196399"/>
                </a:cubicBezTo>
                <a:lnTo>
                  <a:pt x="158826" y="232024"/>
                </a:lnTo>
                <a:cubicBezTo>
                  <a:pt x="136165" y="247130"/>
                  <a:pt x="122488" y="272651"/>
                  <a:pt x="122488" y="300005"/>
                </a:cubicBezTo>
                <a:lnTo>
                  <a:pt x="122488" y="302049"/>
                </a:lnTo>
                <a:cubicBezTo>
                  <a:pt x="122488" y="315623"/>
                  <a:pt x="133412" y="326546"/>
                  <a:pt x="146986" y="326546"/>
                </a:cubicBezTo>
                <a:cubicBezTo>
                  <a:pt x="160563" y="326546"/>
                  <a:pt x="171484" y="315623"/>
                  <a:pt x="171484" y="302049"/>
                </a:cubicBezTo>
                <a:lnTo>
                  <a:pt x="171484" y="300005"/>
                </a:lnTo>
                <a:cubicBezTo>
                  <a:pt x="171484" y="289083"/>
                  <a:pt x="176894" y="278874"/>
                  <a:pt x="185978" y="272852"/>
                </a:cubicBezTo>
                <a:lnTo>
                  <a:pt x="239364" y="237227"/>
                </a:lnTo>
                <a:cubicBezTo>
                  <a:pt x="273456" y="214463"/>
                  <a:pt x="293872" y="176287"/>
                  <a:pt x="293872" y="135354"/>
                </a:cubicBezTo>
                <a:lnTo>
                  <a:pt x="293872" y="130659"/>
                </a:lnTo>
                <a:cubicBezTo>
                  <a:pt x="293872" y="58490"/>
                  <a:pt x="235382" y="0"/>
                  <a:pt x="163214" y="0"/>
                </a:cubicBezTo>
                <a:lnTo>
                  <a:pt x="130549" y="0"/>
                </a:lnTo>
                <a:cubicBezTo>
                  <a:pt x="58485" y="-101"/>
                  <a:pt x="-6" y="58389"/>
                  <a:pt x="-6" y="130553"/>
                </a:cubicBezTo>
                <a:cubicBezTo>
                  <a:pt x="-6" y="144128"/>
                  <a:pt x="10918" y="155050"/>
                  <a:pt x="24492" y="155050"/>
                </a:cubicBezTo>
                <a:cubicBezTo>
                  <a:pt x="38069" y="155050"/>
                  <a:pt x="48989" y="144128"/>
                  <a:pt x="48989" y="130553"/>
                </a:cubicBezTo>
                <a:lnTo>
                  <a:pt x="48995" y="130558"/>
                </a:lnTo>
                <a:moveTo>
                  <a:pt x="146989" y="457200"/>
                </a:moveTo>
                <a:cubicBezTo>
                  <a:pt x="165030" y="457200"/>
                  <a:pt x="179653" y="442574"/>
                  <a:pt x="179653" y="424538"/>
                </a:cubicBezTo>
                <a:cubicBezTo>
                  <a:pt x="179653" y="406497"/>
                  <a:pt x="165030" y="391875"/>
                  <a:pt x="146989" y="391875"/>
                </a:cubicBezTo>
                <a:cubicBezTo>
                  <a:pt x="128948" y="391875"/>
                  <a:pt x="114324" y="406501"/>
                  <a:pt x="114324" y="424538"/>
                </a:cubicBezTo>
                <a:cubicBezTo>
                  <a:pt x="114324" y="442579"/>
                  <a:pt x="128948" y="457200"/>
                  <a:pt x="146989" y="457200"/>
                </a:cubicBezTo>
                <a:lnTo>
                  <a:pt x="146989" y="4572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for Improvement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Feedback and guidance for future improvement.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supports students in identifying areas for growth.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Quizzes and Activities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Evaluation of student understanding through quizzes and activities.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measure comprehension effectively.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Participation and Engagement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assessed on their participation and engagement.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active involvement in the learning process.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910975" y="4926877"/>
            <a:ext cx="228600" cy="200019"/>
          </a:xfrm>
          <a:custGeom>
            <a:avLst/>
            <a:gdLst/>
            <a:ahLst/>
            <a:cxnLst/>
            <a:rect l="l" t="t" r="r" b="b"/>
            <a:pathLst>
              <a:path w="228600" h="200019">
                <a:moveTo>
                  <a:pt x="55230" y="160381"/>
                </a:moveTo>
                <a:cubicBezTo>
                  <a:pt x="60988" y="156185"/>
                  <a:pt x="68443" y="155115"/>
                  <a:pt x="75139" y="157525"/>
                </a:cubicBezTo>
                <a:cubicBezTo>
                  <a:pt x="86966" y="161809"/>
                  <a:pt x="100225" y="164266"/>
                  <a:pt x="114330" y="164266"/>
                </a:cubicBezTo>
                <a:cubicBezTo>
                  <a:pt x="169992" y="164266"/>
                  <a:pt x="207176" y="128332"/>
                  <a:pt x="207176" y="92847"/>
                </a:cubicBezTo>
                <a:cubicBezTo>
                  <a:pt x="207176" y="57359"/>
                  <a:pt x="169994" y="21428"/>
                  <a:pt x="114330" y="21428"/>
                </a:cubicBezTo>
                <a:cubicBezTo>
                  <a:pt x="58668" y="21428"/>
                  <a:pt x="21484" y="57362"/>
                  <a:pt x="21484" y="92847"/>
                </a:cubicBezTo>
                <a:cubicBezTo>
                  <a:pt x="21484" y="107130"/>
                  <a:pt x="27018" y="120879"/>
                  <a:pt x="37420" y="132663"/>
                </a:cubicBezTo>
                <a:cubicBezTo>
                  <a:pt x="41258" y="136993"/>
                  <a:pt x="43132" y="142706"/>
                  <a:pt x="42686" y="148508"/>
                </a:cubicBezTo>
                <a:cubicBezTo>
                  <a:pt x="42062" y="156587"/>
                  <a:pt x="40142" y="163998"/>
                  <a:pt x="37644" y="170558"/>
                </a:cubicBezTo>
                <a:cubicBezTo>
                  <a:pt x="45231" y="167032"/>
                  <a:pt x="51526" y="163103"/>
                  <a:pt x="55230" y="160425"/>
                </a:cubicBezTo>
                <a:lnTo>
                  <a:pt x="55230" y="160381"/>
                </a:lnTo>
                <a:moveTo>
                  <a:pt x="9521" y="178503"/>
                </a:moveTo>
                <a:cubicBezTo>
                  <a:pt x="10324" y="177297"/>
                  <a:pt x="11083" y="176093"/>
                  <a:pt x="11798" y="174887"/>
                </a:cubicBezTo>
                <a:cubicBezTo>
                  <a:pt x="16263" y="167476"/>
                  <a:pt x="20503" y="157745"/>
                  <a:pt x="21351" y="146810"/>
                </a:cubicBezTo>
                <a:cubicBezTo>
                  <a:pt x="7960" y="131589"/>
                  <a:pt x="59" y="112975"/>
                  <a:pt x="59" y="92843"/>
                </a:cubicBezTo>
                <a:cubicBezTo>
                  <a:pt x="59" y="41554"/>
                  <a:pt x="51213" y="-2"/>
                  <a:pt x="114330" y="-2"/>
                </a:cubicBezTo>
                <a:cubicBezTo>
                  <a:pt x="177446" y="-2"/>
                  <a:pt x="228600" y="41556"/>
                  <a:pt x="228600" y="92843"/>
                </a:cubicBezTo>
                <a:cubicBezTo>
                  <a:pt x="228600" y="144132"/>
                  <a:pt x="177446" y="185688"/>
                  <a:pt x="114330" y="185688"/>
                </a:cubicBezTo>
                <a:cubicBezTo>
                  <a:pt x="97770" y="185688"/>
                  <a:pt x="82056" y="182831"/>
                  <a:pt x="67862" y="177697"/>
                </a:cubicBezTo>
                <a:cubicBezTo>
                  <a:pt x="62550" y="181581"/>
                  <a:pt x="53890" y="186892"/>
                  <a:pt x="43624" y="191356"/>
                </a:cubicBezTo>
                <a:cubicBezTo>
                  <a:pt x="36885" y="194303"/>
                  <a:pt x="29206" y="196981"/>
                  <a:pt x="21260" y="198543"/>
                </a:cubicBezTo>
                <a:cubicBezTo>
                  <a:pt x="20903" y="198633"/>
                  <a:pt x="20547" y="198677"/>
                  <a:pt x="20188" y="198767"/>
                </a:cubicBezTo>
                <a:cubicBezTo>
                  <a:pt x="18224" y="199125"/>
                  <a:pt x="16304" y="199437"/>
                  <a:pt x="14297" y="199615"/>
                </a:cubicBezTo>
                <a:cubicBezTo>
                  <a:pt x="14207" y="199615"/>
                  <a:pt x="14073" y="199659"/>
                  <a:pt x="13983" y="199659"/>
                </a:cubicBezTo>
                <a:cubicBezTo>
                  <a:pt x="11707" y="199883"/>
                  <a:pt x="9430" y="200017"/>
                  <a:pt x="7153" y="200017"/>
                </a:cubicBezTo>
                <a:cubicBezTo>
                  <a:pt x="4252" y="200017"/>
                  <a:pt x="1662" y="198277"/>
                  <a:pt x="546" y="195599"/>
                </a:cubicBezTo>
                <a:cubicBezTo>
                  <a:pt x="-569" y="192920"/>
                  <a:pt x="55" y="189884"/>
                  <a:pt x="2064" y="187832"/>
                </a:cubicBezTo>
                <a:cubicBezTo>
                  <a:pt x="3895" y="185958"/>
                  <a:pt x="5546" y="183948"/>
                  <a:pt x="7107" y="181805"/>
                </a:cubicBezTo>
                <a:cubicBezTo>
                  <a:pt x="7866" y="180779"/>
                  <a:pt x="8579" y="179751"/>
                  <a:pt x="9249" y="178725"/>
                </a:cubicBezTo>
                <a:lnTo>
                  <a:pt x="9384" y="178501"/>
                </a:lnTo>
                <a:lnTo>
                  <a:pt x="9521" y="178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39550" y="3340517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25016" y="28575"/>
                </a:moveTo>
                <a:lnTo>
                  <a:pt x="142876" y="28575"/>
                </a:lnTo>
                <a:cubicBezTo>
                  <a:pt x="158638" y="28575"/>
                  <a:pt x="171452" y="41388"/>
                  <a:pt x="171452" y="57150"/>
                </a:cubicBezTo>
                <a:lnTo>
                  <a:pt x="171452" y="200025"/>
                </a:lnTo>
                <a:cubicBezTo>
                  <a:pt x="171452" y="215787"/>
                  <a:pt x="158638" y="228600"/>
                  <a:pt x="142876" y="228600"/>
                </a:cubicBezTo>
                <a:lnTo>
                  <a:pt x="28576" y="228600"/>
                </a:lnTo>
                <a:cubicBezTo>
                  <a:pt x="12814" y="228600"/>
                  <a:pt x="0" y="215787"/>
                  <a:pt x="0" y="200025"/>
                </a:cubicBezTo>
                <a:lnTo>
                  <a:pt x="0" y="57150"/>
                </a:lnTo>
                <a:cubicBezTo>
                  <a:pt x="0" y="41388"/>
                  <a:pt x="12814" y="28575"/>
                  <a:pt x="28576" y="28575"/>
                </a:cubicBezTo>
                <a:lnTo>
                  <a:pt x="46436" y="28575"/>
                </a:lnTo>
                <a:lnTo>
                  <a:pt x="50722" y="28575"/>
                </a:lnTo>
                <a:cubicBezTo>
                  <a:pt x="54026" y="12278"/>
                  <a:pt x="68448" y="0"/>
                  <a:pt x="85727" y="0"/>
                </a:cubicBezTo>
                <a:cubicBezTo>
                  <a:pt x="103005" y="0"/>
                  <a:pt x="117428" y="12278"/>
                  <a:pt x="120732" y="28575"/>
                </a:cubicBezTo>
                <a:lnTo>
                  <a:pt x="125016" y="28575"/>
                </a:lnTo>
                <a:moveTo>
                  <a:pt x="28576" y="50006"/>
                </a:moveTo>
                <a:cubicBezTo>
                  <a:pt x="24646" y="50006"/>
                  <a:pt x="21431" y="53220"/>
                  <a:pt x="21431" y="57150"/>
                </a:cubicBezTo>
                <a:lnTo>
                  <a:pt x="21431" y="200025"/>
                </a:lnTo>
                <a:cubicBezTo>
                  <a:pt x="21431" y="203955"/>
                  <a:pt x="24646" y="207169"/>
                  <a:pt x="28576" y="207169"/>
                </a:cubicBezTo>
                <a:lnTo>
                  <a:pt x="142876" y="207169"/>
                </a:lnTo>
                <a:cubicBezTo>
                  <a:pt x="146806" y="207169"/>
                  <a:pt x="150020" y="203955"/>
                  <a:pt x="150020" y="200025"/>
                </a:cubicBezTo>
                <a:lnTo>
                  <a:pt x="150020" y="57150"/>
                </a:lnTo>
                <a:cubicBezTo>
                  <a:pt x="150020" y="53220"/>
                  <a:pt x="146806" y="50006"/>
                  <a:pt x="142876" y="50006"/>
                </a:cubicBezTo>
                <a:lnTo>
                  <a:pt x="135732" y="50006"/>
                </a:lnTo>
                <a:lnTo>
                  <a:pt x="135732" y="60723"/>
                </a:lnTo>
                <a:cubicBezTo>
                  <a:pt x="135732" y="66662"/>
                  <a:pt x="130955" y="71440"/>
                  <a:pt x="125016" y="71440"/>
                </a:cubicBezTo>
                <a:lnTo>
                  <a:pt x="85725" y="71440"/>
                </a:lnTo>
                <a:lnTo>
                  <a:pt x="46434" y="71440"/>
                </a:lnTo>
                <a:cubicBezTo>
                  <a:pt x="40495" y="71440"/>
                  <a:pt x="35718" y="66662"/>
                  <a:pt x="35718" y="60725"/>
                </a:cubicBezTo>
                <a:lnTo>
                  <a:pt x="35718" y="50011"/>
                </a:lnTo>
                <a:lnTo>
                  <a:pt x="28576" y="50006"/>
                </a:lnTo>
                <a:moveTo>
                  <a:pt x="85725" y="46436"/>
                </a:moveTo>
                <a:cubicBezTo>
                  <a:pt x="91643" y="46436"/>
                  <a:pt x="96441" y="41637"/>
                  <a:pt x="96441" y="35721"/>
                </a:cubicBezTo>
                <a:cubicBezTo>
                  <a:pt x="96441" y="29803"/>
                  <a:pt x="91643" y="25007"/>
                  <a:pt x="85725" y="25007"/>
                </a:cubicBezTo>
                <a:cubicBezTo>
                  <a:pt x="79807" y="25007"/>
                  <a:pt x="75009" y="29805"/>
                  <a:pt x="75009" y="35723"/>
                </a:cubicBezTo>
                <a:cubicBezTo>
                  <a:pt x="75009" y="41642"/>
                  <a:pt x="79807" y="46440"/>
                  <a:pt x="85725" y="46440"/>
                </a:cubicBezTo>
                <a:lnTo>
                  <a:pt x="85725" y="464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82998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219074" y="0"/>
                </a:moveTo>
                <a:cubicBezTo>
                  <a:pt x="213796" y="0"/>
                  <a:pt x="209548" y="4246"/>
                  <a:pt x="209548" y="9525"/>
                </a:cubicBezTo>
                <a:lnTo>
                  <a:pt x="209548" y="11786"/>
                </a:lnTo>
                <a:lnTo>
                  <a:pt x="19049" y="63738"/>
                </a:lnTo>
                <a:lnTo>
                  <a:pt x="19049" y="60324"/>
                </a:lnTo>
                <a:cubicBezTo>
                  <a:pt x="19049" y="55045"/>
                  <a:pt x="14802" y="50799"/>
                  <a:pt x="9523" y="50799"/>
                </a:cubicBezTo>
                <a:cubicBezTo>
                  <a:pt x="4245" y="50799"/>
                  <a:pt x="-2" y="55045"/>
                  <a:pt x="-2" y="60324"/>
                </a:cubicBezTo>
                <a:lnTo>
                  <a:pt x="-2" y="68937"/>
                </a:lnTo>
                <a:lnTo>
                  <a:pt x="-2" y="76200"/>
                </a:lnTo>
                <a:lnTo>
                  <a:pt x="-2" y="101600"/>
                </a:lnTo>
                <a:lnTo>
                  <a:pt x="-2" y="108863"/>
                </a:lnTo>
                <a:lnTo>
                  <a:pt x="-2" y="117476"/>
                </a:lnTo>
                <a:cubicBezTo>
                  <a:pt x="-2" y="122755"/>
                  <a:pt x="4245" y="127001"/>
                  <a:pt x="9523" y="127001"/>
                </a:cubicBezTo>
                <a:cubicBezTo>
                  <a:pt x="14802" y="127001"/>
                  <a:pt x="19049" y="122755"/>
                  <a:pt x="19049" y="117476"/>
                </a:cubicBezTo>
                <a:lnTo>
                  <a:pt x="19049" y="114062"/>
                </a:lnTo>
                <a:lnTo>
                  <a:pt x="65723" y="126801"/>
                </a:lnTo>
                <a:cubicBezTo>
                  <a:pt x="64294" y="130850"/>
                  <a:pt x="63501" y="135176"/>
                  <a:pt x="63501" y="139699"/>
                </a:cubicBezTo>
                <a:cubicBezTo>
                  <a:pt x="63501" y="160733"/>
                  <a:pt x="80565" y="177800"/>
                  <a:pt x="101601" y="177800"/>
                </a:cubicBezTo>
                <a:cubicBezTo>
                  <a:pt x="120214" y="177800"/>
                  <a:pt x="135734" y="164465"/>
                  <a:pt x="139028" y="146804"/>
                </a:cubicBezTo>
                <a:lnTo>
                  <a:pt x="209553" y="166014"/>
                </a:lnTo>
                <a:lnTo>
                  <a:pt x="209553" y="168275"/>
                </a:lnTo>
                <a:cubicBezTo>
                  <a:pt x="209553" y="173554"/>
                  <a:pt x="213800" y="177800"/>
                  <a:pt x="219079" y="177800"/>
                </a:cubicBezTo>
                <a:cubicBezTo>
                  <a:pt x="224357" y="177800"/>
                  <a:pt x="228605" y="173554"/>
                  <a:pt x="228605" y="168275"/>
                </a:cubicBezTo>
                <a:lnTo>
                  <a:pt x="228605" y="158750"/>
                </a:lnTo>
                <a:lnTo>
                  <a:pt x="228605" y="19051"/>
                </a:lnTo>
                <a:lnTo>
                  <a:pt x="228605" y="9526"/>
                </a:lnTo>
                <a:cubicBezTo>
                  <a:pt x="228605" y="4248"/>
                  <a:pt x="224357" y="2"/>
                  <a:pt x="219079" y="2"/>
                </a:cubicBezTo>
                <a:lnTo>
                  <a:pt x="219074" y="0"/>
                </a:lnTo>
                <a:moveTo>
                  <a:pt x="209551" y="146288"/>
                </a:moveTo>
                <a:lnTo>
                  <a:pt x="19052" y="94337"/>
                </a:lnTo>
                <a:lnTo>
                  <a:pt x="19052" y="83502"/>
                </a:lnTo>
                <a:lnTo>
                  <a:pt x="209551" y="31511"/>
                </a:lnTo>
                <a:lnTo>
                  <a:pt x="209551" y="146288"/>
                </a:lnTo>
                <a:moveTo>
                  <a:pt x="82550" y="139699"/>
                </a:moveTo>
                <a:cubicBezTo>
                  <a:pt x="82550" y="136881"/>
                  <a:pt x="83144" y="134223"/>
                  <a:pt x="84257" y="131840"/>
                </a:cubicBezTo>
                <a:lnTo>
                  <a:pt x="120570" y="141723"/>
                </a:lnTo>
                <a:cubicBezTo>
                  <a:pt x="119540" y="151286"/>
                  <a:pt x="111443" y="158710"/>
                  <a:pt x="101640" y="158710"/>
                </a:cubicBezTo>
                <a:cubicBezTo>
                  <a:pt x="91122" y="158710"/>
                  <a:pt x="82591" y="150177"/>
                  <a:pt x="82591" y="139660"/>
                </a:cubicBezTo>
                <a:lnTo>
                  <a:pt x="82550" y="1396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and References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Dinosaur-themed games and activities for kids.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children with entertaining and educational dinosaur-related activities.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 for Kids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resources and websites for further learning.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Access a wealth of information and interactive content about dinosaurs.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Learning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recommended books and articles on dinosaurs.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a variety of literature to deepen your understanding of these prehistoric creatures.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Recommended Reading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708342"/>
            <a:ext cx="228600" cy="182909"/>
          </a:xfrm>
          <a:custGeom>
            <a:avLst/>
            <a:gdLst/>
            <a:ahLst/>
            <a:cxnLst/>
            <a:rect l="l" t="t" r="r" b="b"/>
            <a:pathLst>
              <a:path w="228600" h="182909">
                <a:moveTo>
                  <a:pt x="160438" y="0"/>
                </a:moveTo>
                <a:cubicBezTo>
                  <a:pt x="154438" y="0"/>
                  <a:pt x="148649" y="2144"/>
                  <a:pt x="144112" y="6038"/>
                </a:cubicBezTo>
                <a:lnTo>
                  <a:pt x="134216" y="14539"/>
                </a:lnTo>
                <a:cubicBezTo>
                  <a:pt x="128857" y="19112"/>
                  <a:pt x="125748" y="25863"/>
                  <a:pt x="125748" y="32938"/>
                </a:cubicBezTo>
                <a:cubicBezTo>
                  <a:pt x="125748" y="46334"/>
                  <a:pt x="136609" y="57159"/>
                  <a:pt x="149968" y="57159"/>
                </a:cubicBezTo>
                <a:lnTo>
                  <a:pt x="168618" y="57159"/>
                </a:lnTo>
                <a:cubicBezTo>
                  <a:pt x="173368" y="57159"/>
                  <a:pt x="177192" y="60982"/>
                  <a:pt x="177192" y="65734"/>
                </a:cubicBezTo>
                <a:lnTo>
                  <a:pt x="177192" y="72593"/>
                </a:lnTo>
                <a:cubicBezTo>
                  <a:pt x="177192" y="76701"/>
                  <a:pt x="173871" y="80024"/>
                  <a:pt x="169761" y="80024"/>
                </a:cubicBezTo>
                <a:cubicBezTo>
                  <a:pt x="165115" y="80024"/>
                  <a:pt x="160614" y="78667"/>
                  <a:pt x="156758" y="76096"/>
                </a:cubicBezTo>
                <a:lnTo>
                  <a:pt x="147648" y="70023"/>
                </a:lnTo>
                <a:cubicBezTo>
                  <a:pt x="135073" y="61627"/>
                  <a:pt x="120282" y="57163"/>
                  <a:pt x="105135" y="57163"/>
                </a:cubicBezTo>
                <a:lnTo>
                  <a:pt x="101885" y="57163"/>
                </a:lnTo>
                <a:cubicBezTo>
                  <a:pt x="80165" y="57163"/>
                  <a:pt x="59194" y="65273"/>
                  <a:pt x="43119" y="79884"/>
                </a:cubicBezTo>
                <a:lnTo>
                  <a:pt x="14468" y="105963"/>
                </a:lnTo>
                <a:cubicBezTo>
                  <a:pt x="5251" y="114322"/>
                  <a:pt x="0" y="126218"/>
                  <a:pt x="0" y="138687"/>
                </a:cubicBezTo>
                <a:cubicBezTo>
                  <a:pt x="0" y="163122"/>
                  <a:pt x="19792" y="182914"/>
                  <a:pt x="44227" y="182914"/>
                </a:cubicBezTo>
                <a:lnTo>
                  <a:pt x="91097" y="182914"/>
                </a:lnTo>
                <a:cubicBezTo>
                  <a:pt x="103922" y="182914"/>
                  <a:pt x="114282" y="172518"/>
                  <a:pt x="114282" y="159729"/>
                </a:cubicBezTo>
                <a:cubicBezTo>
                  <a:pt x="114282" y="147940"/>
                  <a:pt x="105458" y="138045"/>
                  <a:pt x="93776" y="136686"/>
                </a:cubicBezTo>
                <a:lnTo>
                  <a:pt x="56908" y="132398"/>
                </a:lnTo>
                <a:cubicBezTo>
                  <a:pt x="56014" y="128612"/>
                  <a:pt x="52621" y="125753"/>
                  <a:pt x="48548" y="125753"/>
                </a:cubicBezTo>
                <a:cubicBezTo>
                  <a:pt x="43797" y="125753"/>
                  <a:pt x="39973" y="129576"/>
                  <a:pt x="39973" y="134328"/>
                </a:cubicBezTo>
                <a:cubicBezTo>
                  <a:pt x="39973" y="141937"/>
                  <a:pt x="45688" y="148332"/>
                  <a:pt x="53227" y="149226"/>
                </a:cubicBezTo>
                <a:lnTo>
                  <a:pt x="91810" y="153727"/>
                </a:lnTo>
                <a:cubicBezTo>
                  <a:pt x="94846" y="154084"/>
                  <a:pt x="97169" y="156658"/>
                  <a:pt x="97169" y="159729"/>
                </a:cubicBezTo>
                <a:cubicBezTo>
                  <a:pt x="97169" y="163050"/>
                  <a:pt x="94453" y="165767"/>
                  <a:pt x="91131" y="165767"/>
                </a:cubicBezTo>
                <a:lnTo>
                  <a:pt x="44262" y="165767"/>
                </a:lnTo>
                <a:cubicBezTo>
                  <a:pt x="29293" y="165767"/>
                  <a:pt x="17147" y="153620"/>
                  <a:pt x="17147" y="138687"/>
                </a:cubicBezTo>
                <a:cubicBezTo>
                  <a:pt x="17147" y="131041"/>
                  <a:pt x="20361" y="123789"/>
                  <a:pt x="26008" y="118646"/>
                </a:cubicBezTo>
                <a:lnTo>
                  <a:pt x="54658" y="92567"/>
                </a:lnTo>
                <a:cubicBezTo>
                  <a:pt x="67590" y="80813"/>
                  <a:pt x="84417" y="74312"/>
                  <a:pt x="101885" y="74312"/>
                </a:cubicBezTo>
                <a:lnTo>
                  <a:pt x="105135" y="74312"/>
                </a:lnTo>
                <a:cubicBezTo>
                  <a:pt x="116888" y="74312"/>
                  <a:pt x="128357" y="77778"/>
                  <a:pt x="138145" y="84316"/>
                </a:cubicBezTo>
                <a:lnTo>
                  <a:pt x="147218" y="90353"/>
                </a:lnTo>
                <a:cubicBezTo>
                  <a:pt x="153898" y="94818"/>
                  <a:pt x="161723" y="97176"/>
                  <a:pt x="169761" y="97176"/>
                </a:cubicBezTo>
                <a:cubicBezTo>
                  <a:pt x="183335" y="97176"/>
                  <a:pt x="194340" y="86172"/>
                  <a:pt x="194340" y="72597"/>
                </a:cubicBezTo>
                <a:lnTo>
                  <a:pt x="194340" y="65738"/>
                </a:lnTo>
                <a:cubicBezTo>
                  <a:pt x="194340" y="51520"/>
                  <a:pt x="182837" y="40017"/>
                  <a:pt x="168618" y="40017"/>
                </a:cubicBezTo>
                <a:lnTo>
                  <a:pt x="149968" y="40017"/>
                </a:lnTo>
                <a:cubicBezTo>
                  <a:pt x="146039" y="40017"/>
                  <a:pt x="142896" y="36838"/>
                  <a:pt x="142896" y="32944"/>
                </a:cubicBezTo>
                <a:cubicBezTo>
                  <a:pt x="142896" y="30871"/>
                  <a:pt x="143789" y="28907"/>
                  <a:pt x="145360" y="27550"/>
                </a:cubicBezTo>
                <a:lnTo>
                  <a:pt x="155256" y="19048"/>
                </a:lnTo>
                <a:cubicBezTo>
                  <a:pt x="156685" y="17834"/>
                  <a:pt x="158507" y="17155"/>
                  <a:pt x="160399" y="17155"/>
                </a:cubicBezTo>
                <a:lnTo>
                  <a:pt x="164544" y="17155"/>
                </a:lnTo>
                <a:cubicBezTo>
                  <a:pt x="190481" y="17155"/>
                  <a:pt x="211485" y="38160"/>
                  <a:pt x="211485" y="64062"/>
                </a:cubicBezTo>
                <a:lnTo>
                  <a:pt x="211485" y="73672"/>
                </a:lnTo>
                <a:cubicBezTo>
                  <a:pt x="211485" y="96892"/>
                  <a:pt x="201161" y="118900"/>
                  <a:pt x="183335" y="133761"/>
                </a:cubicBezTo>
                <a:lnTo>
                  <a:pt x="180263" y="136333"/>
                </a:lnTo>
                <a:cubicBezTo>
                  <a:pt x="178047" y="138191"/>
                  <a:pt x="176975" y="140942"/>
                  <a:pt x="177190" y="143620"/>
                </a:cubicBezTo>
                <a:cubicBezTo>
                  <a:pt x="177154" y="143871"/>
                  <a:pt x="177154" y="144085"/>
                  <a:pt x="177154" y="144335"/>
                </a:cubicBezTo>
                <a:lnTo>
                  <a:pt x="177154" y="162911"/>
                </a:lnTo>
                <a:cubicBezTo>
                  <a:pt x="177154" y="164482"/>
                  <a:pt x="175867" y="165770"/>
                  <a:pt x="174296" y="165770"/>
                </a:cubicBezTo>
                <a:lnTo>
                  <a:pt x="157149" y="165770"/>
                </a:lnTo>
                <a:cubicBezTo>
                  <a:pt x="155576" y="165770"/>
                  <a:pt x="154291" y="164484"/>
                  <a:pt x="154291" y="162913"/>
                </a:cubicBezTo>
                <a:lnTo>
                  <a:pt x="154291" y="151481"/>
                </a:lnTo>
                <a:cubicBezTo>
                  <a:pt x="154291" y="148624"/>
                  <a:pt x="152899" y="145979"/>
                  <a:pt x="150540" y="144372"/>
                </a:cubicBezTo>
                <a:cubicBezTo>
                  <a:pt x="148183" y="142801"/>
                  <a:pt x="145218" y="142442"/>
                  <a:pt x="142573" y="143514"/>
                </a:cubicBezTo>
                <a:lnTo>
                  <a:pt x="142537" y="143514"/>
                </a:lnTo>
                <a:cubicBezTo>
                  <a:pt x="142466" y="143550"/>
                  <a:pt x="142358" y="143585"/>
                  <a:pt x="142214" y="143622"/>
                </a:cubicBezTo>
                <a:cubicBezTo>
                  <a:pt x="141892" y="143730"/>
                  <a:pt x="141357" y="143907"/>
                  <a:pt x="140571" y="144158"/>
                </a:cubicBezTo>
                <a:cubicBezTo>
                  <a:pt x="139071" y="144622"/>
                  <a:pt x="136712" y="145264"/>
                  <a:pt x="133605" y="145945"/>
                </a:cubicBezTo>
                <a:cubicBezTo>
                  <a:pt x="130855" y="146517"/>
                  <a:pt x="127497" y="147124"/>
                  <a:pt x="123531" y="147587"/>
                </a:cubicBezTo>
                <a:cubicBezTo>
                  <a:pt x="124960" y="151373"/>
                  <a:pt x="125709" y="155447"/>
                  <a:pt x="125709" y="159734"/>
                </a:cubicBezTo>
                <a:cubicBezTo>
                  <a:pt x="125709" y="161413"/>
                  <a:pt x="125602" y="163056"/>
                  <a:pt x="125353" y="164663"/>
                </a:cubicBezTo>
                <a:cubicBezTo>
                  <a:pt x="129891" y="164128"/>
                  <a:pt x="133820" y="163449"/>
                  <a:pt x="137105" y="162734"/>
                </a:cubicBezTo>
                <a:cubicBezTo>
                  <a:pt x="137105" y="162734"/>
                  <a:pt x="137105" y="162734"/>
                  <a:pt x="137142" y="162734"/>
                </a:cubicBezTo>
                <a:lnTo>
                  <a:pt x="137142" y="162913"/>
                </a:lnTo>
                <a:cubicBezTo>
                  <a:pt x="137142" y="173952"/>
                  <a:pt x="146107" y="182918"/>
                  <a:pt x="157146" y="182918"/>
                </a:cubicBezTo>
                <a:lnTo>
                  <a:pt x="174294" y="182918"/>
                </a:lnTo>
                <a:cubicBezTo>
                  <a:pt x="185333" y="182918"/>
                  <a:pt x="194299" y="173952"/>
                  <a:pt x="194299" y="162913"/>
                </a:cubicBezTo>
                <a:lnTo>
                  <a:pt x="194299" y="146909"/>
                </a:lnTo>
                <a:cubicBezTo>
                  <a:pt x="216018" y="128797"/>
                  <a:pt x="228593" y="101968"/>
                  <a:pt x="228593" y="73674"/>
                </a:cubicBezTo>
                <a:lnTo>
                  <a:pt x="228593" y="64064"/>
                </a:lnTo>
                <a:cubicBezTo>
                  <a:pt x="228630" y="28697"/>
                  <a:pt x="199943" y="9"/>
                  <a:pt x="164576" y="9"/>
                </a:cubicBezTo>
                <a:lnTo>
                  <a:pt x="160438" y="0"/>
                </a:lnTo>
                <a:moveTo>
                  <a:pt x="171477" y="28579"/>
                </a:moveTo>
                <a:cubicBezTo>
                  <a:pt x="171477" y="25423"/>
                  <a:pt x="168919" y="22864"/>
                  <a:pt x="165762" y="22864"/>
                </a:cubicBezTo>
                <a:cubicBezTo>
                  <a:pt x="162605" y="22864"/>
                  <a:pt x="160047" y="25423"/>
                  <a:pt x="160047" y="28579"/>
                </a:cubicBezTo>
                <a:cubicBezTo>
                  <a:pt x="160047" y="31736"/>
                  <a:pt x="162605" y="34295"/>
                  <a:pt x="165762" y="34295"/>
                </a:cubicBezTo>
                <a:cubicBezTo>
                  <a:pt x="168919" y="34295"/>
                  <a:pt x="171477" y="31736"/>
                  <a:pt x="171477" y="2857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719786"/>
            <a:ext cx="228600" cy="160020"/>
          </a:xfrm>
          <a:custGeom>
            <a:avLst/>
            <a:gdLst/>
            <a:ahLst/>
            <a:cxnLst/>
            <a:rect l="l" t="t" r="r" b="b"/>
            <a:pathLst>
              <a:path w="228600" h="160020">
                <a:moveTo>
                  <a:pt x="182880" y="17145"/>
                </a:moveTo>
                <a:lnTo>
                  <a:pt x="45720" y="17145"/>
                </a:lnTo>
                <a:cubicBezTo>
                  <a:pt x="42577" y="17145"/>
                  <a:pt x="40005" y="19716"/>
                  <a:pt x="40005" y="22859"/>
                </a:cubicBezTo>
                <a:lnTo>
                  <a:pt x="40005" y="102869"/>
                </a:lnTo>
                <a:lnTo>
                  <a:pt x="22860" y="102869"/>
                </a:lnTo>
                <a:lnTo>
                  <a:pt x="22860" y="22859"/>
                </a:lnTo>
                <a:cubicBezTo>
                  <a:pt x="22860" y="10251"/>
                  <a:pt x="33110" y="-2"/>
                  <a:pt x="45720" y="-2"/>
                </a:cubicBezTo>
                <a:lnTo>
                  <a:pt x="182880" y="-2"/>
                </a:lnTo>
                <a:cubicBezTo>
                  <a:pt x="195490" y="-2"/>
                  <a:pt x="205740" y="10249"/>
                  <a:pt x="205740" y="22859"/>
                </a:cubicBezTo>
                <a:lnTo>
                  <a:pt x="205740" y="102869"/>
                </a:lnTo>
                <a:lnTo>
                  <a:pt x="188595" y="102869"/>
                </a:lnTo>
                <a:lnTo>
                  <a:pt x="188595" y="22859"/>
                </a:lnTo>
                <a:cubicBezTo>
                  <a:pt x="188595" y="19716"/>
                  <a:pt x="186023" y="17145"/>
                  <a:pt x="182880" y="17145"/>
                </a:cubicBezTo>
                <a:lnTo>
                  <a:pt x="182880" y="17145"/>
                </a:lnTo>
                <a:moveTo>
                  <a:pt x="34290" y="142875"/>
                </a:moveTo>
                <a:lnTo>
                  <a:pt x="194310" y="142875"/>
                </a:lnTo>
                <a:cubicBezTo>
                  <a:pt x="201776" y="142875"/>
                  <a:pt x="208133" y="138089"/>
                  <a:pt x="210490" y="131445"/>
                </a:cubicBezTo>
                <a:lnTo>
                  <a:pt x="18110" y="131445"/>
                </a:lnTo>
                <a:cubicBezTo>
                  <a:pt x="20467" y="138089"/>
                  <a:pt x="26824" y="142875"/>
                  <a:pt x="34290" y="142875"/>
                </a:cubicBezTo>
                <a:lnTo>
                  <a:pt x="34290" y="142875"/>
                </a:lnTo>
                <a:moveTo>
                  <a:pt x="0" y="125729"/>
                </a:moveTo>
                <a:cubicBezTo>
                  <a:pt x="0" y="119407"/>
                  <a:pt x="5107" y="114299"/>
                  <a:pt x="11430" y="114299"/>
                </a:cubicBezTo>
                <a:lnTo>
                  <a:pt x="217170" y="114299"/>
                </a:lnTo>
                <a:cubicBezTo>
                  <a:pt x="223493" y="114299"/>
                  <a:pt x="228600" y="119407"/>
                  <a:pt x="228600" y="125729"/>
                </a:cubicBezTo>
                <a:cubicBezTo>
                  <a:pt x="228600" y="144660"/>
                  <a:pt x="213240" y="160020"/>
                  <a:pt x="194310" y="160020"/>
                </a:cubicBezTo>
                <a:lnTo>
                  <a:pt x="34290" y="160020"/>
                </a:lnTo>
                <a:cubicBezTo>
                  <a:pt x="15360" y="160020"/>
                  <a:pt x="0" y="144661"/>
                  <a:pt x="0" y="125729"/>
                </a:cubicBezTo>
                <a:lnTo>
                  <a:pt x="0" y="12572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69228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122" r="-12012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community of parents and kids who share an interest in dinosaurs.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creates a network for shared experiences and mutual support.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a Dinosaur Community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resources and tips for parents to support their child's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parents can effectively contribute to their child's educational journey.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Learning at Home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Encouraging parents to participate in dinosaur-themed activities with their kids.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a fun and interactive learning environment.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Parents in Activities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Strategies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Differentiating instruction to meet the needs of all learners.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every student can access and benefit from the curriculum.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Meeting Diverse Learning Needs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Incorporating storytelling and role-playing to make learning fun.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foster creativity and make lessons more memorable.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Making Learning Fun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717334"/>
            <a:ext cx="365760" cy="243840"/>
          </a:xfrm>
          <a:custGeom>
            <a:avLst/>
            <a:gdLst/>
            <a:ahLst/>
            <a:cxnLst/>
            <a:rect l="l" t="t" r="r" b="b"/>
            <a:pathLst>
              <a:path w="365760" h="243840">
                <a:moveTo>
                  <a:pt x="58039" y="62421"/>
                </a:moveTo>
                <a:cubicBezTo>
                  <a:pt x="38734" y="79058"/>
                  <a:pt x="30479" y="102362"/>
                  <a:pt x="30479" y="132081"/>
                </a:cubicBezTo>
                <a:cubicBezTo>
                  <a:pt x="30479" y="159957"/>
                  <a:pt x="40193" y="179578"/>
                  <a:pt x="53847" y="192407"/>
                </a:cubicBezTo>
                <a:cubicBezTo>
                  <a:pt x="67816" y="205489"/>
                  <a:pt x="87947" y="213362"/>
                  <a:pt x="111758" y="213362"/>
                </a:cubicBezTo>
                <a:lnTo>
                  <a:pt x="117091" y="213362"/>
                </a:lnTo>
                <a:cubicBezTo>
                  <a:pt x="120964" y="213362"/>
                  <a:pt x="124457" y="211204"/>
                  <a:pt x="126173" y="207774"/>
                </a:cubicBezTo>
                <a:lnTo>
                  <a:pt x="140905" y="178374"/>
                </a:lnTo>
                <a:lnTo>
                  <a:pt x="165671" y="190756"/>
                </a:lnTo>
                <a:lnTo>
                  <a:pt x="140905" y="178374"/>
                </a:lnTo>
                <a:cubicBezTo>
                  <a:pt x="148842" y="162436"/>
                  <a:pt x="165100" y="152402"/>
                  <a:pt x="182880" y="152402"/>
                </a:cubicBezTo>
                <a:cubicBezTo>
                  <a:pt x="200659" y="152402"/>
                  <a:pt x="216917" y="162436"/>
                  <a:pt x="224854" y="178310"/>
                </a:cubicBezTo>
                <a:lnTo>
                  <a:pt x="239587" y="207710"/>
                </a:lnTo>
                <a:cubicBezTo>
                  <a:pt x="241303" y="211139"/>
                  <a:pt x="244796" y="213299"/>
                  <a:pt x="248669" y="213299"/>
                </a:cubicBezTo>
                <a:lnTo>
                  <a:pt x="254002" y="213299"/>
                </a:lnTo>
                <a:cubicBezTo>
                  <a:pt x="277751" y="213299"/>
                  <a:pt x="297944" y="205425"/>
                  <a:pt x="311913" y="192343"/>
                </a:cubicBezTo>
                <a:cubicBezTo>
                  <a:pt x="325566" y="179517"/>
                  <a:pt x="335281" y="159896"/>
                  <a:pt x="335281" y="132017"/>
                </a:cubicBezTo>
                <a:cubicBezTo>
                  <a:pt x="335281" y="102298"/>
                  <a:pt x="327026" y="78994"/>
                  <a:pt x="307721" y="62357"/>
                </a:cubicBezTo>
                <a:cubicBezTo>
                  <a:pt x="287593" y="45023"/>
                  <a:pt x="250381" y="30480"/>
                  <a:pt x="182880" y="30480"/>
                </a:cubicBezTo>
                <a:cubicBezTo>
                  <a:pt x="115379" y="30480"/>
                  <a:pt x="78170" y="45022"/>
                  <a:pt x="58039" y="62420"/>
                </a:cubicBezTo>
                <a:lnTo>
                  <a:pt x="58039" y="62421"/>
                </a:lnTo>
                <a:moveTo>
                  <a:pt x="0" y="132081"/>
                </a:moveTo>
                <a:cubicBezTo>
                  <a:pt x="0" y="60960"/>
                  <a:pt x="40640" y="0"/>
                  <a:pt x="182880" y="0"/>
                </a:cubicBezTo>
                <a:cubicBezTo>
                  <a:pt x="325120" y="0"/>
                  <a:pt x="365760" y="60960"/>
                  <a:pt x="365760" y="132081"/>
                </a:cubicBezTo>
                <a:cubicBezTo>
                  <a:pt x="365760" y="203202"/>
                  <a:pt x="314960" y="243840"/>
                  <a:pt x="253998" y="243840"/>
                </a:cubicBezTo>
                <a:lnTo>
                  <a:pt x="248666" y="243840"/>
                </a:lnTo>
                <a:cubicBezTo>
                  <a:pt x="233300" y="243840"/>
                  <a:pt x="219200" y="235140"/>
                  <a:pt x="212342" y="221360"/>
                </a:cubicBezTo>
                <a:lnTo>
                  <a:pt x="197609" y="191961"/>
                </a:lnTo>
                <a:cubicBezTo>
                  <a:pt x="194815" y="186372"/>
                  <a:pt x="189164" y="182880"/>
                  <a:pt x="182876" y="182880"/>
                </a:cubicBezTo>
                <a:cubicBezTo>
                  <a:pt x="176589" y="182880"/>
                  <a:pt x="170938" y="186372"/>
                  <a:pt x="168144" y="191961"/>
                </a:cubicBezTo>
                <a:lnTo>
                  <a:pt x="153411" y="221360"/>
                </a:lnTo>
                <a:cubicBezTo>
                  <a:pt x="146553" y="235140"/>
                  <a:pt x="132456" y="243840"/>
                  <a:pt x="117087" y="243840"/>
                </a:cubicBezTo>
                <a:lnTo>
                  <a:pt x="111755" y="243840"/>
                </a:lnTo>
                <a:cubicBezTo>
                  <a:pt x="50793" y="243840"/>
                  <a:pt x="-7" y="203199"/>
                  <a:pt x="-7" y="132081"/>
                </a:cubicBezTo>
                <a:lnTo>
                  <a:pt x="0" y="132081"/>
                </a:lnTo>
                <a:moveTo>
                  <a:pt x="60961" y="121920"/>
                </a:moveTo>
                <a:cubicBezTo>
                  <a:pt x="60961" y="99475"/>
                  <a:pt x="79158" y="81279"/>
                  <a:pt x="101601" y="81279"/>
                </a:cubicBezTo>
                <a:cubicBezTo>
                  <a:pt x="124044" y="81279"/>
                  <a:pt x="142240" y="99475"/>
                  <a:pt x="142240" y="121920"/>
                </a:cubicBezTo>
                <a:cubicBezTo>
                  <a:pt x="142240" y="144365"/>
                  <a:pt x="124044" y="162561"/>
                  <a:pt x="101601" y="162561"/>
                </a:cubicBezTo>
                <a:cubicBezTo>
                  <a:pt x="79158" y="162561"/>
                  <a:pt x="60961" y="144365"/>
                  <a:pt x="60961" y="121920"/>
                </a:cubicBezTo>
                <a:lnTo>
                  <a:pt x="60961" y="121920"/>
                </a:lnTo>
                <a:moveTo>
                  <a:pt x="264159" y="81279"/>
                </a:moveTo>
                <a:cubicBezTo>
                  <a:pt x="286602" y="81279"/>
                  <a:pt x="304799" y="99475"/>
                  <a:pt x="304799" y="121920"/>
                </a:cubicBezTo>
                <a:cubicBezTo>
                  <a:pt x="304799" y="144365"/>
                  <a:pt x="286602" y="162561"/>
                  <a:pt x="264159" y="162561"/>
                </a:cubicBezTo>
                <a:cubicBezTo>
                  <a:pt x="241716" y="162561"/>
                  <a:pt x="223520" y="144365"/>
                  <a:pt x="223520" y="121920"/>
                </a:cubicBezTo>
                <a:cubicBezTo>
                  <a:pt x="223520" y="99475"/>
                  <a:pt x="241716" y="81279"/>
                  <a:pt x="264159" y="81279"/>
                </a:cubicBezTo>
                <a:lnTo>
                  <a:pt x="264159" y="812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visual aids and hands-on activities to engage students.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help in making abstract concepts more tangible and understandable.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Students with Visual Aids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12500" r="-125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Recap of the importance of learning about dinosaurs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encouragement to continue exploring and learning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Encouragement to Explore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Recap of the importance of learning about dinosaurs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encouragement to continue exploring and learning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Recap of Learning Importance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Dinosaurs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2025-07-28T23:50:43Z</dcterms:created>
  <dcterms:modified xsi:type="dcterms:W3CDTF">2025-07-28T23:50:43Z</dcterms:modified>
</cp:coreProperties>
</file>