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e532bb42a8845dc3bb87a73df13831bc7ee58c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5eb955a21a63461656a026993e6a4a6f2e126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7b3687d36a65161ba508e1f8fd70796bdc7ff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195cb9d17869d94aa1030504bb47d5b267d5e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c97ee14ad218b627cefe304859777ad6adf885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ea78e4bb82aaa8612c0d7ff51f56b84510ff7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4b9b15d8385c78a7e932af260eced0138de95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b52420d284ddd1c7893918c4225d9efdd3c174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a71eee5baf880158bd8180f053d7c720c43d64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9070f96c656d23f3ff7f9a9e644af005233e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ae2375554607da66722eba63f92be5e601e6a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b6678cbb6a51d5d56f078e1a55bff5cd8149a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070" r="2907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Exploration of Human Reproduction and Development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Reproductive Systems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Reproductive Systems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Male Reproductive System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Female Reproductive System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Interactions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Reproduction Mechanisms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Puberty and Developmental Changes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Health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Misconceptions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and Respect Guidelines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Further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Visual Elements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health literacy and respectful scientific learning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significance of reproductive health education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respectful communication and understanding in scientific discussions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scientific understanding of human reproduction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the process of fertilization and embryonic development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importance of genetic inheritance in human reproduction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about hormonal interactions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key hormones involved in the reproductive system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role of hormones in regulating reproductive processes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biological functions of reproductive organs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the role of testes and ovaries in gamete 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functions of fallopian tubes and uterus in fertilization and pregnancy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basic reproductive system anatomy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primary reproductive organs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 the structure of male and female reproductive systems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Ensures the continuation of genetic material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maintaining biological diversity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genetic transmission and biological diversity</a:t>
            </a:r>
            <a:endParaRPr lang="en-US" sz="1129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Reproductive Systems</a:t>
            </a:r>
            <a:endParaRPr lang="en-US" sz="1349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biological mechanism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Involves intricate organ systems and hormonal networks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for human development and species continuation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Reproductive Systems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Sperm 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Hormone generation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material transmission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Functions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Penis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Prostate Gland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Organs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Male Reproductive System Overview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Male Reproductive System Overview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Egg 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regulation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embryo support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Functions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Organs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Ovaries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Fallopian Tubes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Uterus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Female Reproductive System Overview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Sexual maturation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cycle management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in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Testosterone: Male sex hormone, Promotes sperm 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Estrogen: Female sex hormone, Regulates menstrual cycle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Progesterone: Supports pregnancy, Maintains uterine lining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Hormones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Hypothalamic-Pituitary-Gonadal Axis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Regulates reproductive functions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Coordinates hormone release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Hormonal Interactions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Fusion of gametes from different individuals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Results in offspring with a unique genetic makeup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species evolution and diversity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Genetic Combination Creation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Exchange of genetic material between homologous chromosomes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Increases genetic variability in offspring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adaptability and survival chances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Chromosomal Recombination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Crossing over during prophase I increases genetic variation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Independent assortment of chromosomes during metaphase I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fertilization contributes to genetic diversity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Generation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Meiosis Process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 division specific to reproductive cells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Involves two rounds of division: Meiosis I and Meiosis II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Results in four daughter cells with half the genetic material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Cellular Reproduction Mechanisms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Puberty timing varies among individuals.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Factors like genetics and nutrition influence development.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Variation in Development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Growth spurts lead to changes in height and body shape.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fluctuations are common due to hormonal shifts.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and Emotional Changes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Hypothalamus signals the pituitary gland to release hormones.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Testosterone in males and estrogen in females drive changes.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Triggers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Biological Transformation Period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Adolescence marks the onset of puberty.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changes trigger physical and emotional development.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Puberty and Developmental Changes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75" r="32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on inherited conditions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medical history awareness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Balanced diet for reproductive health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Factors Influencing Reproductive Health</a:t>
            </a:r>
            <a:endParaRPr lang="en-US" sz="1243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Holistic Wellness Approach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Emphasizes overall well-being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Considers physical, mental, and social aspects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Reproductive Health Considerations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health encompasses physical, emotional, and social well-being related to the reproductive system, emphasizing the importance of holistic care.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Health is Comprehensive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involves a combination of genes from both parents, leading to unique traits and characteristics in offspring.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Inheritance is Complex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While reproduction is a biological process, it also involves emotional, social, and cultural aspects that contribute to the overall experience.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Reproduction is More Than a Biological Mechanism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Organs Function Independently (Myth)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male and female reproductive systems work in tandem to facilitate reproduction, with each organ playing a specific role in the process.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 the process of meiosis to demonstrate genetic recombination and diversity.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 how gametes are formed and the importance of genetic variation in offspring.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Reproduction Modeling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the male and female reproductive systems to understand similarities and differences.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critical thinking by exploring evolutionary aspects and adaptations.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Biology Analysis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Simulate the release and interaction of hormones in the reproductive system.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the feedback mechanisms and regulatory processes involved in hormonal control.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Pathway Simulations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Anatomical Mapping Exercises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labeling and identifying key reproductive system structures.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of organ locations and functions through hands-on activities.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open dialogue.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safe space for questions and discussions.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Supportive Learning Environment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 mindful of personal space.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Listen and respond respectfully to others' opinions.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Individual Boundaries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Communicate using accurate terminology.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slang or inappropriate language.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Scientific Language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Confidentiality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the privacy of others.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 not share personal information without permission.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and Respect Guidelines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Reliable sources for accessing up-to-date information on reproductive health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valuable insights and research findings for further exploration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Trusted Medical Websites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resources covering human reproduction in detail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Offers in-depth explanations and illustrations for educational purposes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Textbooks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tools for learning about hormonal interactions and cellular reproduction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interactive simulations for better comprehension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Digital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Anatomical Modeling Software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for interactive exploration of reproductive system anatomy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visual understanding of complex biological structures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updated on advancements in reproductive health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Learning is Essential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Dispels myths and fosters accurate knowledge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Understanding Mitigates Misconceptions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promotes informed decision-making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Knowledge Enhances Health Literacy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Interplay of organs, hormones, and genetic material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Reproductive Systems are Intricately Complex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safe space for discussions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Welcome sharing of thoughts and reflections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 Dialogue Invitation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Direct to reputable websites and scientific journals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consultation with healthcare professionals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 Trusted Information Sources</a:t>
            </a:r>
            <a:endParaRPr lang="en-US" sz="1315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 reading materials and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hands-on experiments or activities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Additional Learning Opportunities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Scientific Curiosity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sense of wonder and inquiry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asking questions and seeking answers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Further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scientific accuracy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Builds credibility and trust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Fosters a learning environment based on facts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91"/>
              </a:spcBef>
              <a:buNone/>
            </a:pPr>
            <a:r>
              <a:rPr lang="en-US" sz="124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minimal text with impactful visuals</a:t>
            </a:r>
            <a:endParaRPr lang="en-US" sz="1248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Avoids overwhelming the audience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Emphasizes key points effectively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clear, legible typography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easy reading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comprehension for young audiences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professional, age-appropriate color scheme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Engages early teenage learners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a visually appealing presentation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medical-grade anatomical illustrations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visual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accurate representation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Reproductive Systems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12348" r="123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and concise graphics showcasing key concepts in reproductive health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Infographic-style Information Displays</a:t>
            </a:r>
            <a:endParaRPr lang="en-US" sz="1273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visuals explaining the process of meiosis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Reproduction Animations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 of the hypothalamic-pituitary-gonadal axis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Hormonal Interaction Flowcharts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Anatomical Diagrams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illustrations of male and female reproductive systems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Visual Elements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2024-12-07T07:54:32Z</dcterms:created>
  <dcterms:modified xsi:type="dcterms:W3CDTF">2024-12-07T07:54:32Z</dcterms:modified>
</cp:coreProperties>
</file>