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afa10e0d668a8ce76053537373b7582d449af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1b30fcf41c2e2a98387f8318816d147c6b2c70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b8889c7970907cd7d8d4accb5bb97c188ccba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f9f0be25dfa96ba82bf0b5d03a465a4d1c356e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6bba148afbf4b496ef71331acb747211cd5a7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1c5302de97f27b0345c0a0add548174ba0ea0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2a645b1bd357de001ce85446177327f7f8210f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691e717ca4d13e3ad8523f8fe8d67534afdbb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b001876ceaa970f7adf2beb7aa0eb4c606eca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fdb21d52ac440a697372a4d577fe7acfa179fb9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7dc1782fd502ff3ba35aa4c384b0648cf142b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de87f084434969a01f1df984542985b5e34d5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13479b2aafe76063ed8606cca302e802748bd01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229cbd387089077e55b04e114345d57e5dab6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325ad0bcdfb51715c7f2b85bec6bb3f6f4541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209714cec2666970aeb521cb687300e3e3875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9427" r="-594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 análisis literario de la creación, la rebelión y la dualidad en la poesía romántica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Exploración del simbolismo en "El Tigre" de William Blake y su conexión con Prometeo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Uncovering the Symbolism of Wi…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Symbolism in Literature?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William Blake and The Tiger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Myth of Prometheus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Analysis of The Tiger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Symbolism in The Tiger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Connections to Prometheus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Creative Writing Exercise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 and 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Participating!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Uncovering the Symbolism of William Blake's The Tiger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aims to connect Blake's 'The Tiger' with the mythological figure Prometheus.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seeks to enhance your ability to analyze and interpret symbolic elements in literature.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0479" y="50800"/>
                </a:moveTo>
                <a:cubicBezTo>
                  <a:pt x="30479" y="39560"/>
                  <a:pt x="39561" y="30479"/>
                  <a:pt x="50800" y="30479"/>
                </a:cubicBezTo>
                <a:cubicBezTo>
                  <a:pt x="62040" y="30479"/>
                  <a:pt x="71122" y="39560"/>
                  <a:pt x="71122" y="50800"/>
                </a:cubicBezTo>
                <a:lnTo>
                  <a:pt x="71122" y="233680"/>
                </a:lnTo>
                <a:cubicBezTo>
                  <a:pt x="71122" y="261747"/>
                  <a:pt x="93854" y="284480"/>
                  <a:pt x="121922" y="284480"/>
                </a:cubicBezTo>
                <a:lnTo>
                  <a:pt x="314963" y="284480"/>
                </a:lnTo>
                <a:cubicBezTo>
                  <a:pt x="343032" y="284480"/>
                  <a:pt x="365764" y="261747"/>
                  <a:pt x="365764" y="233680"/>
                </a:cubicBezTo>
                <a:lnTo>
                  <a:pt x="365764" y="203201"/>
                </a:lnTo>
                <a:cubicBezTo>
                  <a:pt x="365764" y="186374"/>
                  <a:pt x="352110" y="172722"/>
                  <a:pt x="335285" y="172722"/>
                </a:cubicBezTo>
                <a:lnTo>
                  <a:pt x="334904" y="172722"/>
                </a:lnTo>
                <a:lnTo>
                  <a:pt x="334524" y="172722"/>
                </a:lnTo>
                <a:lnTo>
                  <a:pt x="334144" y="172722"/>
                </a:lnTo>
                <a:lnTo>
                  <a:pt x="333763" y="172722"/>
                </a:lnTo>
                <a:lnTo>
                  <a:pt x="333383" y="172722"/>
                </a:lnTo>
                <a:lnTo>
                  <a:pt x="333002" y="172722"/>
                </a:lnTo>
                <a:lnTo>
                  <a:pt x="332622" y="172722"/>
                </a:lnTo>
                <a:lnTo>
                  <a:pt x="332241" y="172722"/>
                </a:lnTo>
                <a:lnTo>
                  <a:pt x="331861" y="172722"/>
                </a:lnTo>
                <a:lnTo>
                  <a:pt x="331481" y="172722"/>
                </a:lnTo>
                <a:lnTo>
                  <a:pt x="331100" y="172722"/>
                </a:lnTo>
                <a:lnTo>
                  <a:pt x="330720" y="172722"/>
                </a:lnTo>
                <a:lnTo>
                  <a:pt x="330339" y="172722"/>
                </a:lnTo>
                <a:lnTo>
                  <a:pt x="329959" y="172722"/>
                </a:lnTo>
                <a:lnTo>
                  <a:pt x="329578" y="172722"/>
                </a:lnTo>
                <a:lnTo>
                  <a:pt x="329198" y="172722"/>
                </a:lnTo>
                <a:lnTo>
                  <a:pt x="328818" y="172722"/>
                </a:lnTo>
                <a:lnTo>
                  <a:pt x="328437" y="172722"/>
                </a:lnTo>
                <a:lnTo>
                  <a:pt x="328057" y="172722"/>
                </a:lnTo>
                <a:lnTo>
                  <a:pt x="327676" y="172722"/>
                </a:lnTo>
                <a:lnTo>
                  <a:pt x="327358" y="172722"/>
                </a:lnTo>
                <a:lnTo>
                  <a:pt x="326978" y="172722"/>
                </a:lnTo>
                <a:lnTo>
                  <a:pt x="326659" y="172722"/>
                </a:lnTo>
                <a:lnTo>
                  <a:pt x="326279" y="172722"/>
                </a:lnTo>
                <a:lnTo>
                  <a:pt x="325961" y="172722"/>
                </a:lnTo>
                <a:lnTo>
                  <a:pt x="325643" y="172722"/>
                </a:lnTo>
                <a:lnTo>
                  <a:pt x="325324" y="172722"/>
                </a:lnTo>
                <a:lnTo>
                  <a:pt x="325006" y="172722"/>
                </a:lnTo>
                <a:lnTo>
                  <a:pt x="324688" y="172722"/>
                </a:lnTo>
                <a:lnTo>
                  <a:pt x="324370" y="172722"/>
                </a:lnTo>
                <a:lnTo>
                  <a:pt x="324051" y="172722"/>
                </a:lnTo>
                <a:lnTo>
                  <a:pt x="323733" y="172722"/>
                </a:lnTo>
                <a:lnTo>
                  <a:pt x="323415" y="172722"/>
                </a:lnTo>
                <a:lnTo>
                  <a:pt x="323097" y="172722"/>
                </a:lnTo>
                <a:lnTo>
                  <a:pt x="322778" y="172722"/>
                </a:lnTo>
                <a:lnTo>
                  <a:pt x="322460" y="172722"/>
                </a:lnTo>
                <a:lnTo>
                  <a:pt x="322142" y="172722"/>
                </a:lnTo>
                <a:lnTo>
                  <a:pt x="321824" y="172722"/>
                </a:lnTo>
                <a:lnTo>
                  <a:pt x="321506" y="172722"/>
                </a:lnTo>
                <a:lnTo>
                  <a:pt x="321187" y="172722"/>
                </a:lnTo>
                <a:lnTo>
                  <a:pt x="320869" y="172722"/>
                </a:lnTo>
                <a:lnTo>
                  <a:pt x="320551" y="172722"/>
                </a:lnTo>
                <a:lnTo>
                  <a:pt x="320233" y="172722"/>
                </a:lnTo>
                <a:lnTo>
                  <a:pt x="319914" y="172722"/>
                </a:lnTo>
                <a:lnTo>
                  <a:pt x="319596" y="172722"/>
                </a:lnTo>
                <a:lnTo>
                  <a:pt x="319278" y="172722"/>
                </a:lnTo>
                <a:lnTo>
                  <a:pt x="318960" y="172722"/>
                </a:lnTo>
                <a:lnTo>
                  <a:pt x="318641" y="172722"/>
                </a:lnTo>
                <a:lnTo>
                  <a:pt x="318323" y="172722"/>
                </a:lnTo>
                <a:lnTo>
                  <a:pt x="318005" y="172722"/>
                </a:lnTo>
                <a:lnTo>
                  <a:pt x="317687" y="172722"/>
                </a:lnTo>
                <a:lnTo>
                  <a:pt x="317369" y="172722"/>
                </a:lnTo>
                <a:lnTo>
                  <a:pt x="317050" y="172722"/>
                </a:lnTo>
                <a:lnTo>
                  <a:pt x="316732" y="172722"/>
                </a:lnTo>
                <a:lnTo>
                  <a:pt x="316414" y="172722"/>
                </a:lnTo>
                <a:lnTo>
                  <a:pt x="316096" y="172722"/>
                </a:lnTo>
                <a:lnTo>
                  <a:pt x="315777" y="172722"/>
                </a:lnTo>
                <a:lnTo>
                  <a:pt x="315459" y="172722"/>
                </a:lnTo>
                <a:lnTo>
                  <a:pt x="315141" y="172722"/>
                </a:lnTo>
                <a:lnTo>
                  <a:pt x="314823" y="172722"/>
                </a:lnTo>
                <a:lnTo>
                  <a:pt x="314504" y="172722"/>
                </a:lnTo>
                <a:lnTo>
                  <a:pt x="314186" y="172722"/>
                </a:lnTo>
                <a:lnTo>
                  <a:pt x="313868" y="172722"/>
                </a:lnTo>
                <a:lnTo>
                  <a:pt x="313550" y="172722"/>
                </a:lnTo>
                <a:lnTo>
                  <a:pt x="313232" y="172722"/>
                </a:lnTo>
                <a:lnTo>
                  <a:pt x="312913" y="172722"/>
                </a:lnTo>
                <a:lnTo>
                  <a:pt x="312595" y="172722"/>
                </a:lnTo>
                <a:lnTo>
                  <a:pt x="312277" y="172722"/>
                </a:lnTo>
                <a:lnTo>
                  <a:pt x="311959" y="172722"/>
                </a:lnTo>
                <a:lnTo>
                  <a:pt x="311640" y="172722"/>
                </a:lnTo>
                <a:lnTo>
                  <a:pt x="311322" y="172722"/>
                </a:lnTo>
                <a:lnTo>
                  <a:pt x="311004" y="172722"/>
                </a:lnTo>
                <a:lnTo>
                  <a:pt x="310686" y="172722"/>
                </a:lnTo>
                <a:lnTo>
                  <a:pt x="310367" y="172722"/>
                </a:lnTo>
                <a:lnTo>
                  <a:pt x="310049" y="172722"/>
                </a:lnTo>
                <a:lnTo>
                  <a:pt x="309731" y="172722"/>
                </a:lnTo>
                <a:lnTo>
                  <a:pt x="309413" y="172722"/>
                </a:lnTo>
                <a:lnTo>
                  <a:pt x="309095" y="172722"/>
                </a:lnTo>
                <a:lnTo>
                  <a:pt x="308776" y="172722"/>
                </a:lnTo>
                <a:lnTo>
                  <a:pt x="308458" y="172722"/>
                </a:lnTo>
                <a:lnTo>
                  <a:pt x="308140" y="172722"/>
                </a:lnTo>
                <a:lnTo>
                  <a:pt x="307822" y="172722"/>
                </a:lnTo>
                <a:lnTo>
                  <a:pt x="307503" y="172722"/>
                </a:lnTo>
                <a:lnTo>
                  <a:pt x="307185" y="172722"/>
                </a:lnTo>
                <a:lnTo>
                  <a:pt x="306867" y="172722"/>
                </a:lnTo>
                <a:lnTo>
                  <a:pt x="306549" y="172722"/>
                </a:lnTo>
                <a:lnTo>
                  <a:pt x="306230" y="172722"/>
                </a:lnTo>
                <a:lnTo>
                  <a:pt x="305912" y="172722"/>
                </a:lnTo>
                <a:lnTo>
                  <a:pt x="305594" y="172722"/>
                </a:lnTo>
                <a:lnTo>
                  <a:pt x="305276" y="172722"/>
                </a:lnTo>
                <a:lnTo>
                  <a:pt x="304958" y="172722"/>
                </a:lnTo>
                <a:lnTo>
                  <a:pt x="304639" y="172722"/>
                </a:lnTo>
                <a:lnTo>
                  <a:pt x="304321" y="172722"/>
                </a:lnTo>
                <a:lnTo>
                  <a:pt x="304003" y="172722"/>
                </a:lnTo>
                <a:lnTo>
                  <a:pt x="303685" y="172722"/>
                </a:lnTo>
                <a:lnTo>
                  <a:pt x="303366" y="172722"/>
                </a:lnTo>
                <a:lnTo>
                  <a:pt x="303048" y="172722"/>
                </a:lnTo>
                <a:lnTo>
                  <a:pt x="302730" y="172722"/>
                </a:lnTo>
                <a:lnTo>
                  <a:pt x="302412" y="172722"/>
                </a:lnTo>
                <a:lnTo>
                  <a:pt x="302093" y="172722"/>
                </a:lnTo>
                <a:lnTo>
                  <a:pt x="301775" y="172722"/>
                </a:lnTo>
                <a:lnTo>
                  <a:pt x="301457" y="172722"/>
                </a:lnTo>
                <a:lnTo>
                  <a:pt x="301139" y="172722"/>
                </a:lnTo>
                <a:lnTo>
                  <a:pt x="300821" y="172722"/>
                </a:lnTo>
                <a:lnTo>
                  <a:pt x="300502" y="172722"/>
                </a:lnTo>
                <a:lnTo>
                  <a:pt x="300184" y="172722"/>
                </a:lnTo>
                <a:lnTo>
                  <a:pt x="299866" y="172722"/>
                </a:lnTo>
                <a:lnTo>
                  <a:pt x="299548" y="172722"/>
                </a:lnTo>
                <a:lnTo>
                  <a:pt x="299229" y="172722"/>
                </a:lnTo>
                <a:lnTo>
                  <a:pt x="298911" y="172722"/>
                </a:lnTo>
                <a:lnTo>
                  <a:pt x="298593" y="172722"/>
                </a:lnTo>
                <a:lnTo>
                  <a:pt x="298275" y="172722"/>
                </a:lnTo>
                <a:lnTo>
                  <a:pt x="297956" y="172722"/>
                </a:lnTo>
                <a:lnTo>
                  <a:pt x="297638" y="172722"/>
                </a:lnTo>
                <a:lnTo>
                  <a:pt x="297320" y="172722"/>
                </a:lnTo>
                <a:lnTo>
                  <a:pt x="297002" y="172722"/>
                </a:lnTo>
                <a:lnTo>
                  <a:pt x="296684" y="172722"/>
                </a:lnTo>
                <a:lnTo>
                  <a:pt x="296365" y="172722"/>
                </a:lnTo>
                <a:lnTo>
                  <a:pt x="296047" y="172722"/>
                </a:lnTo>
                <a:lnTo>
                  <a:pt x="295729" y="172722"/>
                </a:lnTo>
                <a:lnTo>
                  <a:pt x="295411" y="172722"/>
                </a:lnTo>
                <a:lnTo>
                  <a:pt x="295092" y="172722"/>
                </a:lnTo>
                <a:lnTo>
                  <a:pt x="294774" y="172722"/>
                </a:lnTo>
                <a:lnTo>
                  <a:pt x="294456" y="172722"/>
                </a:lnTo>
                <a:lnTo>
                  <a:pt x="294138" y="172722"/>
                </a:lnTo>
                <a:lnTo>
                  <a:pt x="293819" y="172722"/>
                </a:lnTo>
                <a:lnTo>
                  <a:pt x="293501" y="172722"/>
                </a:lnTo>
                <a:lnTo>
                  <a:pt x="293183" y="172722"/>
                </a:lnTo>
                <a:lnTo>
                  <a:pt x="292865" y="172722"/>
                </a:lnTo>
                <a:lnTo>
                  <a:pt x="292547" y="172722"/>
                </a:lnTo>
                <a:lnTo>
                  <a:pt x="292228" y="172722"/>
                </a:lnTo>
                <a:lnTo>
                  <a:pt x="291910" y="172722"/>
                </a:lnTo>
                <a:lnTo>
                  <a:pt x="291592" y="172722"/>
                </a:lnTo>
                <a:lnTo>
                  <a:pt x="291274" y="172722"/>
                </a:lnTo>
                <a:lnTo>
                  <a:pt x="290955" y="172722"/>
                </a:lnTo>
                <a:lnTo>
                  <a:pt x="290637" y="172722"/>
                </a:lnTo>
                <a:lnTo>
                  <a:pt x="290319" y="172722"/>
                </a:lnTo>
                <a:lnTo>
                  <a:pt x="290001" y="172722"/>
                </a:lnTo>
                <a:lnTo>
                  <a:pt x="289682" y="172722"/>
                </a:lnTo>
                <a:lnTo>
                  <a:pt x="289364" y="172722"/>
                </a:lnTo>
                <a:lnTo>
                  <a:pt x="289046" y="172722"/>
                </a:lnTo>
                <a:lnTo>
                  <a:pt x="288728" y="172722"/>
                </a:lnTo>
                <a:lnTo>
                  <a:pt x="288410" y="172722"/>
                </a:lnTo>
                <a:lnTo>
                  <a:pt x="288091" y="172722"/>
                </a:lnTo>
                <a:lnTo>
                  <a:pt x="287773" y="172722"/>
                </a:lnTo>
                <a:lnTo>
                  <a:pt x="287455" y="172722"/>
                </a:lnTo>
                <a:lnTo>
                  <a:pt x="287137" y="172722"/>
                </a:lnTo>
                <a:lnTo>
                  <a:pt x="286818" y="172722"/>
                </a:lnTo>
                <a:lnTo>
                  <a:pt x="286500" y="172722"/>
                </a:lnTo>
                <a:lnTo>
                  <a:pt x="286182" y="172722"/>
                </a:lnTo>
                <a:lnTo>
                  <a:pt x="285864" y="172722"/>
                </a:lnTo>
                <a:lnTo>
                  <a:pt x="285545" y="172722"/>
                </a:lnTo>
                <a:lnTo>
                  <a:pt x="285227" y="172722"/>
                </a:lnTo>
                <a:lnTo>
                  <a:pt x="284909" y="172722"/>
                </a:lnTo>
                <a:lnTo>
                  <a:pt x="284591" y="172722"/>
                </a:lnTo>
                <a:lnTo>
                  <a:pt x="284273" y="172722"/>
                </a:lnTo>
                <a:lnTo>
                  <a:pt x="283954" y="172722"/>
                </a:lnTo>
                <a:lnTo>
                  <a:pt x="283636" y="172722"/>
                </a:lnTo>
                <a:lnTo>
                  <a:pt x="283318" y="172722"/>
                </a:lnTo>
                <a:lnTo>
                  <a:pt x="283000" y="172722"/>
                </a:lnTo>
                <a:lnTo>
                  <a:pt x="282681" y="172722"/>
                </a:lnTo>
                <a:lnTo>
                  <a:pt x="282363" y="172722"/>
                </a:lnTo>
                <a:lnTo>
                  <a:pt x="282045" y="172722"/>
                </a:lnTo>
                <a:lnTo>
                  <a:pt x="281727" y="172722"/>
                </a:lnTo>
                <a:lnTo>
                  <a:pt x="281409" y="172722"/>
                </a:lnTo>
                <a:lnTo>
                  <a:pt x="281090" y="172722"/>
                </a:lnTo>
                <a:lnTo>
                  <a:pt x="280772" y="172722"/>
                </a:lnTo>
                <a:lnTo>
                  <a:pt x="280454" y="172722"/>
                </a:lnTo>
                <a:lnTo>
                  <a:pt x="280136" y="172722"/>
                </a:lnTo>
                <a:lnTo>
                  <a:pt x="279817" y="172722"/>
                </a:lnTo>
                <a:lnTo>
                  <a:pt x="279499" y="172722"/>
                </a:lnTo>
                <a:lnTo>
                  <a:pt x="279181" y="172722"/>
                </a:lnTo>
                <a:lnTo>
                  <a:pt x="278863" y="172722"/>
                </a:lnTo>
                <a:lnTo>
                  <a:pt x="278544" y="172722"/>
                </a:lnTo>
                <a:lnTo>
                  <a:pt x="278226" y="172722"/>
                </a:lnTo>
                <a:lnTo>
                  <a:pt x="277908" y="172722"/>
                </a:lnTo>
                <a:lnTo>
                  <a:pt x="277590" y="172722"/>
                </a:lnTo>
                <a:lnTo>
                  <a:pt x="277272" y="172722"/>
                </a:lnTo>
                <a:lnTo>
                  <a:pt x="276953" y="172722"/>
                </a:lnTo>
                <a:lnTo>
                  <a:pt x="276635" y="172722"/>
                </a:lnTo>
                <a:lnTo>
                  <a:pt x="276317" y="172722"/>
                </a:lnTo>
                <a:lnTo>
                  <a:pt x="275999" y="172722"/>
                </a:lnTo>
                <a:lnTo>
                  <a:pt x="275680" y="172722"/>
                </a:lnTo>
                <a:lnTo>
                  <a:pt x="275362" y="172722"/>
                </a:lnTo>
                <a:lnTo>
                  <a:pt x="275044" y="172722"/>
                </a:lnTo>
                <a:lnTo>
                  <a:pt x="274726" y="172722"/>
                </a:lnTo>
                <a:lnTo>
                  <a:pt x="274407" y="172722"/>
                </a:lnTo>
                <a:lnTo>
                  <a:pt x="274089" y="172722"/>
                </a:lnTo>
                <a:lnTo>
                  <a:pt x="273771" y="172722"/>
                </a:lnTo>
                <a:lnTo>
                  <a:pt x="273453" y="172722"/>
                </a:lnTo>
                <a:lnTo>
                  <a:pt x="273135" y="172722"/>
                </a:lnTo>
                <a:lnTo>
                  <a:pt x="272816" y="172722"/>
                </a:lnTo>
                <a:lnTo>
                  <a:pt x="272498" y="172722"/>
                </a:lnTo>
                <a:lnTo>
                  <a:pt x="272180" y="172722"/>
                </a:lnTo>
                <a:lnTo>
                  <a:pt x="271862" y="172722"/>
                </a:lnTo>
                <a:lnTo>
                  <a:pt x="271543" y="172722"/>
                </a:lnTo>
                <a:lnTo>
                  <a:pt x="271225" y="172722"/>
                </a:lnTo>
                <a:lnTo>
                  <a:pt x="270907" y="172722"/>
                </a:lnTo>
                <a:lnTo>
                  <a:pt x="270589" y="172722"/>
                </a:lnTo>
                <a:lnTo>
                  <a:pt x="270270" y="172722"/>
                </a:lnTo>
                <a:lnTo>
                  <a:pt x="269952" y="172722"/>
                </a:lnTo>
                <a:lnTo>
                  <a:pt x="269634" y="172722"/>
                </a:lnTo>
                <a:lnTo>
                  <a:pt x="269316" y="172722"/>
                </a:lnTo>
                <a:lnTo>
                  <a:pt x="268998" y="172722"/>
                </a:lnTo>
                <a:lnTo>
                  <a:pt x="268679" y="172722"/>
                </a:lnTo>
                <a:lnTo>
                  <a:pt x="268361" y="172722"/>
                </a:lnTo>
                <a:lnTo>
                  <a:pt x="268043" y="172722"/>
                </a:lnTo>
                <a:lnTo>
                  <a:pt x="267725" y="172722"/>
                </a:lnTo>
                <a:lnTo>
                  <a:pt x="267406" y="172722"/>
                </a:lnTo>
                <a:lnTo>
                  <a:pt x="267088" y="172722"/>
                </a:lnTo>
                <a:lnTo>
                  <a:pt x="266770" y="172722"/>
                </a:lnTo>
                <a:lnTo>
                  <a:pt x="266452" y="172722"/>
                </a:lnTo>
                <a:lnTo>
                  <a:pt x="266133" y="172722"/>
                </a:lnTo>
                <a:lnTo>
                  <a:pt x="265815" y="172722"/>
                </a:lnTo>
                <a:lnTo>
                  <a:pt x="265497" y="172722"/>
                </a:lnTo>
                <a:lnTo>
                  <a:pt x="265179" y="172722"/>
                </a:lnTo>
                <a:lnTo>
                  <a:pt x="264861" y="172722"/>
                </a:lnTo>
                <a:lnTo>
                  <a:pt x="264542" y="172722"/>
                </a:lnTo>
                <a:lnTo>
                  <a:pt x="264224" y="172722"/>
                </a:lnTo>
                <a:lnTo>
                  <a:pt x="263906" y="172722"/>
                </a:lnTo>
                <a:lnTo>
                  <a:pt x="263588" y="172722"/>
                </a:lnTo>
                <a:lnTo>
                  <a:pt x="263269" y="172722"/>
                </a:lnTo>
                <a:lnTo>
                  <a:pt x="262951" y="172722"/>
                </a:lnTo>
                <a:lnTo>
                  <a:pt x="262633" y="172722"/>
                </a:lnTo>
                <a:lnTo>
                  <a:pt x="262315" y="172722"/>
                </a:lnTo>
                <a:lnTo>
                  <a:pt x="261996" y="172722"/>
                </a:lnTo>
                <a:lnTo>
                  <a:pt x="261678" y="172722"/>
                </a:lnTo>
                <a:lnTo>
                  <a:pt x="261360" y="172722"/>
                </a:lnTo>
                <a:lnTo>
                  <a:pt x="261042" y="172722"/>
                </a:lnTo>
                <a:lnTo>
                  <a:pt x="260724" y="172722"/>
                </a:lnTo>
                <a:lnTo>
                  <a:pt x="260405" y="172722"/>
                </a:lnTo>
                <a:lnTo>
                  <a:pt x="260087" y="172722"/>
                </a:lnTo>
                <a:lnTo>
                  <a:pt x="259769" y="172722"/>
                </a:lnTo>
                <a:lnTo>
                  <a:pt x="259451" y="172722"/>
                </a:lnTo>
                <a:lnTo>
                  <a:pt x="259132" y="172722"/>
                </a:lnTo>
                <a:lnTo>
                  <a:pt x="258814" y="172722"/>
                </a:lnTo>
                <a:lnTo>
                  <a:pt x="258496" y="172722"/>
                </a:lnTo>
                <a:lnTo>
                  <a:pt x="258178" y="172722"/>
                </a:lnTo>
                <a:lnTo>
                  <a:pt x="257859" y="172722"/>
                </a:lnTo>
                <a:lnTo>
                  <a:pt x="257541" y="172722"/>
                </a:lnTo>
                <a:lnTo>
                  <a:pt x="257223" y="172722"/>
                </a:lnTo>
                <a:lnTo>
                  <a:pt x="256905" y="172722"/>
                </a:lnTo>
                <a:lnTo>
                  <a:pt x="256587" y="172722"/>
                </a:lnTo>
                <a:lnTo>
                  <a:pt x="256268" y="172722"/>
                </a:lnTo>
                <a:lnTo>
                  <a:pt x="255950" y="172722"/>
                </a:lnTo>
                <a:lnTo>
                  <a:pt x="255632" y="172722"/>
                </a:lnTo>
                <a:lnTo>
                  <a:pt x="255314" y="172722"/>
                </a:lnTo>
                <a:lnTo>
                  <a:pt x="254995" y="172722"/>
                </a:lnTo>
                <a:lnTo>
                  <a:pt x="254677" y="172722"/>
                </a:lnTo>
                <a:lnTo>
                  <a:pt x="254359" y="172722"/>
                </a:lnTo>
                <a:lnTo>
                  <a:pt x="254041" y="172722"/>
                </a:lnTo>
                <a:lnTo>
                  <a:pt x="253722" y="172722"/>
                </a:lnTo>
                <a:lnTo>
                  <a:pt x="253404" y="172722"/>
                </a:lnTo>
                <a:lnTo>
                  <a:pt x="253086" y="172722"/>
                </a:lnTo>
                <a:lnTo>
                  <a:pt x="252768" y="172722"/>
                </a:lnTo>
                <a:lnTo>
                  <a:pt x="252450" y="172722"/>
                </a:lnTo>
                <a:lnTo>
                  <a:pt x="252131" y="172722"/>
                </a:lnTo>
                <a:lnTo>
                  <a:pt x="251813" y="172722"/>
                </a:lnTo>
                <a:lnTo>
                  <a:pt x="251495" y="172722"/>
                </a:lnTo>
                <a:lnTo>
                  <a:pt x="251177" y="172722"/>
                </a:lnTo>
                <a:lnTo>
                  <a:pt x="250858" y="172722"/>
                </a:lnTo>
                <a:lnTo>
                  <a:pt x="250540" y="172722"/>
                </a:lnTo>
                <a:lnTo>
                  <a:pt x="250222" y="172722"/>
                </a:lnTo>
                <a:lnTo>
                  <a:pt x="249904" y="172722"/>
                </a:lnTo>
                <a:lnTo>
                  <a:pt x="249585" y="172722"/>
                </a:lnTo>
                <a:lnTo>
                  <a:pt x="249267" y="172722"/>
                </a:lnTo>
                <a:lnTo>
                  <a:pt x="248949" y="172722"/>
                </a:lnTo>
                <a:lnTo>
                  <a:pt x="248631" y="172722"/>
                </a:lnTo>
                <a:lnTo>
                  <a:pt x="248313" y="172722"/>
                </a:lnTo>
                <a:lnTo>
                  <a:pt x="247994" y="172722"/>
                </a:lnTo>
                <a:lnTo>
                  <a:pt x="247676" y="172722"/>
                </a:lnTo>
                <a:lnTo>
                  <a:pt x="247358" y="172722"/>
                </a:lnTo>
                <a:lnTo>
                  <a:pt x="247040" y="172722"/>
                </a:lnTo>
                <a:lnTo>
                  <a:pt x="246721" y="172722"/>
                </a:lnTo>
                <a:lnTo>
                  <a:pt x="246403" y="172722"/>
                </a:lnTo>
                <a:lnTo>
                  <a:pt x="246085" y="172722"/>
                </a:lnTo>
                <a:lnTo>
                  <a:pt x="245767" y="172722"/>
                </a:lnTo>
                <a:lnTo>
                  <a:pt x="245448" y="172722"/>
                </a:lnTo>
                <a:lnTo>
                  <a:pt x="245130" y="172722"/>
                </a:lnTo>
                <a:lnTo>
                  <a:pt x="244812" y="172722"/>
                </a:lnTo>
                <a:lnTo>
                  <a:pt x="244494" y="172722"/>
                </a:lnTo>
                <a:lnTo>
                  <a:pt x="244176" y="172722"/>
                </a:lnTo>
                <a:lnTo>
                  <a:pt x="243857" y="172722"/>
                </a:lnTo>
                <a:lnTo>
                  <a:pt x="243539" y="172722"/>
                </a:lnTo>
                <a:lnTo>
                  <a:pt x="243221" y="172722"/>
                </a:lnTo>
                <a:lnTo>
                  <a:pt x="242903" y="172722"/>
                </a:lnTo>
                <a:lnTo>
                  <a:pt x="242584" y="172722"/>
                </a:lnTo>
                <a:lnTo>
                  <a:pt x="242266" y="172722"/>
                </a:lnTo>
                <a:lnTo>
                  <a:pt x="241948" y="172722"/>
                </a:lnTo>
                <a:lnTo>
                  <a:pt x="241630" y="172722"/>
                </a:lnTo>
                <a:lnTo>
                  <a:pt x="241311" y="172722"/>
                </a:lnTo>
                <a:lnTo>
                  <a:pt x="240993" y="172722"/>
                </a:lnTo>
                <a:lnTo>
                  <a:pt x="240675" y="172722"/>
                </a:lnTo>
                <a:lnTo>
                  <a:pt x="240357" y="172722"/>
                </a:lnTo>
                <a:lnTo>
                  <a:pt x="240039" y="172722"/>
                </a:lnTo>
                <a:lnTo>
                  <a:pt x="239720" y="172722"/>
                </a:lnTo>
                <a:lnTo>
                  <a:pt x="239402" y="172722"/>
                </a:lnTo>
                <a:lnTo>
                  <a:pt x="239084" y="172722"/>
                </a:lnTo>
                <a:lnTo>
                  <a:pt x="238766" y="172722"/>
                </a:lnTo>
                <a:lnTo>
                  <a:pt x="238447" y="172722"/>
                </a:lnTo>
                <a:lnTo>
                  <a:pt x="238129" y="172722"/>
                </a:lnTo>
                <a:lnTo>
                  <a:pt x="237811" y="172722"/>
                </a:lnTo>
                <a:lnTo>
                  <a:pt x="237493" y="172722"/>
                </a:lnTo>
                <a:lnTo>
                  <a:pt x="237175" y="172722"/>
                </a:lnTo>
                <a:lnTo>
                  <a:pt x="236856" y="172722"/>
                </a:lnTo>
                <a:lnTo>
                  <a:pt x="236538" y="172722"/>
                </a:lnTo>
                <a:lnTo>
                  <a:pt x="236220" y="172722"/>
                </a:lnTo>
                <a:lnTo>
                  <a:pt x="235902" y="172722"/>
                </a:lnTo>
                <a:lnTo>
                  <a:pt x="235583" y="172722"/>
                </a:lnTo>
                <a:lnTo>
                  <a:pt x="235265" y="172722"/>
                </a:lnTo>
                <a:lnTo>
                  <a:pt x="234947" y="172722"/>
                </a:lnTo>
                <a:lnTo>
                  <a:pt x="234629" y="172722"/>
                </a:lnTo>
                <a:lnTo>
                  <a:pt x="234310" y="172722"/>
                </a:lnTo>
                <a:lnTo>
                  <a:pt x="233992" y="172722"/>
                </a:lnTo>
                <a:lnTo>
                  <a:pt x="233674" y="172722"/>
                </a:lnTo>
                <a:lnTo>
                  <a:pt x="233356" y="172722"/>
                </a:lnTo>
                <a:lnTo>
                  <a:pt x="233038" y="172722"/>
                </a:lnTo>
                <a:lnTo>
                  <a:pt x="232719" y="172722"/>
                </a:lnTo>
                <a:lnTo>
                  <a:pt x="232401" y="172722"/>
                </a:lnTo>
                <a:lnTo>
                  <a:pt x="232083" y="172722"/>
                </a:lnTo>
                <a:lnTo>
                  <a:pt x="231765" y="172722"/>
                </a:lnTo>
                <a:lnTo>
                  <a:pt x="231446" y="172722"/>
                </a:lnTo>
                <a:lnTo>
                  <a:pt x="231128" y="172722"/>
                </a:lnTo>
                <a:lnTo>
                  <a:pt x="230810" y="172722"/>
                </a:lnTo>
                <a:lnTo>
                  <a:pt x="230492" y="172722"/>
                </a:lnTo>
                <a:lnTo>
                  <a:pt x="230173" y="172722"/>
                </a:lnTo>
                <a:lnTo>
                  <a:pt x="229855" y="172722"/>
                </a:lnTo>
                <a:lnTo>
                  <a:pt x="229537" y="172722"/>
                </a:lnTo>
                <a:lnTo>
                  <a:pt x="229219" y="172722"/>
                </a:lnTo>
                <a:lnTo>
                  <a:pt x="228901" y="172722"/>
                </a:lnTo>
                <a:lnTo>
                  <a:pt x="228582" y="172722"/>
                </a:lnTo>
                <a:lnTo>
                  <a:pt x="228264" y="172722"/>
                </a:lnTo>
                <a:lnTo>
                  <a:pt x="227946" y="172722"/>
                </a:lnTo>
                <a:lnTo>
                  <a:pt x="227628" y="172722"/>
                </a:lnTo>
                <a:lnTo>
                  <a:pt x="227309" y="172722"/>
                </a:lnTo>
                <a:lnTo>
                  <a:pt x="226991" y="172722"/>
                </a:lnTo>
                <a:lnTo>
                  <a:pt x="226673" y="172722"/>
                </a:lnTo>
                <a:lnTo>
                  <a:pt x="226355" y="172722"/>
                </a:lnTo>
                <a:lnTo>
                  <a:pt x="226036" y="172722"/>
                </a:lnTo>
                <a:lnTo>
                  <a:pt x="225718" y="172722"/>
                </a:lnTo>
                <a:lnTo>
                  <a:pt x="225400" y="172722"/>
                </a:lnTo>
                <a:lnTo>
                  <a:pt x="225082" y="172722"/>
                </a:lnTo>
                <a:lnTo>
                  <a:pt x="224764" y="172722"/>
                </a:lnTo>
                <a:lnTo>
                  <a:pt x="224445" y="172722"/>
                </a:lnTo>
                <a:lnTo>
                  <a:pt x="224127" y="172722"/>
                </a:lnTo>
                <a:lnTo>
                  <a:pt x="223809" y="172722"/>
                </a:lnTo>
                <a:lnTo>
                  <a:pt x="223491" y="172722"/>
                </a:lnTo>
                <a:lnTo>
                  <a:pt x="223172" y="172722"/>
                </a:lnTo>
                <a:lnTo>
                  <a:pt x="222854" y="172722"/>
                </a:lnTo>
                <a:lnTo>
                  <a:pt x="222536" y="172722"/>
                </a:lnTo>
                <a:lnTo>
                  <a:pt x="222218" y="172722"/>
                </a:lnTo>
                <a:lnTo>
                  <a:pt x="221899" y="172722"/>
                </a:lnTo>
                <a:lnTo>
                  <a:pt x="221581" y="172722"/>
                </a:lnTo>
                <a:lnTo>
                  <a:pt x="221263" y="172722"/>
                </a:lnTo>
                <a:lnTo>
                  <a:pt x="220945" y="172722"/>
                </a:lnTo>
                <a:lnTo>
                  <a:pt x="220627" y="172722"/>
                </a:lnTo>
                <a:lnTo>
                  <a:pt x="220308" y="172722"/>
                </a:lnTo>
                <a:lnTo>
                  <a:pt x="219990" y="172722"/>
                </a:lnTo>
                <a:lnTo>
                  <a:pt x="219672" y="172722"/>
                </a:lnTo>
                <a:lnTo>
                  <a:pt x="219354" y="172722"/>
                </a:lnTo>
                <a:lnTo>
                  <a:pt x="219035" y="172722"/>
                </a:lnTo>
                <a:lnTo>
                  <a:pt x="218717" y="172722"/>
                </a:lnTo>
                <a:lnTo>
                  <a:pt x="218399" y="172722"/>
                </a:lnTo>
                <a:lnTo>
                  <a:pt x="218081" y="172722"/>
                </a:lnTo>
                <a:lnTo>
                  <a:pt x="217762" y="172722"/>
                </a:lnTo>
                <a:lnTo>
                  <a:pt x="217444" y="172722"/>
                </a:lnTo>
                <a:lnTo>
                  <a:pt x="217126" y="172722"/>
                </a:lnTo>
                <a:lnTo>
                  <a:pt x="216808" y="172722"/>
                </a:lnTo>
                <a:lnTo>
                  <a:pt x="216490" y="172722"/>
                </a:lnTo>
                <a:lnTo>
                  <a:pt x="216171" y="172722"/>
                </a:lnTo>
                <a:lnTo>
                  <a:pt x="215853" y="172722"/>
                </a:lnTo>
                <a:lnTo>
                  <a:pt x="215535" y="172722"/>
                </a:lnTo>
                <a:lnTo>
                  <a:pt x="215217" y="172722"/>
                </a:lnTo>
                <a:lnTo>
                  <a:pt x="214898" y="172722"/>
                </a:lnTo>
                <a:lnTo>
                  <a:pt x="214580" y="172722"/>
                </a:lnTo>
                <a:lnTo>
                  <a:pt x="214262" y="172722"/>
                </a:lnTo>
                <a:lnTo>
                  <a:pt x="213944" y="172722"/>
                </a:lnTo>
                <a:lnTo>
                  <a:pt x="213625" y="172722"/>
                </a:lnTo>
                <a:lnTo>
                  <a:pt x="213307" y="172722"/>
                </a:lnTo>
                <a:lnTo>
                  <a:pt x="212989" y="172722"/>
                </a:lnTo>
                <a:lnTo>
                  <a:pt x="212671" y="172722"/>
                </a:lnTo>
                <a:lnTo>
                  <a:pt x="212353" y="172722"/>
                </a:lnTo>
                <a:lnTo>
                  <a:pt x="212034" y="172722"/>
                </a:lnTo>
                <a:lnTo>
                  <a:pt x="211716" y="172722"/>
                </a:lnTo>
                <a:lnTo>
                  <a:pt x="211398" y="172722"/>
                </a:lnTo>
                <a:lnTo>
                  <a:pt x="211080" y="172722"/>
                </a:lnTo>
                <a:lnTo>
                  <a:pt x="210761" y="172722"/>
                </a:lnTo>
                <a:lnTo>
                  <a:pt x="210443" y="172722"/>
                </a:lnTo>
                <a:lnTo>
                  <a:pt x="210125" y="172722"/>
                </a:lnTo>
                <a:lnTo>
                  <a:pt x="209807" y="172722"/>
                </a:lnTo>
                <a:lnTo>
                  <a:pt x="209488" y="172722"/>
                </a:lnTo>
                <a:lnTo>
                  <a:pt x="209170" y="172722"/>
                </a:lnTo>
                <a:lnTo>
                  <a:pt x="208852" y="172722"/>
                </a:lnTo>
                <a:lnTo>
                  <a:pt x="208534" y="172722"/>
                </a:lnTo>
                <a:lnTo>
                  <a:pt x="208216" y="172722"/>
                </a:lnTo>
                <a:lnTo>
                  <a:pt x="207897" y="172722"/>
                </a:lnTo>
                <a:lnTo>
                  <a:pt x="207579" y="172722"/>
                </a:lnTo>
                <a:lnTo>
                  <a:pt x="207261" y="172722"/>
                </a:lnTo>
                <a:lnTo>
                  <a:pt x="206943" y="172722"/>
                </a:lnTo>
                <a:lnTo>
                  <a:pt x="206624" y="172722"/>
                </a:lnTo>
                <a:lnTo>
                  <a:pt x="206306" y="172722"/>
                </a:lnTo>
                <a:lnTo>
                  <a:pt x="205988" y="172722"/>
                </a:lnTo>
                <a:lnTo>
                  <a:pt x="205670" y="172722"/>
                </a:lnTo>
                <a:lnTo>
                  <a:pt x="205351" y="172722"/>
                </a:lnTo>
                <a:lnTo>
                  <a:pt x="205033" y="172722"/>
                </a:lnTo>
                <a:lnTo>
                  <a:pt x="204715" y="172722"/>
                </a:lnTo>
                <a:lnTo>
                  <a:pt x="204397" y="172722"/>
                </a:lnTo>
                <a:lnTo>
                  <a:pt x="204079" y="172722"/>
                </a:lnTo>
                <a:lnTo>
                  <a:pt x="203760" y="172722"/>
                </a:lnTo>
                <a:lnTo>
                  <a:pt x="203442" y="172722"/>
                </a:lnTo>
                <a:lnTo>
                  <a:pt x="203124" y="172722"/>
                </a:lnTo>
                <a:lnTo>
                  <a:pt x="202806" y="172722"/>
                </a:lnTo>
                <a:lnTo>
                  <a:pt x="202487" y="172722"/>
                </a:lnTo>
                <a:lnTo>
                  <a:pt x="202169" y="172722"/>
                </a:lnTo>
                <a:lnTo>
                  <a:pt x="201851" y="172722"/>
                </a:lnTo>
                <a:lnTo>
                  <a:pt x="201533" y="172722"/>
                </a:lnTo>
                <a:lnTo>
                  <a:pt x="201214" y="172722"/>
                </a:lnTo>
                <a:lnTo>
                  <a:pt x="200896" y="172722"/>
                </a:lnTo>
                <a:lnTo>
                  <a:pt x="200578" y="172722"/>
                </a:lnTo>
                <a:lnTo>
                  <a:pt x="200260" y="172722"/>
                </a:lnTo>
                <a:lnTo>
                  <a:pt x="199942" y="172722"/>
                </a:lnTo>
                <a:lnTo>
                  <a:pt x="199623" y="172722"/>
                </a:lnTo>
                <a:lnTo>
                  <a:pt x="199305" y="172722"/>
                </a:lnTo>
                <a:lnTo>
                  <a:pt x="198987" y="172722"/>
                </a:lnTo>
                <a:lnTo>
                  <a:pt x="198669" y="172722"/>
                </a:lnTo>
                <a:lnTo>
                  <a:pt x="198350" y="172722"/>
                </a:lnTo>
                <a:lnTo>
                  <a:pt x="198032" y="172722"/>
                </a:lnTo>
                <a:lnTo>
                  <a:pt x="197714" y="172722"/>
                </a:lnTo>
                <a:lnTo>
                  <a:pt x="197396" y="172722"/>
                </a:lnTo>
                <a:lnTo>
                  <a:pt x="197077" y="172722"/>
                </a:lnTo>
                <a:lnTo>
                  <a:pt x="196759" y="172722"/>
                </a:lnTo>
                <a:lnTo>
                  <a:pt x="196441" y="172722"/>
                </a:lnTo>
                <a:lnTo>
                  <a:pt x="196123" y="172722"/>
                </a:lnTo>
                <a:lnTo>
                  <a:pt x="195805" y="172722"/>
                </a:lnTo>
                <a:lnTo>
                  <a:pt x="195486" y="172722"/>
                </a:lnTo>
                <a:lnTo>
                  <a:pt x="195168" y="172722"/>
                </a:lnTo>
                <a:lnTo>
                  <a:pt x="194850" y="172722"/>
                </a:lnTo>
                <a:lnTo>
                  <a:pt x="194532" y="172722"/>
                </a:lnTo>
                <a:lnTo>
                  <a:pt x="194213" y="172722"/>
                </a:lnTo>
                <a:lnTo>
                  <a:pt x="193895" y="172722"/>
                </a:lnTo>
                <a:lnTo>
                  <a:pt x="193577" y="172722"/>
                </a:lnTo>
                <a:lnTo>
                  <a:pt x="193259" y="172722"/>
                </a:lnTo>
                <a:lnTo>
                  <a:pt x="192940" y="172722"/>
                </a:lnTo>
                <a:lnTo>
                  <a:pt x="192622" y="172722"/>
                </a:lnTo>
                <a:lnTo>
                  <a:pt x="192304" y="172722"/>
                </a:lnTo>
                <a:lnTo>
                  <a:pt x="191986" y="172722"/>
                </a:lnTo>
                <a:lnTo>
                  <a:pt x="191668" y="172722"/>
                </a:lnTo>
                <a:lnTo>
                  <a:pt x="191349" y="172722"/>
                </a:lnTo>
                <a:lnTo>
                  <a:pt x="191031" y="172722"/>
                </a:lnTo>
                <a:lnTo>
                  <a:pt x="190713" y="172722"/>
                </a:lnTo>
                <a:lnTo>
                  <a:pt x="190395" y="172722"/>
                </a:lnTo>
                <a:lnTo>
                  <a:pt x="190076" y="172722"/>
                </a:lnTo>
                <a:lnTo>
                  <a:pt x="189758" y="172722"/>
                </a:lnTo>
                <a:lnTo>
                  <a:pt x="189440" y="172722"/>
                </a:lnTo>
                <a:lnTo>
                  <a:pt x="189122" y="172722"/>
                </a:lnTo>
                <a:lnTo>
                  <a:pt x="188804" y="172722"/>
                </a:lnTo>
                <a:lnTo>
                  <a:pt x="188485" y="172722"/>
                </a:lnTo>
                <a:lnTo>
                  <a:pt x="188167" y="172722"/>
                </a:lnTo>
                <a:lnTo>
                  <a:pt x="187849" y="172722"/>
                </a:lnTo>
                <a:lnTo>
                  <a:pt x="187531" y="172722"/>
                </a:lnTo>
                <a:lnTo>
                  <a:pt x="187212" y="172722"/>
                </a:lnTo>
                <a:lnTo>
                  <a:pt x="186894" y="172722"/>
                </a:lnTo>
                <a:lnTo>
                  <a:pt x="186576" y="172722"/>
                </a:lnTo>
                <a:lnTo>
                  <a:pt x="186258" y="172722"/>
                </a:lnTo>
                <a:lnTo>
                  <a:pt x="185939" y="172722"/>
                </a:lnTo>
                <a:lnTo>
                  <a:pt x="185621" y="172722"/>
                </a:lnTo>
                <a:lnTo>
                  <a:pt x="185303" y="172722"/>
                </a:lnTo>
                <a:lnTo>
                  <a:pt x="184985" y="172722"/>
                </a:lnTo>
                <a:lnTo>
                  <a:pt x="184667" y="172722"/>
                </a:lnTo>
                <a:lnTo>
                  <a:pt x="184348" y="172722"/>
                </a:lnTo>
                <a:lnTo>
                  <a:pt x="184030" y="172722"/>
                </a:lnTo>
                <a:lnTo>
                  <a:pt x="183712" y="172722"/>
                </a:lnTo>
                <a:lnTo>
                  <a:pt x="183394" y="172722"/>
                </a:lnTo>
                <a:lnTo>
                  <a:pt x="183075" y="172722"/>
                </a:lnTo>
                <a:lnTo>
                  <a:pt x="182757" y="172722"/>
                </a:lnTo>
                <a:lnTo>
                  <a:pt x="182439" y="172722"/>
                </a:lnTo>
                <a:lnTo>
                  <a:pt x="182121" y="172722"/>
                </a:lnTo>
                <a:lnTo>
                  <a:pt x="181802" y="172722"/>
                </a:lnTo>
                <a:lnTo>
                  <a:pt x="181484" y="172722"/>
                </a:lnTo>
                <a:lnTo>
                  <a:pt x="181166" y="172722"/>
                </a:lnTo>
                <a:lnTo>
                  <a:pt x="180848" y="172722"/>
                </a:lnTo>
                <a:lnTo>
                  <a:pt x="180530" y="172722"/>
                </a:lnTo>
                <a:lnTo>
                  <a:pt x="180211" y="172722"/>
                </a:lnTo>
                <a:lnTo>
                  <a:pt x="179893" y="172722"/>
                </a:lnTo>
                <a:lnTo>
                  <a:pt x="179575" y="172722"/>
                </a:lnTo>
                <a:lnTo>
                  <a:pt x="179257" y="172722"/>
                </a:lnTo>
                <a:lnTo>
                  <a:pt x="178938" y="172722"/>
                </a:lnTo>
                <a:lnTo>
                  <a:pt x="178620" y="172722"/>
                </a:lnTo>
                <a:lnTo>
                  <a:pt x="178302" y="172722"/>
                </a:lnTo>
                <a:lnTo>
                  <a:pt x="177984" y="172722"/>
                </a:lnTo>
                <a:lnTo>
                  <a:pt x="177665" y="172722"/>
                </a:lnTo>
                <a:lnTo>
                  <a:pt x="177347" y="172722"/>
                </a:lnTo>
                <a:lnTo>
                  <a:pt x="176967" y="172722"/>
                </a:lnTo>
                <a:lnTo>
                  <a:pt x="176586" y="172722"/>
                </a:lnTo>
                <a:lnTo>
                  <a:pt x="176206" y="172722"/>
                </a:lnTo>
                <a:lnTo>
                  <a:pt x="175825" y="172722"/>
                </a:lnTo>
                <a:lnTo>
                  <a:pt x="175445" y="172722"/>
                </a:lnTo>
                <a:lnTo>
                  <a:pt x="175065" y="172722"/>
                </a:lnTo>
                <a:lnTo>
                  <a:pt x="174684" y="172722"/>
                </a:lnTo>
                <a:lnTo>
                  <a:pt x="174304" y="172722"/>
                </a:lnTo>
                <a:lnTo>
                  <a:pt x="173923" y="172722"/>
                </a:lnTo>
                <a:lnTo>
                  <a:pt x="173543" y="172722"/>
                </a:lnTo>
                <a:lnTo>
                  <a:pt x="173162" y="172722"/>
                </a:lnTo>
                <a:lnTo>
                  <a:pt x="172782" y="172722"/>
                </a:lnTo>
                <a:lnTo>
                  <a:pt x="172402" y="172722"/>
                </a:lnTo>
                <a:lnTo>
                  <a:pt x="172021" y="172722"/>
                </a:lnTo>
                <a:lnTo>
                  <a:pt x="171641" y="172722"/>
                </a:lnTo>
                <a:lnTo>
                  <a:pt x="171260" y="172722"/>
                </a:lnTo>
                <a:lnTo>
                  <a:pt x="170880" y="172722"/>
                </a:lnTo>
                <a:lnTo>
                  <a:pt x="170500" y="172722"/>
                </a:lnTo>
                <a:lnTo>
                  <a:pt x="170119" y="172722"/>
                </a:lnTo>
                <a:lnTo>
                  <a:pt x="169739" y="172722"/>
                </a:lnTo>
                <a:cubicBezTo>
                  <a:pt x="152910" y="172722"/>
                  <a:pt x="139260" y="186374"/>
                  <a:pt x="139260" y="203201"/>
                </a:cubicBezTo>
                <a:lnTo>
                  <a:pt x="139260" y="233680"/>
                </a:lnTo>
                <a:cubicBezTo>
                  <a:pt x="139260" y="244920"/>
                  <a:pt x="130178" y="254001"/>
                  <a:pt x="118938" y="254001"/>
                </a:cubicBezTo>
                <a:cubicBezTo>
                  <a:pt x="107699" y="254001"/>
                  <a:pt x="98617" y="244920"/>
                  <a:pt x="98617" y="233680"/>
                </a:cubicBezTo>
                <a:lnTo>
                  <a:pt x="98617" y="50800"/>
                </a:lnTo>
                <a:cubicBezTo>
                  <a:pt x="98617" y="43560"/>
                  <a:pt x="97091" y="36704"/>
                  <a:pt x="94363" y="30479"/>
                </a:cubicBezTo>
                <a:lnTo>
                  <a:pt x="253684" y="30479"/>
                </a:lnTo>
                <a:cubicBezTo>
                  <a:pt x="264924" y="30479"/>
                  <a:pt x="274006" y="39560"/>
                  <a:pt x="274006" y="50800"/>
                </a:cubicBezTo>
                <a:lnTo>
                  <a:pt x="274006" y="152399"/>
                </a:lnTo>
                <a:lnTo>
                  <a:pt x="304485" y="152399"/>
                </a:lnTo>
                <a:lnTo>
                  <a:pt x="304485" y="50800"/>
                </a:lnTo>
                <a:cubicBezTo>
                  <a:pt x="304485" y="22733"/>
                  <a:pt x="281753" y="0"/>
                  <a:pt x="253684" y="0"/>
                </a:cubicBezTo>
                <a:lnTo>
                  <a:pt x="50483" y="0"/>
                </a:lnTo>
                <a:cubicBezTo>
                  <a:pt x="22414" y="0"/>
                  <a:pt x="-318" y="22733"/>
                  <a:pt x="-318" y="50800"/>
                </a:cubicBezTo>
                <a:lnTo>
                  <a:pt x="-318" y="81279"/>
                </a:lnTo>
                <a:cubicBezTo>
                  <a:pt x="-318" y="98106"/>
                  <a:pt x="13336" y="111758"/>
                  <a:pt x="30161" y="111758"/>
                </a:cubicBezTo>
                <a:lnTo>
                  <a:pt x="50483" y="111758"/>
                </a:lnTo>
                <a:lnTo>
                  <a:pt x="50483" y="81279"/>
                </a:lnTo>
                <a:lnTo>
                  <a:pt x="30161" y="81279"/>
                </a:lnTo>
                <a:lnTo>
                  <a:pt x="30479" y="50800"/>
                </a:lnTo>
                <a:moveTo>
                  <a:pt x="314960" y="254001"/>
                </a:moveTo>
                <a:lnTo>
                  <a:pt x="168465" y="254001"/>
                </a:lnTo>
                <a:cubicBezTo>
                  <a:pt x="171198" y="247779"/>
                  <a:pt x="172719" y="240920"/>
                  <a:pt x="172719" y="233680"/>
                </a:cubicBezTo>
                <a:lnTo>
                  <a:pt x="172719" y="203201"/>
                </a:lnTo>
                <a:lnTo>
                  <a:pt x="172719" y="203201"/>
                </a:lnTo>
                <a:lnTo>
                  <a:pt x="173100" y="203201"/>
                </a:lnTo>
                <a:lnTo>
                  <a:pt x="173480" y="203201"/>
                </a:lnTo>
                <a:lnTo>
                  <a:pt x="173860" y="203201"/>
                </a:lnTo>
                <a:lnTo>
                  <a:pt x="174241" y="203201"/>
                </a:lnTo>
                <a:lnTo>
                  <a:pt x="174621" y="203201"/>
                </a:lnTo>
                <a:lnTo>
                  <a:pt x="175002" y="203201"/>
                </a:lnTo>
                <a:lnTo>
                  <a:pt x="175382" y="203201"/>
                </a:lnTo>
                <a:lnTo>
                  <a:pt x="175763" y="203201"/>
                </a:lnTo>
                <a:lnTo>
                  <a:pt x="176143" y="203201"/>
                </a:lnTo>
                <a:lnTo>
                  <a:pt x="176523" y="203201"/>
                </a:lnTo>
                <a:lnTo>
                  <a:pt x="176904" y="203201"/>
                </a:lnTo>
                <a:lnTo>
                  <a:pt x="177284" y="203201"/>
                </a:lnTo>
                <a:lnTo>
                  <a:pt x="177665" y="203201"/>
                </a:lnTo>
                <a:lnTo>
                  <a:pt x="178045" y="203201"/>
                </a:lnTo>
                <a:lnTo>
                  <a:pt x="178426" y="203201"/>
                </a:lnTo>
                <a:lnTo>
                  <a:pt x="178806" y="203201"/>
                </a:lnTo>
                <a:lnTo>
                  <a:pt x="179186" y="203201"/>
                </a:lnTo>
                <a:lnTo>
                  <a:pt x="179567" y="203201"/>
                </a:lnTo>
                <a:lnTo>
                  <a:pt x="179947" y="203201"/>
                </a:lnTo>
                <a:lnTo>
                  <a:pt x="180328" y="203201"/>
                </a:lnTo>
                <a:lnTo>
                  <a:pt x="180646" y="203201"/>
                </a:lnTo>
                <a:lnTo>
                  <a:pt x="180964" y="203201"/>
                </a:lnTo>
                <a:lnTo>
                  <a:pt x="181282" y="203201"/>
                </a:lnTo>
                <a:lnTo>
                  <a:pt x="181601" y="203201"/>
                </a:lnTo>
                <a:lnTo>
                  <a:pt x="181919" y="203201"/>
                </a:lnTo>
                <a:lnTo>
                  <a:pt x="182237" y="203201"/>
                </a:lnTo>
                <a:lnTo>
                  <a:pt x="182555" y="203201"/>
                </a:lnTo>
                <a:lnTo>
                  <a:pt x="182874" y="203201"/>
                </a:lnTo>
                <a:lnTo>
                  <a:pt x="183192" y="203201"/>
                </a:lnTo>
                <a:lnTo>
                  <a:pt x="183510" y="203201"/>
                </a:lnTo>
                <a:lnTo>
                  <a:pt x="183828" y="203201"/>
                </a:lnTo>
                <a:lnTo>
                  <a:pt x="184146" y="203201"/>
                </a:lnTo>
                <a:lnTo>
                  <a:pt x="184465" y="203201"/>
                </a:lnTo>
                <a:lnTo>
                  <a:pt x="184783" y="203201"/>
                </a:lnTo>
                <a:lnTo>
                  <a:pt x="185101" y="203201"/>
                </a:lnTo>
                <a:lnTo>
                  <a:pt x="185419" y="203201"/>
                </a:lnTo>
                <a:lnTo>
                  <a:pt x="185738" y="203201"/>
                </a:lnTo>
                <a:lnTo>
                  <a:pt x="186056" y="203201"/>
                </a:lnTo>
                <a:lnTo>
                  <a:pt x="186374" y="203201"/>
                </a:lnTo>
                <a:lnTo>
                  <a:pt x="186692" y="203201"/>
                </a:lnTo>
                <a:lnTo>
                  <a:pt x="187011" y="203201"/>
                </a:lnTo>
                <a:lnTo>
                  <a:pt x="187329" y="203201"/>
                </a:lnTo>
                <a:lnTo>
                  <a:pt x="187647" y="203201"/>
                </a:lnTo>
                <a:lnTo>
                  <a:pt x="187965" y="203201"/>
                </a:lnTo>
                <a:lnTo>
                  <a:pt x="188283" y="203201"/>
                </a:lnTo>
                <a:lnTo>
                  <a:pt x="188602" y="203201"/>
                </a:lnTo>
                <a:lnTo>
                  <a:pt x="188920" y="203201"/>
                </a:lnTo>
                <a:lnTo>
                  <a:pt x="189238" y="203201"/>
                </a:lnTo>
                <a:lnTo>
                  <a:pt x="189556" y="203201"/>
                </a:lnTo>
                <a:lnTo>
                  <a:pt x="189875" y="203201"/>
                </a:lnTo>
                <a:lnTo>
                  <a:pt x="190193" y="203201"/>
                </a:lnTo>
                <a:lnTo>
                  <a:pt x="190511" y="203201"/>
                </a:lnTo>
                <a:lnTo>
                  <a:pt x="190829" y="203201"/>
                </a:lnTo>
                <a:lnTo>
                  <a:pt x="191148" y="203201"/>
                </a:lnTo>
                <a:lnTo>
                  <a:pt x="191466" y="203201"/>
                </a:lnTo>
                <a:lnTo>
                  <a:pt x="191784" y="203201"/>
                </a:lnTo>
                <a:lnTo>
                  <a:pt x="192102" y="203201"/>
                </a:lnTo>
                <a:lnTo>
                  <a:pt x="192420" y="203201"/>
                </a:lnTo>
                <a:lnTo>
                  <a:pt x="192739" y="203201"/>
                </a:lnTo>
                <a:lnTo>
                  <a:pt x="193057" y="203201"/>
                </a:lnTo>
                <a:lnTo>
                  <a:pt x="193375" y="203201"/>
                </a:lnTo>
                <a:lnTo>
                  <a:pt x="193693" y="203201"/>
                </a:lnTo>
                <a:lnTo>
                  <a:pt x="194012" y="203201"/>
                </a:lnTo>
                <a:lnTo>
                  <a:pt x="194330" y="203201"/>
                </a:lnTo>
                <a:lnTo>
                  <a:pt x="194648" y="203201"/>
                </a:lnTo>
                <a:lnTo>
                  <a:pt x="194966" y="203201"/>
                </a:lnTo>
                <a:lnTo>
                  <a:pt x="195285" y="203201"/>
                </a:lnTo>
                <a:lnTo>
                  <a:pt x="195603" y="203201"/>
                </a:lnTo>
                <a:lnTo>
                  <a:pt x="195921" y="203201"/>
                </a:lnTo>
                <a:lnTo>
                  <a:pt x="196239" y="203201"/>
                </a:lnTo>
                <a:lnTo>
                  <a:pt x="196557" y="203201"/>
                </a:lnTo>
                <a:lnTo>
                  <a:pt x="196876" y="203201"/>
                </a:lnTo>
                <a:lnTo>
                  <a:pt x="197194" y="203201"/>
                </a:lnTo>
                <a:lnTo>
                  <a:pt x="197512" y="203201"/>
                </a:lnTo>
                <a:lnTo>
                  <a:pt x="197830" y="203201"/>
                </a:lnTo>
                <a:lnTo>
                  <a:pt x="198149" y="203201"/>
                </a:lnTo>
                <a:lnTo>
                  <a:pt x="198467" y="203201"/>
                </a:lnTo>
                <a:lnTo>
                  <a:pt x="198785" y="203201"/>
                </a:lnTo>
                <a:lnTo>
                  <a:pt x="199103" y="203201"/>
                </a:lnTo>
                <a:lnTo>
                  <a:pt x="199421" y="203201"/>
                </a:lnTo>
                <a:lnTo>
                  <a:pt x="199740" y="203201"/>
                </a:lnTo>
                <a:lnTo>
                  <a:pt x="200058" y="203201"/>
                </a:lnTo>
                <a:lnTo>
                  <a:pt x="200376" y="203201"/>
                </a:lnTo>
                <a:lnTo>
                  <a:pt x="200694" y="203201"/>
                </a:lnTo>
                <a:lnTo>
                  <a:pt x="201013" y="203201"/>
                </a:lnTo>
                <a:lnTo>
                  <a:pt x="201331" y="203201"/>
                </a:lnTo>
                <a:lnTo>
                  <a:pt x="201649" y="203201"/>
                </a:lnTo>
                <a:lnTo>
                  <a:pt x="201967" y="203201"/>
                </a:lnTo>
                <a:lnTo>
                  <a:pt x="202286" y="203201"/>
                </a:lnTo>
                <a:lnTo>
                  <a:pt x="202604" y="203201"/>
                </a:lnTo>
                <a:lnTo>
                  <a:pt x="202922" y="203201"/>
                </a:lnTo>
                <a:lnTo>
                  <a:pt x="203240" y="203201"/>
                </a:lnTo>
                <a:lnTo>
                  <a:pt x="203558" y="203201"/>
                </a:lnTo>
                <a:lnTo>
                  <a:pt x="203877" y="203201"/>
                </a:lnTo>
                <a:lnTo>
                  <a:pt x="204195" y="203201"/>
                </a:lnTo>
                <a:lnTo>
                  <a:pt x="204513" y="203201"/>
                </a:lnTo>
                <a:lnTo>
                  <a:pt x="204831" y="203201"/>
                </a:lnTo>
                <a:lnTo>
                  <a:pt x="205150" y="203201"/>
                </a:lnTo>
                <a:lnTo>
                  <a:pt x="205468" y="203201"/>
                </a:lnTo>
                <a:lnTo>
                  <a:pt x="205786" y="203201"/>
                </a:lnTo>
                <a:lnTo>
                  <a:pt x="206104" y="203201"/>
                </a:lnTo>
                <a:lnTo>
                  <a:pt x="206423" y="203201"/>
                </a:lnTo>
                <a:lnTo>
                  <a:pt x="206741" y="203201"/>
                </a:lnTo>
                <a:lnTo>
                  <a:pt x="207059" y="203201"/>
                </a:lnTo>
                <a:lnTo>
                  <a:pt x="207377" y="203201"/>
                </a:lnTo>
                <a:lnTo>
                  <a:pt x="207695" y="203201"/>
                </a:lnTo>
                <a:lnTo>
                  <a:pt x="208014" y="203201"/>
                </a:lnTo>
                <a:lnTo>
                  <a:pt x="208332" y="203201"/>
                </a:lnTo>
                <a:lnTo>
                  <a:pt x="208650" y="203201"/>
                </a:lnTo>
                <a:lnTo>
                  <a:pt x="208968" y="203201"/>
                </a:lnTo>
                <a:lnTo>
                  <a:pt x="209287" y="203201"/>
                </a:lnTo>
                <a:lnTo>
                  <a:pt x="209605" y="203201"/>
                </a:lnTo>
                <a:lnTo>
                  <a:pt x="209923" y="203201"/>
                </a:lnTo>
                <a:lnTo>
                  <a:pt x="210241" y="203201"/>
                </a:lnTo>
                <a:lnTo>
                  <a:pt x="210560" y="203201"/>
                </a:lnTo>
                <a:lnTo>
                  <a:pt x="210878" y="203201"/>
                </a:lnTo>
                <a:lnTo>
                  <a:pt x="211196" y="203201"/>
                </a:lnTo>
                <a:lnTo>
                  <a:pt x="211514" y="203201"/>
                </a:lnTo>
                <a:lnTo>
                  <a:pt x="211832" y="203201"/>
                </a:lnTo>
                <a:lnTo>
                  <a:pt x="212151" y="203201"/>
                </a:lnTo>
                <a:lnTo>
                  <a:pt x="212469" y="203201"/>
                </a:lnTo>
                <a:lnTo>
                  <a:pt x="212787" y="203201"/>
                </a:lnTo>
                <a:lnTo>
                  <a:pt x="213105" y="203201"/>
                </a:lnTo>
                <a:lnTo>
                  <a:pt x="213424" y="203201"/>
                </a:lnTo>
                <a:lnTo>
                  <a:pt x="213742" y="203201"/>
                </a:lnTo>
                <a:lnTo>
                  <a:pt x="214060" y="203201"/>
                </a:lnTo>
                <a:lnTo>
                  <a:pt x="214378" y="203201"/>
                </a:lnTo>
                <a:lnTo>
                  <a:pt x="214697" y="203201"/>
                </a:lnTo>
                <a:lnTo>
                  <a:pt x="215015" y="203201"/>
                </a:lnTo>
                <a:lnTo>
                  <a:pt x="215333" y="203201"/>
                </a:lnTo>
                <a:lnTo>
                  <a:pt x="215651" y="203201"/>
                </a:lnTo>
                <a:lnTo>
                  <a:pt x="215969" y="203201"/>
                </a:lnTo>
                <a:lnTo>
                  <a:pt x="216288" y="203201"/>
                </a:lnTo>
                <a:lnTo>
                  <a:pt x="216606" y="203201"/>
                </a:lnTo>
                <a:lnTo>
                  <a:pt x="216924" y="203201"/>
                </a:lnTo>
                <a:lnTo>
                  <a:pt x="217242" y="203201"/>
                </a:lnTo>
                <a:lnTo>
                  <a:pt x="217561" y="203201"/>
                </a:lnTo>
                <a:lnTo>
                  <a:pt x="217879" y="203201"/>
                </a:lnTo>
                <a:lnTo>
                  <a:pt x="218197" y="203201"/>
                </a:lnTo>
                <a:lnTo>
                  <a:pt x="218515" y="203201"/>
                </a:lnTo>
                <a:lnTo>
                  <a:pt x="218834" y="203201"/>
                </a:lnTo>
                <a:lnTo>
                  <a:pt x="219152" y="203201"/>
                </a:lnTo>
                <a:lnTo>
                  <a:pt x="219470" y="203201"/>
                </a:lnTo>
                <a:lnTo>
                  <a:pt x="219788" y="203201"/>
                </a:lnTo>
                <a:lnTo>
                  <a:pt x="220106" y="203201"/>
                </a:lnTo>
                <a:lnTo>
                  <a:pt x="220425" y="203201"/>
                </a:lnTo>
                <a:lnTo>
                  <a:pt x="220743" y="203201"/>
                </a:lnTo>
                <a:lnTo>
                  <a:pt x="221061" y="203201"/>
                </a:lnTo>
                <a:lnTo>
                  <a:pt x="221379" y="203201"/>
                </a:lnTo>
                <a:lnTo>
                  <a:pt x="221698" y="203201"/>
                </a:lnTo>
                <a:lnTo>
                  <a:pt x="222016" y="203201"/>
                </a:lnTo>
                <a:lnTo>
                  <a:pt x="222334" y="203201"/>
                </a:lnTo>
                <a:lnTo>
                  <a:pt x="222652" y="203201"/>
                </a:lnTo>
                <a:lnTo>
                  <a:pt x="222971" y="203201"/>
                </a:lnTo>
                <a:lnTo>
                  <a:pt x="223289" y="203201"/>
                </a:lnTo>
                <a:lnTo>
                  <a:pt x="223607" y="203201"/>
                </a:lnTo>
                <a:lnTo>
                  <a:pt x="223925" y="203201"/>
                </a:lnTo>
                <a:lnTo>
                  <a:pt x="224243" y="203201"/>
                </a:lnTo>
                <a:lnTo>
                  <a:pt x="224562" y="203201"/>
                </a:lnTo>
                <a:lnTo>
                  <a:pt x="224880" y="203201"/>
                </a:lnTo>
                <a:lnTo>
                  <a:pt x="225198" y="203201"/>
                </a:lnTo>
                <a:lnTo>
                  <a:pt x="225516" y="203201"/>
                </a:lnTo>
                <a:lnTo>
                  <a:pt x="225835" y="203201"/>
                </a:lnTo>
                <a:lnTo>
                  <a:pt x="226153" y="203201"/>
                </a:lnTo>
                <a:lnTo>
                  <a:pt x="226471" y="203201"/>
                </a:lnTo>
                <a:lnTo>
                  <a:pt x="226789" y="203201"/>
                </a:lnTo>
                <a:lnTo>
                  <a:pt x="227108" y="203201"/>
                </a:lnTo>
                <a:lnTo>
                  <a:pt x="227426" y="203201"/>
                </a:lnTo>
                <a:lnTo>
                  <a:pt x="227744" y="203201"/>
                </a:lnTo>
                <a:lnTo>
                  <a:pt x="228062" y="203201"/>
                </a:lnTo>
                <a:lnTo>
                  <a:pt x="228380" y="203201"/>
                </a:lnTo>
                <a:lnTo>
                  <a:pt x="228699" y="203201"/>
                </a:lnTo>
                <a:lnTo>
                  <a:pt x="229017" y="203201"/>
                </a:lnTo>
                <a:lnTo>
                  <a:pt x="229335" y="203201"/>
                </a:lnTo>
                <a:lnTo>
                  <a:pt x="229653" y="203201"/>
                </a:lnTo>
                <a:lnTo>
                  <a:pt x="229972" y="203201"/>
                </a:lnTo>
                <a:lnTo>
                  <a:pt x="230290" y="203201"/>
                </a:lnTo>
                <a:lnTo>
                  <a:pt x="230608" y="203201"/>
                </a:lnTo>
                <a:lnTo>
                  <a:pt x="230926" y="203201"/>
                </a:lnTo>
                <a:lnTo>
                  <a:pt x="231245" y="203201"/>
                </a:lnTo>
                <a:lnTo>
                  <a:pt x="231563" y="203201"/>
                </a:lnTo>
                <a:lnTo>
                  <a:pt x="231881" y="203201"/>
                </a:lnTo>
                <a:lnTo>
                  <a:pt x="232199" y="203201"/>
                </a:lnTo>
                <a:lnTo>
                  <a:pt x="232517" y="203201"/>
                </a:lnTo>
                <a:lnTo>
                  <a:pt x="232836" y="203201"/>
                </a:lnTo>
                <a:lnTo>
                  <a:pt x="233154" y="203201"/>
                </a:lnTo>
                <a:lnTo>
                  <a:pt x="233472" y="203201"/>
                </a:lnTo>
                <a:lnTo>
                  <a:pt x="233790" y="203201"/>
                </a:lnTo>
                <a:lnTo>
                  <a:pt x="234109" y="203201"/>
                </a:lnTo>
                <a:lnTo>
                  <a:pt x="234427" y="203201"/>
                </a:lnTo>
                <a:lnTo>
                  <a:pt x="234745" y="203201"/>
                </a:lnTo>
                <a:lnTo>
                  <a:pt x="235063" y="203201"/>
                </a:lnTo>
                <a:lnTo>
                  <a:pt x="235382" y="203201"/>
                </a:lnTo>
                <a:lnTo>
                  <a:pt x="235700" y="203201"/>
                </a:lnTo>
                <a:lnTo>
                  <a:pt x="236018" y="203201"/>
                </a:lnTo>
                <a:lnTo>
                  <a:pt x="236336" y="203201"/>
                </a:lnTo>
                <a:lnTo>
                  <a:pt x="236654" y="203201"/>
                </a:lnTo>
                <a:lnTo>
                  <a:pt x="236973" y="203201"/>
                </a:lnTo>
                <a:lnTo>
                  <a:pt x="237291" y="203201"/>
                </a:lnTo>
                <a:lnTo>
                  <a:pt x="237609" y="203201"/>
                </a:lnTo>
                <a:lnTo>
                  <a:pt x="237927" y="203201"/>
                </a:lnTo>
                <a:lnTo>
                  <a:pt x="238246" y="203201"/>
                </a:lnTo>
                <a:lnTo>
                  <a:pt x="238564" y="203201"/>
                </a:lnTo>
                <a:lnTo>
                  <a:pt x="238882" y="203201"/>
                </a:lnTo>
                <a:lnTo>
                  <a:pt x="239200" y="203201"/>
                </a:lnTo>
                <a:lnTo>
                  <a:pt x="239519" y="203201"/>
                </a:lnTo>
                <a:lnTo>
                  <a:pt x="239837" y="203201"/>
                </a:lnTo>
                <a:lnTo>
                  <a:pt x="240155" y="203201"/>
                </a:lnTo>
                <a:lnTo>
                  <a:pt x="240473" y="203201"/>
                </a:lnTo>
                <a:lnTo>
                  <a:pt x="240791" y="203201"/>
                </a:lnTo>
                <a:lnTo>
                  <a:pt x="241110" y="203201"/>
                </a:lnTo>
                <a:lnTo>
                  <a:pt x="241428" y="203201"/>
                </a:lnTo>
                <a:lnTo>
                  <a:pt x="241746" y="203201"/>
                </a:lnTo>
                <a:lnTo>
                  <a:pt x="242064" y="203201"/>
                </a:lnTo>
                <a:lnTo>
                  <a:pt x="242383" y="203201"/>
                </a:lnTo>
                <a:lnTo>
                  <a:pt x="242701" y="203201"/>
                </a:lnTo>
                <a:lnTo>
                  <a:pt x="243019" y="203201"/>
                </a:lnTo>
                <a:lnTo>
                  <a:pt x="243337" y="203201"/>
                </a:lnTo>
                <a:lnTo>
                  <a:pt x="243656" y="203201"/>
                </a:lnTo>
                <a:lnTo>
                  <a:pt x="243974" y="203201"/>
                </a:lnTo>
                <a:lnTo>
                  <a:pt x="244292" y="203201"/>
                </a:lnTo>
                <a:lnTo>
                  <a:pt x="244610" y="203201"/>
                </a:lnTo>
                <a:lnTo>
                  <a:pt x="244928" y="203201"/>
                </a:lnTo>
                <a:lnTo>
                  <a:pt x="245247" y="203201"/>
                </a:lnTo>
                <a:lnTo>
                  <a:pt x="245565" y="203201"/>
                </a:lnTo>
                <a:lnTo>
                  <a:pt x="245883" y="203201"/>
                </a:lnTo>
                <a:lnTo>
                  <a:pt x="246201" y="203201"/>
                </a:lnTo>
                <a:lnTo>
                  <a:pt x="246520" y="203201"/>
                </a:lnTo>
                <a:lnTo>
                  <a:pt x="246838" y="203201"/>
                </a:lnTo>
                <a:lnTo>
                  <a:pt x="247156" y="203201"/>
                </a:lnTo>
                <a:lnTo>
                  <a:pt x="247474" y="203201"/>
                </a:lnTo>
                <a:lnTo>
                  <a:pt x="247792" y="203201"/>
                </a:lnTo>
                <a:lnTo>
                  <a:pt x="248111" y="203201"/>
                </a:lnTo>
                <a:lnTo>
                  <a:pt x="248429" y="203201"/>
                </a:lnTo>
                <a:lnTo>
                  <a:pt x="248747" y="203201"/>
                </a:lnTo>
                <a:lnTo>
                  <a:pt x="249065" y="203201"/>
                </a:lnTo>
                <a:lnTo>
                  <a:pt x="249384" y="203201"/>
                </a:lnTo>
                <a:lnTo>
                  <a:pt x="249702" y="203201"/>
                </a:lnTo>
                <a:lnTo>
                  <a:pt x="250020" y="203201"/>
                </a:lnTo>
                <a:lnTo>
                  <a:pt x="250338" y="203201"/>
                </a:lnTo>
                <a:lnTo>
                  <a:pt x="250657" y="203201"/>
                </a:lnTo>
                <a:lnTo>
                  <a:pt x="250975" y="203201"/>
                </a:lnTo>
                <a:lnTo>
                  <a:pt x="251293" y="203201"/>
                </a:lnTo>
                <a:lnTo>
                  <a:pt x="251611" y="203201"/>
                </a:lnTo>
                <a:lnTo>
                  <a:pt x="251929" y="203201"/>
                </a:lnTo>
                <a:lnTo>
                  <a:pt x="252248" y="203201"/>
                </a:lnTo>
                <a:lnTo>
                  <a:pt x="252566" y="203201"/>
                </a:lnTo>
                <a:lnTo>
                  <a:pt x="252884" y="203201"/>
                </a:lnTo>
                <a:lnTo>
                  <a:pt x="253202" y="203201"/>
                </a:lnTo>
                <a:lnTo>
                  <a:pt x="253521" y="203201"/>
                </a:lnTo>
                <a:lnTo>
                  <a:pt x="253839" y="203201"/>
                </a:lnTo>
                <a:lnTo>
                  <a:pt x="254157" y="203201"/>
                </a:lnTo>
                <a:lnTo>
                  <a:pt x="254475" y="203201"/>
                </a:lnTo>
                <a:lnTo>
                  <a:pt x="254794" y="203201"/>
                </a:lnTo>
                <a:lnTo>
                  <a:pt x="255112" y="203201"/>
                </a:lnTo>
                <a:lnTo>
                  <a:pt x="255430" y="203201"/>
                </a:lnTo>
                <a:lnTo>
                  <a:pt x="255748" y="203201"/>
                </a:lnTo>
                <a:lnTo>
                  <a:pt x="256066" y="203201"/>
                </a:lnTo>
                <a:lnTo>
                  <a:pt x="256385" y="203201"/>
                </a:lnTo>
                <a:lnTo>
                  <a:pt x="256703" y="203201"/>
                </a:lnTo>
                <a:lnTo>
                  <a:pt x="257021" y="203201"/>
                </a:lnTo>
                <a:lnTo>
                  <a:pt x="257339" y="203201"/>
                </a:lnTo>
                <a:lnTo>
                  <a:pt x="257658" y="203201"/>
                </a:lnTo>
                <a:lnTo>
                  <a:pt x="257976" y="203201"/>
                </a:lnTo>
                <a:lnTo>
                  <a:pt x="258294" y="203201"/>
                </a:lnTo>
                <a:lnTo>
                  <a:pt x="258612" y="203201"/>
                </a:lnTo>
                <a:lnTo>
                  <a:pt x="258931" y="203201"/>
                </a:lnTo>
                <a:lnTo>
                  <a:pt x="259249" y="203201"/>
                </a:lnTo>
                <a:lnTo>
                  <a:pt x="259567" y="203201"/>
                </a:lnTo>
                <a:lnTo>
                  <a:pt x="259885" y="203201"/>
                </a:lnTo>
                <a:lnTo>
                  <a:pt x="260203" y="203201"/>
                </a:lnTo>
                <a:lnTo>
                  <a:pt x="260522" y="203201"/>
                </a:lnTo>
                <a:lnTo>
                  <a:pt x="260840" y="203201"/>
                </a:lnTo>
                <a:lnTo>
                  <a:pt x="261158" y="203201"/>
                </a:lnTo>
                <a:lnTo>
                  <a:pt x="261476" y="203201"/>
                </a:lnTo>
                <a:lnTo>
                  <a:pt x="261795" y="203201"/>
                </a:lnTo>
                <a:lnTo>
                  <a:pt x="262113" y="203201"/>
                </a:lnTo>
                <a:lnTo>
                  <a:pt x="262431" y="203201"/>
                </a:lnTo>
                <a:lnTo>
                  <a:pt x="262749" y="203201"/>
                </a:lnTo>
                <a:lnTo>
                  <a:pt x="263068" y="203201"/>
                </a:lnTo>
                <a:lnTo>
                  <a:pt x="263386" y="203201"/>
                </a:lnTo>
                <a:lnTo>
                  <a:pt x="263704" y="203201"/>
                </a:lnTo>
                <a:lnTo>
                  <a:pt x="264022" y="203201"/>
                </a:lnTo>
                <a:lnTo>
                  <a:pt x="264340" y="203201"/>
                </a:lnTo>
                <a:lnTo>
                  <a:pt x="264659" y="203201"/>
                </a:lnTo>
                <a:lnTo>
                  <a:pt x="264977" y="203201"/>
                </a:lnTo>
                <a:lnTo>
                  <a:pt x="265295" y="203201"/>
                </a:lnTo>
                <a:lnTo>
                  <a:pt x="265613" y="203201"/>
                </a:lnTo>
                <a:lnTo>
                  <a:pt x="265932" y="203201"/>
                </a:lnTo>
                <a:lnTo>
                  <a:pt x="266250" y="203201"/>
                </a:lnTo>
                <a:lnTo>
                  <a:pt x="266568" y="203201"/>
                </a:lnTo>
                <a:lnTo>
                  <a:pt x="266886" y="203201"/>
                </a:lnTo>
                <a:lnTo>
                  <a:pt x="267205" y="203201"/>
                </a:lnTo>
                <a:lnTo>
                  <a:pt x="267523" y="203201"/>
                </a:lnTo>
                <a:lnTo>
                  <a:pt x="267841" y="203201"/>
                </a:lnTo>
                <a:lnTo>
                  <a:pt x="268159" y="203201"/>
                </a:lnTo>
                <a:lnTo>
                  <a:pt x="268477" y="203201"/>
                </a:lnTo>
                <a:lnTo>
                  <a:pt x="268796" y="203201"/>
                </a:lnTo>
                <a:lnTo>
                  <a:pt x="269114" y="203201"/>
                </a:lnTo>
                <a:lnTo>
                  <a:pt x="269432" y="203201"/>
                </a:lnTo>
                <a:lnTo>
                  <a:pt x="269750" y="203201"/>
                </a:lnTo>
                <a:lnTo>
                  <a:pt x="270069" y="203201"/>
                </a:lnTo>
                <a:lnTo>
                  <a:pt x="270387" y="203201"/>
                </a:lnTo>
                <a:lnTo>
                  <a:pt x="270705" y="203201"/>
                </a:lnTo>
                <a:lnTo>
                  <a:pt x="271023" y="203201"/>
                </a:lnTo>
                <a:lnTo>
                  <a:pt x="271342" y="203201"/>
                </a:lnTo>
                <a:lnTo>
                  <a:pt x="271660" y="203201"/>
                </a:lnTo>
                <a:lnTo>
                  <a:pt x="271978" y="203201"/>
                </a:lnTo>
                <a:lnTo>
                  <a:pt x="272296" y="203201"/>
                </a:lnTo>
                <a:lnTo>
                  <a:pt x="272614" y="203201"/>
                </a:lnTo>
                <a:lnTo>
                  <a:pt x="272933" y="203201"/>
                </a:lnTo>
                <a:lnTo>
                  <a:pt x="273251" y="203201"/>
                </a:lnTo>
                <a:lnTo>
                  <a:pt x="273569" y="203201"/>
                </a:lnTo>
                <a:lnTo>
                  <a:pt x="273887" y="203201"/>
                </a:lnTo>
                <a:lnTo>
                  <a:pt x="274206" y="203201"/>
                </a:lnTo>
                <a:lnTo>
                  <a:pt x="274524" y="203201"/>
                </a:lnTo>
                <a:lnTo>
                  <a:pt x="274842" y="203201"/>
                </a:lnTo>
                <a:lnTo>
                  <a:pt x="275160" y="203201"/>
                </a:lnTo>
                <a:lnTo>
                  <a:pt x="275479" y="203201"/>
                </a:lnTo>
                <a:lnTo>
                  <a:pt x="275797" y="203201"/>
                </a:lnTo>
                <a:lnTo>
                  <a:pt x="276115" y="203201"/>
                </a:lnTo>
                <a:lnTo>
                  <a:pt x="276433" y="203201"/>
                </a:lnTo>
                <a:lnTo>
                  <a:pt x="276751" y="203201"/>
                </a:lnTo>
                <a:lnTo>
                  <a:pt x="277070" y="203201"/>
                </a:lnTo>
                <a:lnTo>
                  <a:pt x="277388" y="203201"/>
                </a:lnTo>
                <a:lnTo>
                  <a:pt x="277706" y="203201"/>
                </a:lnTo>
                <a:lnTo>
                  <a:pt x="278024" y="203201"/>
                </a:lnTo>
                <a:lnTo>
                  <a:pt x="278343" y="203201"/>
                </a:lnTo>
                <a:lnTo>
                  <a:pt x="278661" y="203201"/>
                </a:lnTo>
                <a:lnTo>
                  <a:pt x="278979" y="203201"/>
                </a:lnTo>
                <a:lnTo>
                  <a:pt x="279297" y="203201"/>
                </a:lnTo>
                <a:lnTo>
                  <a:pt x="279616" y="203201"/>
                </a:lnTo>
                <a:lnTo>
                  <a:pt x="279934" y="203201"/>
                </a:lnTo>
                <a:lnTo>
                  <a:pt x="280252" y="203201"/>
                </a:lnTo>
                <a:lnTo>
                  <a:pt x="280570" y="203201"/>
                </a:lnTo>
                <a:lnTo>
                  <a:pt x="280888" y="203201"/>
                </a:lnTo>
                <a:lnTo>
                  <a:pt x="281207" y="203201"/>
                </a:lnTo>
                <a:lnTo>
                  <a:pt x="281525" y="203201"/>
                </a:lnTo>
                <a:lnTo>
                  <a:pt x="281843" y="203201"/>
                </a:lnTo>
                <a:lnTo>
                  <a:pt x="282161" y="203201"/>
                </a:lnTo>
                <a:lnTo>
                  <a:pt x="282480" y="203201"/>
                </a:lnTo>
                <a:lnTo>
                  <a:pt x="282798" y="203201"/>
                </a:lnTo>
                <a:lnTo>
                  <a:pt x="283116" y="203201"/>
                </a:lnTo>
                <a:lnTo>
                  <a:pt x="283434" y="203201"/>
                </a:lnTo>
                <a:lnTo>
                  <a:pt x="283753" y="203201"/>
                </a:lnTo>
                <a:lnTo>
                  <a:pt x="284071" y="203201"/>
                </a:lnTo>
                <a:lnTo>
                  <a:pt x="284389" y="203201"/>
                </a:lnTo>
                <a:lnTo>
                  <a:pt x="284707" y="203201"/>
                </a:lnTo>
                <a:lnTo>
                  <a:pt x="285025" y="203201"/>
                </a:lnTo>
                <a:lnTo>
                  <a:pt x="285344" y="203201"/>
                </a:lnTo>
                <a:lnTo>
                  <a:pt x="285662" y="203201"/>
                </a:lnTo>
                <a:lnTo>
                  <a:pt x="285980" y="203201"/>
                </a:lnTo>
                <a:lnTo>
                  <a:pt x="286298" y="203201"/>
                </a:lnTo>
                <a:lnTo>
                  <a:pt x="286617" y="203201"/>
                </a:lnTo>
                <a:lnTo>
                  <a:pt x="286935" y="203201"/>
                </a:lnTo>
                <a:lnTo>
                  <a:pt x="287253" y="203201"/>
                </a:lnTo>
                <a:lnTo>
                  <a:pt x="287571" y="203201"/>
                </a:lnTo>
                <a:lnTo>
                  <a:pt x="287890" y="203201"/>
                </a:lnTo>
                <a:lnTo>
                  <a:pt x="288208" y="203201"/>
                </a:lnTo>
                <a:lnTo>
                  <a:pt x="288526" y="203201"/>
                </a:lnTo>
                <a:lnTo>
                  <a:pt x="288844" y="203201"/>
                </a:lnTo>
                <a:lnTo>
                  <a:pt x="289162" y="203201"/>
                </a:lnTo>
                <a:lnTo>
                  <a:pt x="289481" y="203201"/>
                </a:lnTo>
                <a:lnTo>
                  <a:pt x="289799" y="203201"/>
                </a:lnTo>
                <a:lnTo>
                  <a:pt x="290117" y="203201"/>
                </a:lnTo>
                <a:lnTo>
                  <a:pt x="290435" y="203201"/>
                </a:lnTo>
                <a:lnTo>
                  <a:pt x="290754" y="203201"/>
                </a:lnTo>
                <a:lnTo>
                  <a:pt x="291072" y="203201"/>
                </a:lnTo>
                <a:lnTo>
                  <a:pt x="291390" y="203201"/>
                </a:lnTo>
                <a:lnTo>
                  <a:pt x="291708" y="203201"/>
                </a:lnTo>
                <a:lnTo>
                  <a:pt x="292026" y="203201"/>
                </a:lnTo>
                <a:lnTo>
                  <a:pt x="292345" y="203201"/>
                </a:lnTo>
                <a:lnTo>
                  <a:pt x="292663" y="203201"/>
                </a:lnTo>
                <a:lnTo>
                  <a:pt x="292981" y="203201"/>
                </a:lnTo>
                <a:lnTo>
                  <a:pt x="293299" y="203201"/>
                </a:lnTo>
                <a:lnTo>
                  <a:pt x="293618" y="203201"/>
                </a:lnTo>
                <a:lnTo>
                  <a:pt x="293936" y="203201"/>
                </a:lnTo>
                <a:lnTo>
                  <a:pt x="294254" y="203201"/>
                </a:lnTo>
                <a:lnTo>
                  <a:pt x="294572" y="203201"/>
                </a:lnTo>
                <a:lnTo>
                  <a:pt x="294891" y="203201"/>
                </a:lnTo>
                <a:lnTo>
                  <a:pt x="295209" y="203201"/>
                </a:lnTo>
                <a:lnTo>
                  <a:pt x="295527" y="203201"/>
                </a:lnTo>
                <a:lnTo>
                  <a:pt x="295845" y="203201"/>
                </a:lnTo>
                <a:lnTo>
                  <a:pt x="296163" y="203201"/>
                </a:lnTo>
                <a:lnTo>
                  <a:pt x="296482" y="203201"/>
                </a:lnTo>
                <a:lnTo>
                  <a:pt x="296800" y="203201"/>
                </a:lnTo>
                <a:lnTo>
                  <a:pt x="297118" y="203201"/>
                </a:lnTo>
                <a:lnTo>
                  <a:pt x="297436" y="203201"/>
                </a:lnTo>
                <a:lnTo>
                  <a:pt x="297755" y="203201"/>
                </a:lnTo>
                <a:lnTo>
                  <a:pt x="298073" y="203201"/>
                </a:lnTo>
                <a:lnTo>
                  <a:pt x="298391" y="203201"/>
                </a:lnTo>
                <a:lnTo>
                  <a:pt x="298709" y="203201"/>
                </a:lnTo>
                <a:lnTo>
                  <a:pt x="299028" y="203201"/>
                </a:lnTo>
                <a:lnTo>
                  <a:pt x="299346" y="203201"/>
                </a:lnTo>
                <a:lnTo>
                  <a:pt x="299664" y="203201"/>
                </a:lnTo>
                <a:lnTo>
                  <a:pt x="299982" y="203201"/>
                </a:lnTo>
                <a:lnTo>
                  <a:pt x="300300" y="203201"/>
                </a:lnTo>
                <a:lnTo>
                  <a:pt x="300619" y="203201"/>
                </a:lnTo>
                <a:lnTo>
                  <a:pt x="300937" y="203201"/>
                </a:lnTo>
                <a:lnTo>
                  <a:pt x="301255" y="203201"/>
                </a:lnTo>
                <a:lnTo>
                  <a:pt x="301573" y="203201"/>
                </a:lnTo>
                <a:lnTo>
                  <a:pt x="301892" y="203201"/>
                </a:lnTo>
                <a:lnTo>
                  <a:pt x="302210" y="203201"/>
                </a:lnTo>
                <a:lnTo>
                  <a:pt x="302528" y="203201"/>
                </a:lnTo>
                <a:lnTo>
                  <a:pt x="302846" y="203201"/>
                </a:lnTo>
                <a:lnTo>
                  <a:pt x="303165" y="203201"/>
                </a:lnTo>
                <a:lnTo>
                  <a:pt x="303483" y="203201"/>
                </a:lnTo>
                <a:lnTo>
                  <a:pt x="303801" y="203201"/>
                </a:lnTo>
                <a:lnTo>
                  <a:pt x="304119" y="203201"/>
                </a:lnTo>
                <a:lnTo>
                  <a:pt x="304437" y="203201"/>
                </a:lnTo>
                <a:lnTo>
                  <a:pt x="304756" y="203201"/>
                </a:lnTo>
                <a:lnTo>
                  <a:pt x="305074" y="203201"/>
                </a:lnTo>
                <a:lnTo>
                  <a:pt x="305392" y="203201"/>
                </a:lnTo>
                <a:lnTo>
                  <a:pt x="305710" y="203201"/>
                </a:lnTo>
                <a:lnTo>
                  <a:pt x="306029" y="203201"/>
                </a:lnTo>
                <a:lnTo>
                  <a:pt x="306347" y="203201"/>
                </a:lnTo>
                <a:lnTo>
                  <a:pt x="306665" y="203201"/>
                </a:lnTo>
                <a:lnTo>
                  <a:pt x="306983" y="203201"/>
                </a:lnTo>
                <a:lnTo>
                  <a:pt x="307302" y="203201"/>
                </a:lnTo>
                <a:lnTo>
                  <a:pt x="307620" y="203201"/>
                </a:lnTo>
                <a:lnTo>
                  <a:pt x="307938" y="203201"/>
                </a:lnTo>
                <a:lnTo>
                  <a:pt x="308256" y="203201"/>
                </a:lnTo>
                <a:lnTo>
                  <a:pt x="308574" y="203201"/>
                </a:lnTo>
                <a:lnTo>
                  <a:pt x="308893" y="203201"/>
                </a:lnTo>
                <a:lnTo>
                  <a:pt x="309211" y="203201"/>
                </a:lnTo>
                <a:lnTo>
                  <a:pt x="309529" y="203201"/>
                </a:lnTo>
                <a:lnTo>
                  <a:pt x="309847" y="203201"/>
                </a:lnTo>
                <a:lnTo>
                  <a:pt x="310166" y="203201"/>
                </a:lnTo>
                <a:lnTo>
                  <a:pt x="310484" y="203201"/>
                </a:lnTo>
                <a:lnTo>
                  <a:pt x="310802" y="203201"/>
                </a:lnTo>
                <a:lnTo>
                  <a:pt x="311120" y="203201"/>
                </a:lnTo>
                <a:lnTo>
                  <a:pt x="311439" y="203201"/>
                </a:lnTo>
                <a:lnTo>
                  <a:pt x="311757" y="203201"/>
                </a:lnTo>
                <a:lnTo>
                  <a:pt x="312075" y="203201"/>
                </a:lnTo>
                <a:lnTo>
                  <a:pt x="312393" y="203201"/>
                </a:lnTo>
                <a:lnTo>
                  <a:pt x="312711" y="203201"/>
                </a:lnTo>
                <a:lnTo>
                  <a:pt x="313030" y="203201"/>
                </a:lnTo>
                <a:lnTo>
                  <a:pt x="313348" y="203201"/>
                </a:lnTo>
                <a:lnTo>
                  <a:pt x="313666" y="203201"/>
                </a:lnTo>
                <a:lnTo>
                  <a:pt x="313984" y="203201"/>
                </a:lnTo>
                <a:lnTo>
                  <a:pt x="314303" y="203201"/>
                </a:lnTo>
                <a:lnTo>
                  <a:pt x="314621" y="203201"/>
                </a:lnTo>
                <a:lnTo>
                  <a:pt x="314939" y="203201"/>
                </a:lnTo>
                <a:lnTo>
                  <a:pt x="315257" y="203201"/>
                </a:lnTo>
                <a:lnTo>
                  <a:pt x="315576" y="203201"/>
                </a:lnTo>
                <a:lnTo>
                  <a:pt x="315894" y="203201"/>
                </a:lnTo>
                <a:lnTo>
                  <a:pt x="316212" y="203201"/>
                </a:lnTo>
                <a:lnTo>
                  <a:pt x="316530" y="203201"/>
                </a:lnTo>
                <a:lnTo>
                  <a:pt x="316848" y="203201"/>
                </a:lnTo>
                <a:lnTo>
                  <a:pt x="317167" y="203201"/>
                </a:lnTo>
                <a:lnTo>
                  <a:pt x="317485" y="203201"/>
                </a:lnTo>
                <a:lnTo>
                  <a:pt x="317803" y="203201"/>
                </a:lnTo>
                <a:lnTo>
                  <a:pt x="318121" y="203201"/>
                </a:lnTo>
                <a:lnTo>
                  <a:pt x="318440" y="203201"/>
                </a:lnTo>
                <a:lnTo>
                  <a:pt x="318758" y="203201"/>
                </a:lnTo>
                <a:lnTo>
                  <a:pt x="319076" y="203201"/>
                </a:lnTo>
                <a:lnTo>
                  <a:pt x="319394" y="203201"/>
                </a:lnTo>
                <a:lnTo>
                  <a:pt x="319713" y="203201"/>
                </a:lnTo>
                <a:lnTo>
                  <a:pt x="320031" y="203201"/>
                </a:lnTo>
                <a:lnTo>
                  <a:pt x="320349" y="203201"/>
                </a:lnTo>
                <a:lnTo>
                  <a:pt x="320667" y="203201"/>
                </a:lnTo>
                <a:lnTo>
                  <a:pt x="320985" y="203201"/>
                </a:lnTo>
                <a:lnTo>
                  <a:pt x="321304" y="203201"/>
                </a:lnTo>
                <a:lnTo>
                  <a:pt x="321622" y="203201"/>
                </a:lnTo>
                <a:lnTo>
                  <a:pt x="321940" y="203201"/>
                </a:lnTo>
                <a:lnTo>
                  <a:pt x="322258" y="203201"/>
                </a:lnTo>
                <a:lnTo>
                  <a:pt x="322577" y="203201"/>
                </a:lnTo>
                <a:lnTo>
                  <a:pt x="322895" y="203201"/>
                </a:lnTo>
                <a:lnTo>
                  <a:pt x="323213" y="203201"/>
                </a:lnTo>
                <a:lnTo>
                  <a:pt x="323531" y="203201"/>
                </a:lnTo>
                <a:lnTo>
                  <a:pt x="323850" y="203201"/>
                </a:lnTo>
                <a:lnTo>
                  <a:pt x="324168" y="203201"/>
                </a:lnTo>
                <a:lnTo>
                  <a:pt x="324486" y="203201"/>
                </a:lnTo>
                <a:lnTo>
                  <a:pt x="324804" y="203201"/>
                </a:lnTo>
                <a:lnTo>
                  <a:pt x="325122" y="203201"/>
                </a:lnTo>
                <a:lnTo>
                  <a:pt x="325441" y="203201"/>
                </a:lnTo>
                <a:lnTo>
                  <a:pt x="325759" y="203201"/>
                </a:lnTo>
                <a:lnTo>
                  <a:pt x="326077" y="203201"/>
                </a:lnTo>
                <a:lnTo>
                  <a:pt x="326395" y="203201"/>
                </a:lnTo>
                <a:lnTo>
                  <a:pt x="326714" y="203201"/>
                </a:lnTo>
                <a:lnTo>
                  <a:pt x="327032" y="203201"/>
                </a:lnTo>
                <a:lnTo>
                  <a:pt x="327350" y="203201"/>
                </a:lnTo>
                <a:lnTo>
                  <a:pt x="327668" y="203201"/>
                </a:lnTo>
                <a:lnTo>
                  <a:pt x="327987" y="203201"/>
                </a:lnTo>
                <a:lnTo>
                  <a:pt x="328305" y="203201"/>
                </a:lnTo>
                <a:lnTo>
                  <a:pt x="328623" y="203201"/>
                </a:lnTo>
                <a:lnTo>
                  <a:pt x="328941" y="203201"/>
                </a:lnTo>
                <a:lnTo>
                  <a:pt x="329259" y="203201"/>
                </a:lnTo>
                <a:lnTo>
                  <a:pt x="329640" y="203201"/>
                </a:lnTo>
                <a:lnTo>
                  <a:pt x="329958" y="203201"/>
                </a:lnTo>
                <a:lnTo>
                  <a:pt x="330339" y="203201"/>
                </a:lnTo>
                <a:lnTo>
                  <a:pt x="330657" y="203201"/>
                </a:lnTo>
                <a:lnTo>
                  <a:pt x="331037" y="203201"/>
                </a:lnTo>
                <a:lnTo>
                  <a:pt x="331418" y="203201"/>
                </a:lnTo>
                <a:lnTo>
                  <a:pt x="331798" y="203201"/>
                </a:lnTo>
                <a:lnTo>
                  <a:pt x="332178" y="203201"/>
                </a:lnTo>
                <a:lnTo>
                  <a:pt x="332559" y="203201"/>
                </a:lnTo>
                <a:lnTo>
                  <a:pt x="332939" y="203201"/>
                </a:lnTo>
                <a:lnTo>
                  <a:pt x="333320" y="203201"/>
                </a:lnTo>
                <a:lnTo>
                  <a:pt x="333700" y="203201"/>
                </a:lnTo>
                <a:lnTo>
                  <a:pt x="334081" y="203201"/>
                </a:lnTo>
                <a:lnTo>
                  <a:pt x="334461" y="203201"/>
                </a:lnTo>
                <a:lnTo>
                  <a:pt x="334841" y="203201"/>
                </a:lnTo>
                <a:lnTo>
                  <a:pt x="335222" y="203201"/>
                </a:lnTo>
                <a:lnTo>
                  <a:pt x="335602" y="203201"/>
                </a:lnTo>
                <a:lnTo>
                  <a:pt x="335983" y="203201"/>
                </a:lnTo>
                <a:lnTo>
                  <a:pt x="336363" y="203201"/>
                </a:lnTo>
                <a:lnTo>
                  <a:pt x="336744" y="203201"/>
                </a:lnTo>
                <a:lnTo>
                  <a:pt x="337124" y="203201"/>
                </a:lnTo>
                <a:lnTo>
                  <a:pt x="337504" y="203201"/>
                </a:lnTo>
                <a:lnTo>
                  <a:pt x="337885" y="203201"/>
                </a:lnTo>
                <a:lnTo>
                  <a:pt x="338265" y="203201"/>
                </a:lnTo>
                <a:lnTo>
                  <a:pt x="338265" y="203201"/>
                </a:lnTo>
                <a:lnTo>
                  <a:pt x="338265" y="233680"/>
                </a:lnTo>
                <a:cubicBezTo>
                  <a:pt x="338265" y="244920"/>
                  <a:pt x="329184" y="254001"/>
                  <a:pt x="317944" y="254001"/>
                </a:cubicBezTo>
                <a:lnTo>
                  <a:pt x="314960" y="254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have developed a deeper understanding of literary symbolism.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Improved your critical thinking skills, and cultivated an appreciation for the works of William Blake.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Literary Insights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59"/>
            <a:ext cx="365760" cy="365590"/>
          </a:xfrm>
          <a:custGeom>
            <a:avLst/>
            <a:gdLst/>
            <a:ahLst/>
            <a:cxnLst/>
            <a:rect l="l" t="t" r="r" b="b"/>
            <a:pathLst>
              <a:path w="365760" h="365590">
                <a:moveTo>
                  <a:pt x="84110" y="245578"/>
                </a:moveTo>
                <a:cubicBezTo>
                  <a:pt x="76111" y="216005"/>
                  <a:pt x="75753" y="164863"/>
                  <a:pt x="122467" y="118217"/>
                </a:cubicBezTo>
                <a:cubicBezTo>
                  <a:pt x="149684" y="91003"/>
                  <a:pt x="189398" y="70859"/>
                  <a:pt x="231614" y="57003"/>
                </a:cubicBezTo>
                <a:cubicBezTo>
                  <a:pt x="267758" y="45074"/>
                  <a:pt x="303544" y="38431"/>
                  <a:pt x="330402" y="35360"/>
                </a:cubicBezTo>
                <a:cubicBezTo>
                  <a:pt x="327330" y="62216"/>
                  <a:pt x="320687" y="98004"/>
                  <a:pt x="308760" y="134146"/>
                </a:cubicBezTo>
                <a:cubicBezTo>
                  <a:pt x="307187" y="139005"/>
                  <a:pt x="305475" y="143790"/>
                  <a:pt x="303760" y="148503"/>
                </a:cubicBezTo>
                <a:lnTo>
                  <a:pt x="241475" y="148503"/>
                </a:lnTo>
                <a:lnTo>
                  <a:pt x="247118" y="142858"/>
                </a:lnTo>
                <a:cubicBezTo>
                  <a:pt x="253834" y="136142"/>
                  <a:pt x="253834" y="125288"/>
                  <a:pt x="247118" y="118645"/>
                </a:cubicBezTo>
                <a:cubicBezTo>
                  <a:pt x="240403" y="112002"/>
                  <a:pt x="229547" y="111929"/>
                  <a:pt x="222905" y="118645"/>
                </a:cubicBezTo>
                <a:lnTo>
                  <a:pt x="87760" y="253647"/>
                </a:lnTo>
                <a:cubicBezTo>
                  <a:pt x="85902" y="250718"/>
                  <a:pt x="84761" y="248002"/>
                  <a:pt x="84117" y="245574"/>
                </a:cubicBezTo>
                <a:lnTo>
                  <a:pt x="84110" y="245578"/>
                </a:lnTo>
                <a:moveTo>
                  <a:pt x="87395" y="302508"/>
                </a:moveTo>
                <a:cubicBezTo>
                  <a:pt x="94538" y="307937"/>
                  <a:pt x="102395" y="312295"/>
                  <a:pt x="111180" y="314649"/>
                </a:cubicBezTo>
                <a:cubicBezTo>
                  <a:pt x="149823" y="325079"/>
                  <a:pt x="214540" y="324648"/>
                  <a:pt x="271756" y="267433"/>
                </a:cubicBezTo>
                <a:cubicBezTo>
                  <a:pt x="336828" y="202431"/>
                  <a:pt x="360756" y="86002"/>
                  <a:pt x="365687" y="26213"/>
                </a:cubicBezTo>
                <a:cubicBezTo>
                  <a:pt x="366257" y="19142"/>
                  <a:pt x="363544" y="12214"/>
                  <a:pt x="358544" y="7213"/>
                </a:cubicBezTo>
                <a:cubicBezTo>
                  <a:pt x="353544" y="2212"/>
                  <a:pt x="346616" y="-501"/>
                  <a:pt x="339542" y="70"/>
                </a:cubicBezTo>
                <a:cubicBezTo>
                  <a:pt x="279686" y="4928"/>
                  <a:pt x="163253" y="28856"/>
                  <a:pt x="98181" y="93928"/>
                </a:cubicBezTo>
                <a:cubicBezTo>
                  <a:pt x="40965" y="151142"/>
                  <a:pt x="40537" y="215859"/>
                  <a:pt x="50965" y="254502"/>
                </a:cubicBezTo>
                <a:cubicBezTo>
                  <a:pt x="53320" y="263218"/>
                  <a:pt x="57680" y="271074"/>
                  <a:pt x="63108" y="278288"/>
                </a:cubicBezTo>
                <a:lnTo>
                  <a:pt x="5036" y="336362"/>
                </a:lnTo>
                <a:cubicBezTo>
                  <a:pt x="-1679" y="343077"/>
                  <a:pt x="-1679" y="353932"/>
                  <a:pt x="5036" y="360575"/>
                </a:cubicBezTo>
                <a:cubicBezTo>
                  <a:pt x="11752" y="367217"/>
                  <a:pt x="22608" y="367290"/>
                  <a:pt x="29250" y="360575"/>
                </a:cubicBezTo>
                <a:lnTo>
                  <a:pt x="87321" y="302501"/>
                </a:lnTo>
                <a:lnTo>
                  <a:pt x="87395" y="302508"/>
                </a:lnTo>
                <a:moveTo>
                  <a:pt x="112036" y="277867"/>
                </a:moveTo>
                <a:lnTo>
                  <a:pt x="138535" y="251365"/>
                </a:lnTo>
                <a:lnTo>
                  <a:pt x="238823" y="251365"/>
                </a:lnTo>
                <a:cubicBezTo>
                  <a:pt x="194606" y="289866"/>
                  <a:pt x="147891" y="289153"/>
                  <a:pt x="120108" y="281581"/>
                </a:cubicBezTo>
                <a:cubicBezTo>
                  <a:pt x="117606" y="280938"/>
                  <a:pt x="114966" y="279724"/>
                  <a:pt x="112036" y="277867"/>
                </a:cubicBezTo>
                <a:moveTo>
                  <a:pt x="269185" y="217007"/>
                </a:moveTo>
                <a:lnTo>
                  <a:pt x="172898" y="217007"/>
                </a:lnTo>
                <a:lnTo>
                  <a:pt x="207185" y="182722"/>
                </a:lnTo>
                <a:lnTo>
                  <a:pt x="289115" y="182722"/>
                </a:lnTo>
                <a:cubicBezTo>
                  <a:pt x="283117" y="194863"/>
                  <a:pt x="276471" y="206438"/>
                  <a:pt x="269185" y="217007"/>
                </a:cubicBezTo>
                <a:lnTo>
                  <a:pt x="269185" y="2170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Uncovering the Symbolism of William Blake's The Tiger and its Connection to Prometheus.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rich and complex world of William Blake's poetry, focusing on 'The Tiger' and its connections to the myth of Prometheus.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Symbolism in Blake's Poetry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63794" y="111656"/>
                </a:moveTo>
                <a:cubicBezTo>
                  <a:pt x="80724" y="82153"/>
                  <a:pt x="102298" y="55007"/>
                  <a:pt x="121801" y="36002"/>
                </a:cubicBezTo>
                <a:cubicBezTo>
                  <a:pt x="135159" y="49359"/>
                  <a:pt x="151017" y="69721"/>
                  <a:pt x="164734" y="87223"/>
                </a:cubicBezTo>
                <a:cubicBezTo>
                  <a:pt x="167448" y="90650"/>
                  <a:pt x="170021" y="94008"/>
                  <a:pt x="172521" y="97153"/>
                </a:cubicBezTo>
                <a:cubicBezTo>
                  <a:pt x="175808" y="101297"/>
                  <a:pt x="180880" y="103726"/>
                  <a:pt x="186164" y="103653"/>
                </a:cubicBezTo>
                <a:cubicBezTo>
                  <a:pt x="191451" y="103580"/>
                  <a:pt x="196450" y="101081"/>
                  <a:pt x="199667" y="96868"/>
                </a:cubicBezTo>
                <a:cubicBezTo>
                  <a:pt x="202025" y="93796"/>
                  <a:pt x="205168" y="89154"/>
                  <a:pt x="208455" y="84439"/>
                </a:cubicBezTo>
                <a:cubicBezTo>
                  <a:pt x="210311" y="81725"/>
                  <a:pt x="212241" y="79011"/>
                  <a:pt x="214027" y="76440"/>
                </a:cubicBezTo>
                <a:cubicBezTo>
                  <a:pt x="218027" y="70797"/>
                  <a:pt x="221529" y="66082"/>
                  <a:pt x="224313" y="62797"/>
                </a:cubicBezTo>
                <a:cubicBezTo>
                  <a:pt x="238599" y="77655"/>
                  <a:pt x="253603" y="100661"/>
                  <a:pt x="265316" y="125949"/>
                </a:cubicBezTo>
                <a:cubicBezTo>
                  <a:pt x="277961" y="153239"/>
                  <a:pt x="285748" y="180956"/>
                  <a:pt x="285748" y="201889"/>
                </a:cubicBezTo>
                <a:cubicBezTo>
                  <a:pt x="285748" y="275469"/>
                  <a:pt x="229456" y="331477"/>
                  <a:pt x="160017" y="331477"/>
                </a:cubicBezTo>
                <a:cubicBezTo>
                  <a:pt x="89794" y="331477"/>
                  <a:pt x="34286" y="275472"/>
                  <a:pt x="34286" y="201889"/>
                </a:cubicBezTo>
                <a:cubicBezTo>
                  <a:pt x="34286" y="175100"/>
                  <a:pt x="45859" y="143023"/>
                  <a:pt x="63790" y="111736"/>
                </a:cubicBezTo>
                <a:lnTo>
                  <a:pt x="63794" y="111656"/>
                </a:lnTo>
                <a:moveTo>
                  <a:pt x="142517" y="8288"/>
                </a:moveTo>
                <a:cubicBezTo>
                  <a:pt x="130944" y="-2714"/>
                  <a:pt x="112872" y="-2783"/>
                  <a:pt x="101299" y="8215"/>
                </a:cubicBezTo>
                <a:cubicBezTo>
                  <a:pt x="78439" y="29718"/>
                  <a:pt x="53437" y="60793"/>
                  <a:pt x="34078" y="94655"/>
                </a:cubicBezTo>
                <a:cubicBezTo>
                  <a:pt x="14789" y="128232"/>
                  <a:pt x="3" y="166450"/>
                  <a:pt x="3" y="201881"/>
                </a:cubicBezTo>
                <a:cubicBezTo>
                  <a:pt x="3" y="293537"/>
                  <a:pt x="70082" y="365760"/>
                  <a:pt x="160023" y="365760"/>
                </a:cubicBezTo>
                <a:cubicBezTo>
                  <a:pt x="249033" y="365760"/>
                  <a:pt x="320043" y="293680"/>
                  <a:pt x="320043" y="201881"/>
                </a:cubicBezTo>
                <a:cubicBezTo>
                  <a:pt x="320043" y="173948"/>
                  <a:pt x="310112" y="141015"/>
                  <a:pt x="296399" y="111513"/>
                </a:cubicBezTo>
                <a:cubicBezTo>
                  <a:pt x="282682" y="81868"/>
                  <a:pt x="264180" y="53507"/>
                  <a:pt x="245035" y="35003"/>
                </a:cubicBezTo>
                <a:cubicBezTo>
                  <a:pt x="233392" y="23716"/>
                  <a:pt x="215032" y="23716"/>
                  <a:pt x="203389" y="34930"/>
                </a:cubicBezTo>
                <a:cubicBezTo>
                  <a:pt x="197746" y="40358"/>
                  <a:pt x="191243" y="49217"/>
                  <a:pt x="186030" y="56576"/>
                </a:cubicBezTo>
                <a:lnTo>
                  <a:pt x="185242" y="57717"/>
                </a:lnTo>
                <a:cubicBezTo>
                  <a:pt x="171884" y="40716"/>
                  <a:pt x="156026" y="21068"/>
                  <a:pt x="142523" y="8281"/>
                </a:cubicBezTo>
                <a:lnTo>
                  <a:pt x="142517" y="8288"/>
                </a:lnTo>
                <a:moveTo>
                  <a:pt x="161233" y="297180"/>
                </a:moveTo>
                <a:cubicBezTo>
                  <a:pt x="179306" y="297180"/>
                  <a:pt x="195308" y="292180"/>
                  <a:pt x="210381" y="282177"/>
                </a:cubicBezTo>
                <a:cubicBezTo>
                  <a:pt x="240456" y="261175"/>
                  <a:pt x="248530" y="219167"/>
                  <a:pt x="230454" y="186165"/>
                </a:cubicBezTo>
                <a:cubicBezTo>
                  <a:pt x="227241" y="179734"/>
                  <a:pt x="219026" y="179307"/>
                  <a:pt x="214382" y="184734"/>
                </a:cubicBezTo>
                <a:lnTo>
                  <a:pt x="196380" y="205667"/>
                </a:lnTo>
                <a:cubicBezTo>
                  <a:pt x="191665" y="211095"/>
                  <a:pt x="183165" y="210952"/>
                  <a:pt x="178736" y="205308"/>
                </a:cubicBezTo>
                <a:cubicBezTo>
                  <a:pt x="166949" y="190305"/>
                  <a:pt x="145874" y="163517"/>
                  <a:pt x="133873" y="148301"/>
                </a:cubicBezTo>
                <a:cubicBezTo>
                  <a:pt x="129373" y="142588"/>
                  <a:pt x="120799" y="142515"/>
                  <a:pt x="116229" y="148228"/>
                </a:cubicBezTo>
                <a:cubicBezTo>
                  <a:pt x="92082" y="178590"/>
                  <a:pt x="79940" y="197734"/>
                  <a:pt x="79940" y="219237"/>
                </a:cubicBezTo>
                <a:cubicBezTo>
                  <a:pt x="80010" y="268172"/>
                  <a:pt x="116158" y="297176"/>
                  <a:pt x="161236" y="297176"/>
                </a:cubicBezTo>
                <a:lnTo>
                  <a:pt x="161233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Symbolism in Literature?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Symbolism is the use of objects, colors, or other elements to represent abstract ideas or concepts.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authors to communicate deeper meanings beyond the literal sense.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Symbolism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Symbols can have multiple meanings and interpretations.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flexibility enriches the reader's experience and understanding of the text.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Multiplicity of Meanings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use symbolism to convey complex ideas and themes in their writing.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tool to add depth and layers to their narratives.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Symbolism in Writing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symbolism include the American flag, the cross, and the tiger in William Blake's poem.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symbols carry cultural, spiritual, and literary significance.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Symbolism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33008" r="-330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tiger is a central symbol in the poem, representing power, beauty, and fear.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presence evokes awe and contemplation about the mysteries of life.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of the Tiger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explores themes of creation, rebellion, and the nature of God.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raises questions about the duality of existence and the creator's intentions.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in 'The Tiger'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William Blake was a Romantic poet and artist who wrote 'The Tiger' in the late 18th century.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work often delves into profound themes and vivid imagery.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William Blake's Background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William Blake and The Tiger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7999" r="-1079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Myth of Prometheus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'The Tiger' draws on the myth of Prometheus to explore themes of creation and rebellion.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connection underscores the enduring influence of Prometheus in art and thought.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Prometheus in Literature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myth of Prometheus represents the spark of creativity and rebellion that drives human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highlights the human spirit's defiance against limitations and pursuit of knowledge.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of Prometheus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Prometheus was a titan in Greek mythology who stole fire from the gods and gave it to humans.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 symbolizes the transfer of divine power to humanity, enabling progress and civilization.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Prometheus and the Gift of Fire</a:t>
            </a:r>
            <a:endParaRPr lang="en-US" sz="1306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62973" r="-629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Analysis of The Tiger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final stanza asks if the creator of the lamb could also have created the tiger.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emphasizes the complexity and mystery of the creator's work.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Stanza Reflection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86756" y="3997946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explores the contrast between the creator's gentle and fierce creations.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duality raises profound questions about the nature of the creator.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Contrast in Creations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67121" y="88985"/>
                </a:moveTo>
                <a:lnTo>
                  <a:pt x="60030" y="196130"/>
                </a:lnTo>
                <a:lnTo>
                  <a:pt x="60030" y="176845"/>
                </a:lnTo>
                <a:cubicBezTo>
                  <a:pt x="60030" y="147273"/>
                  <a:pt x="71762" y="118932"/>
                  <a:pt x="92654" y="98040"/>
                </a:cubicBezTo>
                <a:lnTo>
                  <a:pt x="148262" y="42431"/>
                </a:lnTo>
                <a:cubicBezTo>
                  <a:pt x="158977" y="31717"/>
                  <a:pt x="173494" y="25716"/>
                  <a:pt x="188603" y="25716"/>
                </a:cubicBezTo>
                <a:cubicBezTo>
                  <a:pt x="203710" y="25716"/>
                  <a:pt x="218230" y="31717"/>
                  <a:pt x="228945" y="42431"/>
                </a:cubicBezTo>
                <a:lnTo>
                  <a:pt x="231891" y="45377"/>
                </a:lnTo>
                <a:cubicBezTo>
                  <a:pt x="242606" y="56092"/>
                  <a:pt x="248605" y="70610"/>
                  <a:pt x="248605" y="85718"/>
                </a:cubicBezTo>
                <a:cubicBezTo>
                  <a:pt x="248605" y="94719"/>
                  <a:pt x="246463" y="103558"/>
                  <a:pt x="242499" y="111434"/>
                </a:cubicBezTo>
                <a:lnTo>
                  <a:pt x="181103" y="111434"/>
                </a:lnTo>
                <a:lnTo>
                  <a:pt x="185336" y="107203"/>
                </a:lnTo>
                <a:cubicBezTo>
                  <a:pt x="190373" y="102168"/>
                  <a:pt x="190373" y="94023"/>
                  <a:pt x="185336" y="89042"/>
                </a:cubicBezTo>
                <a:cubicBezTo>
                  <a:pt x="180299" y="84059"/>
                  <a:pt x="172158" y="84007"/>
                  <a:pt x="167176" y="89042"/>
                </a:cubicBezTo>
                <a:lnTo>
                  <a:pt x="167121" y="88985"/>
                </a:lnTo>
                <a:moveTo>
                  <a:pt x="155334" y="137148"/>
                </a:moveTo>
                <a:lnTo>
                  <a:pt x="220800" y="137148"/>
                </a:lnTo>
                <a:lnTo>
                  <a:pt x="195085" y="162864"/>
                </a:lnTo>
                <a:lnTo>
                  <a:pt x="129619" y="162864"/>
                </a:lnTo>
                <a:lnTo>
                  <a:pt x="155334" y="137148"/>
                </a:lnTo>
                <a:moveTo>
                  <a:pt x="168674" y="188577"/>
                </a:moveTo>
                <a:cubicBezTo>
                  <a:pt x="148744" y="205131"/>
                  <a:pt x="123565" y="214293"/>
                  <a:pt x="97477" y="214293"/>
                </a:cubicBezTo>
                <a:lnTo>
                  <a:pt x="78189" y="214293"/>
                </a:lnTo>
                <a:lnTo>
                  <a:pt x="103904" y="188577"/>
                </a:lnTo>
                <a:lnTo>
                  <a:pt x="168674" y="188577"/>
                </a:lnTo>
                <a:moveTo>
                  <a:pt x="34315" y="176790"/>
                </a:moveTo>
                <a:lnTo>
                  <a:pt x="34315" y="221791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52475" y="239952"/>
                </a:lnTo>
                <a:lnTo>
                  <a:pt x="97477" y="239952"/>
                </a:lnTo>
                <a:cubicBezTo>
                  <a:pt x="133852" y="239952"/>
                  <a:pt x="168729" y="225488"/>
                  <a:pt x="194443" y="199772"/>
                </a:cubicBezTo>
                <a:lnTo>
                  <a:pt x="250051" y="144270"/>
                </a:lnTo>
                <a:cubicBezTo>
                  <a:pt x="265588" y="128734"/>
                  <a:pt x="274320" y="107680"/>
                  <a:pt x="274320" y="85716"/>
                </a:cubicBezTo>
                <a:cubicBezTo>
                  <a:pt x="274320" y="63751"/>
                  <a:pt x="265588" y="42697"/>
                  <a:pt x="250051" y="27161"/>
                </a:cubicBezTo>
                <a:lnTo>
                  <a:pt x="247105" y="24216"/>
                </a:lnTo>
                <a:cubicBezTo>
                  <a:pt x="231622" y="8735"/>
                  <a:pt x="210568" y="0"/>
                  <a:pt x="188603" y="0"/>
                </a:cubicBezTo>
                <a:cubicBezTo>
                  <a:pt x="166638" y="0"/>
                  <a:pt x="145584" y="8732"/>
                  <a:pt x="130047" y="24268"/>
                </a:cubicBezTo>
                <a:lnTo>
                  <a:pt x="74492" y="79822"/>
                </a:lnTo>
                <a:cubicBezTo>
                  <a:pt x="48777" y="105538"/>
                  <a:pt x="34312" y="140414"/>
                  <a:pt x="34312" y="176790"/>
                </a:cubicBezTo>
                <a:lnTo>
                  <a:pt x="34315" y="1767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speaker is in awe of the tiger's beauty and power.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wonder about the creator's intentions behind such a magnificent creature.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Awe of the Tiger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8333"/>
            <a:ext cx="274320" cy="213323"/>
          </a:xfrm>
          <a:custGeom>
            <a:avLst/>
            <a:gdLst/>
            <a:ahLst/>
            <a:cxnLst/>
            <a:rect l="l" t="t" r="r" b="b"/>
            <a:pathLst>
              <a:path w="274320" h="213323">
                <a:moveTo>
                  <a:pt x="147137" y="35237"/>
                </a:moveTo>
                <a:cubicBezTo>
                  <a:pt x="152566" y="31905"/>
                  <a:pt x="156184" y="25857"/>
                  <a:pt x="156184" y="19048"/>
                </a:cubicBezTo>
                <a:cubicBezTo>
                  <a:pt x="156184" y="8524"/>
                  <a:pt x="147661" y="0"/>
                  <a:pt x="137138" y="0"/>
                </a:cubicBezTo>
                <a:cubicBezTo>
                  <a:pt x="126615" y="0"/>
                  <a:pt x="118092" y="8524"/>
                  <a:pt x="118092" y="19048"/>
                </a:cubicBezTo>
                <a:cubicBezTo>
                  <a:pt x="118092" y="25904"/>
                  <a:pt x="121710" y="31905"/>
                  <a:pt x="127139" y="35237"/>
                </a:cubicBezTo>
                <a:lnTo>
                  <a:pt x="124377" y="40760"/>
                </a:lnTo>
                <a:lnTo>
                  <a:pt x="99855" y="89805"/>
                </a:lnTo>
                <a:cubicBezTo>
                  <a:pt x="95521" y="98470"/>
                  <a:pt x="84285" y="100947"/>
                  <a:pt x="76714" y="94899"/>
                </a:cubicBezTo>
                <a:lnTo>
                  <a:pt x="42429" y="67472"/>
                </a:lnTo>
                <a:lnTo>
                  <a:pt x="34287" y="60949"/>
                </a:lnTo>
                <a:cubicBezTo>
                  <a:pt x="36668" y="57757"/>
                  <a:pt x="38098" y="53807"/>
                  <a:pt x="38098" y="49521"/>
                </a:cubicBezTo>
                <a:cubicBezTo>
                  <a:pt x="38098" y="38998"/>
                  <a:pt x="29574" y="30473"/>
                  <a:pt x="19052" y="30473"/>
                </a:cubicBezTo>
                <a:cubicBezTo>
                  <a:pt x="8529" y="30473"/>
                  <a:pt x="6" y="38998"/>
                  <a:pt x="6" y="49521"/>
                </a:cubicBezTo>
                <a:cubicBezTo>
                  <a:pt x="6" y="60044"/>
                  <a:pt x="8529" y="68568"/>
                  <a:pt x="19052" y="68568"/>
                </a:cubicBezTo>
                <a:cubicBezTo>
                  <a:pt x="19148" y="68568"/>
                  <a:pt x="19290" y="68568"/>
                  <a:pt x="19386" y="68568"/>
                </a:cubicBezTo>
                <a:lnTo>
                  <a:pt x="21482" y="79949"/>
                </a:lnTo>
                <a:lnTo>
                  <a:pt x="41148" y="188277"/>
                </a:lnTo>
                <a:cubicBezTo>
                  <a:pt x="43768" y="202753"/>
                  <a:pt x="56387" y="213323"/>
                  <a:pt x="71148" y="213323"/>
                </a:cubicBezTo>
                <a:lnTo>
                  <a:pt x="203142" y="213323"/>
                </a:lnTo>
                <a:cubicBezTo>
                  <a:pt x="217857" y="213323"/>
                  <a:pt x="230476" y="202800"/>
                  <a:pt x="233142" y="188277"/>
                </a:cubicBezTo>
                <a:lnTo>
                  <a:pt x="252855" y="79949"/>
                </a:lnTo>
                <a:lnTo>
                  <a:pt x="254950" y="68568"/>
                </a:lnTo>
                <a:cubicBezTo>
                  <a:pt x="255046" y="68568"/>
                  <a:pt x="255189" y="68568"/>
                  <a:pt x="255285" y="68568"/>
                </a:cubicBezTo>
                <a:cubicBezTo>
                  <a:pt x="265808" y="68568"/>
                  <a:pt x="274331" y="60044"/>
                  <a:pt x="274331" y="49521"/>
                </a:cubicBezTo>
                <a:cubicBezTo>
                  <a:pt x="274331" y="38998"/>
                  <a:pt x="265808" y="30473"/>
                  <a:pt x="255285" y="30473"/>
                </a:cubicBezTo>
                <a:cubicBezTo>
                  <a:pt x="244762" y="30473"/>
                  <a:pt x="236239" y="38998"/>
                  <a:pt x="236239" y="49521"/>
                </a:cubicBezTo>
                <a:cubicBezTo>
                  <a:pt x="236239" y="53807"/>
                  <a:pt x="237668" y="57759"/>
                  <a:pt x="240049" y="60949"/>
                </a:cubicBezTo>
                <a:lnTo>
                  <a:pt x="231908" y="67472"/>
                </a:lnTo>
                <a:lnTo>
                  <a:pt x="197623" y="94899"/>
                </a:lnTo>
                <a:cubicBezTo>
                  <a:pt x="190052" y="100947"/>
                  <a:pt x="178816" y="98470"/>
                  <a:pt x="174482" y="89805"/>
                </a:cubicBezTo>
                <a:lnTo>
                  <a:pt x="149911" y="40807"/>
                </a:lnTo>
                <a:lnTo>
                  <a:pt x="147137" y="35237"/>
                </a:lnTo>
                <a:moveTo>
                  <a:pt x="63664" y="184230"/>
                </a:moveTo>
                <a:lnTo>
                  <a:pt x="48664" y="101710"/>
                </a:lnTo>
                <a:lnTo>
                  <a:pt x="62424" y="112709"/>
                </a:lnTo>
                <a:cubicBezTo>
                  <a:pt x="81377" y="127851"/>
                  <a:pt x="109470" y="121709"/>
                  <a:pt x="120278" y="99995"/>
                </a:cubicBezTo>
                <a:lnTo>
                  <a:pt x="137135" y="66331"/>
                </a:lnTo>
                <a:lnTo>
                  <a:pt x="153992" y="99995"/>
                </a:lnTo>
                <a:cubicBezTo>
                  <a:pt x="164850" y="121709"/>
                  <a:pt x="192943" y="127851"/>
                  <a:pt x="211846" y="112709"/>
                </a:cubicBezTo>
                <a:lnTo>
                  <a:pt x="225606" y="101710"/>
                </a:lnTo>
                <a:lnTo>
                  <a:pt x="210607" y="184230"/>
                </a:lnTo>
                <a:cubicBezTo>
                  <a:pt x="209940" y="187848"/>
                  <a:pt x="206796" y="190468"/>
                  <a:pt x="203131" y="190468"/>
                </a:cubicBezTo>
                <a:lnTo>
                  <a:pt x="71137" y="190468"/>
                </a:lnTo>
                <a:cubicBezTo>
                  <a:pt x="67469" y="190468"/>
                  <a:pt x="64279" y="187848"/>
                  <a:pt x="63661" y="184230"/>
                </a:cubicBezTo>
                <a:lnTo>
                  <a:pt x="63664" y="1842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begins with the question 'What immortal hand or eye / Could frame thy fearful symmetry?'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sets the tone for the speaker's awe and curiosity about the tiger's creation.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Opening Question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85825" y="1567834"/>
            <a:ext cx="257148" cy="274320"/>
          </a:xfrm>
          <a:custGeom>
            <a:avLst/>
            <a:gdLst/>
            <a:ahLst/>
            <a:cxnLst/>
            <a:rect l="l" t="t" r="r" b="b"/>
            <a:pathLst>
              <a:path w="257148" h="274320">
                <a:moveTo>
                  <a:pt x="137132" y="0"/>
                </a:moveTo>
                <a:cubicBezTo>
                  <a:pt x="123578" y="0"/>
                  <a:pt x="111844" y="7876"/>
                  <a:pt x="106272" y="19287"/>
                </a:cubicBezTo>
                <a:cubicBezTo>
                  <a:pt x="102522" y="17894"/>
                  <a:pt x="98503" y="17145"/>
                  <a:pt x="94271" y="17145"/>
                </a:cubicBezTo>
                <a:cubicBezTo>
                  <a:pt x="75357" y="17145"/>
                  <a:pt x="59980" y="32521"/>
                  <a:pt x="59980" y="51435"/>
                </a:cubicBezTo>
                <a:lnTo>
                  <a:pt x="59980" y="140106"/>
                </a:lnTo>
                <a:lnTo>
                  <a:pt x="58532" y="138660"/>
                </a:lnTo>
                <a:cubicBezTo>
                  <a:pt x="45137" y="125265"/>
                  <a:pt x="23439" y="125265"/>
                  <a:pt x="10044" y="138660"/>
                </a:cubicBezTo>
                <a:cubicBezTo>
                  <a:pt x="-3351" y="152055"/>
                  <a:pt x="-3351" y="173754"/>
                  <a:pt x="10044" y="187149"/>
                </a:cubicBezTo>
                <a:lnTo>
                  <a:pt x="57033" y="234138"/>
                </a:lnTo>
                <a:cubicBezTo>
                  <a:pt x="82750" y="259855"/>
                  <a:pt x="117630" y="274320"/>
                  <a:pt x="154009" y="274320"/>
                </a:cubicBezTo>
                <a:lnTo>
                  <a:pt x="158563" y="274320"/>
                </a:lnTo>
                <a:lnTo>
                  <a:pt x="162849" y="274320"/>
                </a:lnTo>
                <a:cubicBezTo>
                  <a:pt x="163654" y="274320"/>
                  <a:pt x="164457" y="274265"/>
                  <a:pt x="165262" y="274106"/>
                </a:cubicBezTo>
                <a:cubicBezTo>
                  <a:pt x="214392" y="270784"/>
                  <a:pt x="253666" y="231564"/>
                  <a:pt x="256935" y="182434"/>
                </a:cubicBezTo>
                <a:cubicBezTo>
                  <a:pt x="257097" y="181630"/>
                  <a:pt x="257148" y="180826"/>
                  <a:pt x="257148" y="180023"/>
                </a:cubicBezTo>
                <a:lnTo>
                  <a:pt x="257148" y="85725"/>
                </a:lnTo>
                <a:cubicBezTo>
                  <a:pt x="257148" y="66811"/>
                  <a:pt x="241771" y="51435"/>
                  <a:pt x="222858" y="51435"/>
                </a:cubicBezTo>
                <a:cubicBezTo>
                  <a:pt x="219911" y="51435"/>
                  <a:pt x="217018" y="51811"/>
                  <a:pt x="214284" y="52508"/>
                </a:cubicBezTo>
                <a:lnTo>
                  <a:pt x="214284" y="51435"/>
                </a:lnTo>
                <a:cubicBezTo>
                  <a:pt x="214284" y="32521"/>
                  <a:pt x="198907" y="17145"/>
                  <a:pt x="179994" y="17145"/>
                </a:cubicBezTo>
                <a:cubicBezTo>
                  <a:pt x="175761" y="17145"/>
                  <a:pt x="171742" y="17894"/>
                  <a:pt x="167993" y="19287"/>
                </a:cubicBezTo>
                <a:cubicBezTo>
                  <a:pt x="162420" y="7876"/>
                  <a:pt x="150686" y="0"/>
                  <a:pt x="137132" y="0"/>
                </a:cubicBezTo>
                <a:lnTo>
                  <a:pt x="137132" y="0"/>
                </a:lnTo>
                <a:moveTo>
                  <a:pt x="128561" y="51490"/>
                </a:moveTo>
                <a:lnTo>
                  <a:pt x="128561" y="51435"/>
                </a:lnTo>
                <a:lnTo>
                  <a:pt x="128561" y="34290"/>
                </a:lnTo>
                <a:cubicBezTo>
                  <a:pt x="128561" y="29574"/>
                  <a:pt x="132418" y="25717"/>
                  <a:pt x="137135" y="25717"/>
                </a:cubicBezTo>
                <a:cubicBezTo>
                  <a:pt x="141851" y="25717"/>
                  <a:pt x="145708" y="29574"/>
                  <a:pt x="145708" y="34290"/>
                </a:cubicBezTo>
                <a:lnTo>
                  <a:pt x="145708" y="51380"/>
                </a:lnTo>
                <a:lnTo>
                  <a:pt x="145708" y="51435"/>
                </a:lnTo>
                <a:lnTo>
                  <a:pt x="145708" y="124303"/>
                </a:lnTo>
                <a:cubicBezTo>
                  <a:pt x="145708" y="131429"/>
                  <a:pt x="151440" y="137163"/>
                  <a:pt x="158568" y="137163"/>
                </a:cubicBezTo>
                <a:cubicBezTo>
                  <a:pt x="165693" y="137163"/>
                  <a:pt x="171428" y="131429"/>
                  <a:pt x="171428" y="124305"/>
                </a:cubicBezTo>
                <a:lnTo>
                  <a:pt x="171428" y="51440"/>
                </a:lnTo>
                <a:cubicBezTo>
                  <a:pt x="171428" y="51440"/>
                  <a:pt x="171428" y="51440"/>
                  <a:pt x="171428" y="51385"/>
                </a:cubicBezTo>
                <a:cubicBezTo>
                  <a:pt x="171428" y="46670"/>
                  <a:pt x="175285" y="42813"/>
                  <a:pt x="180001" y="42813"/>
                </a:cubicBezTo>
                <a:cubicBezTo>
                  <a:pt x="184717" y="42813"/>
                  <a:pt x="188575" y="46670"/>
                  <a:pt x="188575" y="51385"/>
                </a:cubicBezTo>
                <a:lnTo>
                  <a:pt x="188575" y="81336"/>
                </a:lnTo>
                <a:lnTo>
                  <a:pt x="188575" y="81391"/>
                </a:lnTo>
                <a:lnTo>
                  <a:pt x="188575" y="124253"/>
                </a:lnTo>
                <a:cubicBezTo>
                  <a:pt x="188575" y="131380"/>
                  <a:pt x="194306" y="137113"/>
                  <a:pt x="201435" y="137113"/>
                </a:cubicBezTo>
                <a:cubicBezTo>
                  <a:pt x="208560" y="137113"/>
                  <a:pt x="214295" y="131380"/>
                  <a:pt x="214295" y="124256"/>
                </a:cubicBezTo>
                <a:lnTo>
                  <a:pt x="214295" y="85733"/>
                </a:lnTo>
                <a:lnTo>
                  <a:pt x="214295" y="85678"/>
                </a:lnTo>
                <a:cubicBezTo>
                  <a:pt x="214295" y="80963"/>
                  <a:pt x="218152" y="77106"/>
                  <a:pt x="222868" y="77106"/>
                </a:cubicBezTo>
                <a:cubicBezTo>
                  <a:pt x="227584" y="77106"/>
                  <a:pt x="231441" y="80963"/>
                  <a:pt x="231441" y="85678"/>
                </a:cubicBezTo>
                <a:lnTo>
                  <a:pt x="231441" y="178316"/>
                </a:lnTo>
                <a:cubicBezTo>
                  <a:pt x="231387" y="178637"/>
                  <a:pt x="231387" y="179013"/>
                  <a:pt x="231333" y="179334"/>
                </a:cubicBezTo>
                <a:cubicBezTo>
                  <a:pt x="229513" y="216677"/>
                  <a:pt x="199563" y="246627"/>
                  <a:pt x="162217" y="248449"/>
                </a:cubicBezTo>
                <a:cubicBezTo>
                  <a:pt x="161896" y="248449"/>
                  <a:pt x="161520" y="248504"/>
                  <a:pt x="161199" y="248556"/>
                </a:cubicBezTo>
                <a:lnTo>
                  <a:pt x="158573" y="248556"/>
                </a:lnTo>
                <a:lnTo>
                  <a:pt x="154019" y="248556"/>
                </a:lnTo>
                <a:cubicBezTo>
                  <a:pt x="124445" y="248556"/>
                  <a:pt x="96102" y="236823"/>
                  <a:pt x="75206" y="215925"/>
                </a:cubicBezTo>
                <a:lnTo>
                  <a:pt x="28217" y="168937"/>
                </a:lnTo>
                <a:cubicBezTo>
                  <a:pt x="24895" y="165615"/>
                  <a:pt x="24895" y="160151"/>
                  <a:pt x="28217" y="156829"/>
                </a:cubicBezTo>
                <a:cubicBezTo>
                  <a:pt x="31539" y="153507"/>
                  <a:pt x="37004" y="153507"/>
                  <a:pt x="40326" y="156829"/>
                </a:cubicBezTo>
                <a:lnTo>
                  <a:pt x="63739" y="180242"/>
                </a:lnTo>
                <a:cubicBezTo>
                  <a:pt x="67437" y="183940"/>
                  <a:pt x="72956" y="185009"/>
                  <a:pt x="77777" y="183029"/>
                </a:cubicBezTo>
                <a:cubicBezTo>
                  <a:pt x="82599" y="181046"/>
                  <a:pt x="85708" y="176333"/>
                  <a:pt x="85708" y="171134"/>
                </a:cubicBezTo>
                <a:lnTo>
                  <a:pt x="85708" y="51440"/>
                </a:lnTo>
                <a:cubicBezTo>
                  <a:pt x="85708" y="46725"/>
                  <a:pt x="89565" y="42868"/>
                  <a:pt x="94281" y="42868"/>
                </a:cubicBezTo>
                <a:cubicBezTo>
                  <a:pt x="98997" y="42868"/>
                  <a:pt x="102854" y="46673"/>
                  <a:pt x="102854" y="51385"/>
                </a:cubicBezTo>
                <a:lnTo>
                  <a:pt x="102854" y="124305"/>
                </a:lnTo>
                <a:cubicBezTo>
                  <a:pt x="102854" y="131432"/>
                  <a:pt x="108586" y="137165"/>
                  <a:pt x="115714" y="137165"/>
                </a:cubicBezTo>
                <a:cubicBezTo>
                  <a:pt x="122840" y="137165"/>
                  <a:pt x="128574" y="131432"/>
                  <a:pt x="128574" y="124308"/>
                </a:cubicBezTo>
                <a:lnTo>
                  <a:pt x="128561" y="514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in The Tiger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tiger represents power, beauty, and fear.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embodies a complex mix of awe and terror.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Tiger's Symbolism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lamb represents innocence and gentleness.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contrast to the tiger's fierce nature.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Lamb's Symbolism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creator represents God or a higher power.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figure is central to the poem's exploration of creation.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Creator's Role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explores the relationship between the creator and the created.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delves into the duality of beauty and fear in creation.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Creation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Connections to Prometheus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asks questions about the nature of God and the universe.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challenges readers to reflect on the origins and purpose of existence.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Questioning the Divine and the Universe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tiger represents the spark of creativity and rebellion that drives human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fierce and untamed nature mirrors the human spirit's quest for advancement and change.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Tiger as a Symbol of Creativity and Rebellion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draws on the myth of Prometheus to explore themes of creation and rebellion.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delves into the symbolic significance of Prometheus as a figure of defiance and innovation.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Prometheus and the Themes of Creation and Rebellion</a:t>
            </a:r>
            <a:endParaRPr lang="en-US" sz="16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Exercise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4927" r="-949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Creation, rebellion, and the nature of God are central to this exercise.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Delve into these themes to craft a compelling narrative or poem.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to Explore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Imagine you are the creator of the tiger, and write a poem or short story from its perspective.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themes of creation, rebellion, and the nature of God in your writing.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Perspective of the Tiger's Creator</a:t>
            </a:r>
            <a:endParaRPr lang="en-US" sz="168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0"/>
              </a:spcBef>
              <a:buNone/>
            </a:pPr>
            <a:r>
              <a:rPr lang="en-US" sz="124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does the poem relate to your own experiences or interests?</a:t>
            </a:r>
            <a:endParaRPr lang="en-US" sz="1246" dirty="0"/>
          </a:p>
          <a:p>
            <a:pPr algn="l" marL="0" indent="0">
              <a:lnSpc>
                <a:spcPct val="90000"/>
              </a:lnSpc>
              <a:spcBef>
                <a:spcPts val="890"/>
              </a:spcBef>
              <a:buNone/>
            </a:pPr>
            <a:r>
              <a:rPr lang="en-US" sz="124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invites reflection on personal encounters with themes of creation, power, and morality.</a:t>
            </a:r>
            <a:endParaRPr lang="en-US" sz="1246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Connection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Existential Inquiry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questions does the poem ask about the nature of God and the universe?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challenges readers to ponder the complexity and intentions behind divine creation.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Creator's Duality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6"/>
              </a:spcBef>
              <a:buNone/>
            </a:pPr>
            <a:r>
              <a:rPr lang="en-US" sz="131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does the poem explore the contrast between the creator's gentle and fierce creations?</a:t>
            </a:r>
            <a:endParaRPr lang="en-US" sz="1311" dirty="0"/>
          </a:p>
          <a:p>
            <a:pPr algn="l" marL="0" indent="0">
              <a:lnSpc>
                <a:spcPct val="90000"/>
              </a:lnSpc>
              <a:spcBef>
                <a:spcPts val="936"/>
              </a:spcBef>
              <a:buNone/>
            </a:pPr>
            <a:r>
              <a:rPr lang="en-US" sz="131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delves into the paradox of a creator capable of crafting both beauty and terror.</a:t>
            </a:r>
            <a:endParaRPr lang="en-US" sz="1311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of the Tiger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do you think the tiger represents in the poem, and how does it relate to the myth of Prometheus?</a:t>
            </a:r>
            <a:endParaRPr lang="en-US" sz="1095" dirty="0"/>
          </a:p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tiger's symbolism may connect to themes of rebellion and divine punishment, echoing Prometheus's story.</a:t>
            </a:r>
            <a:endParaRPr lang="en-US" sz="10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draws connections between its themes and the myth of Prometheus.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analysis highlights the interplay between literary works and mythological narratives.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Connections to Prometheus Myth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4484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63794" y="111656"/>
                </a:moveTo>
                <a:cubicBezTo>
                  <a:pt x="80724" y="82153"/>
                  <a:pt x="102298" y="55007"/>
                  <a:pt x="121801" y="36002"/>
                </a:cubicBezTo>
                <a:cubicBezTo>
                  <a:pt x="135159" y="49359"/>
                  <a:pt x="151017" y="69721"/>
                  <a:pt x="164734" y="87223"/>
                </a:cubicBezTo>
                <a:cubicBezTo>
                  <a:pt x="167448" y="90650"/>
                  <a:pt x="170021" y="94008"/>
                  <a:pt x="172521" y="97153"/>
                </a:cubicBezTo>
                <a:cubicBezTo>
                  <a:pt x="175808" y="101297"/>
                  <a:pt x="180880" y="103726"/>
                  <a:pt x="186164" y="103653"/>
                </a:cubicBezTo>
                <a:cubicBezTo>
                  <a:pt x="191451" y="103580"/>
                  <a:pt x="196450" y="101081"/>
                  <a:pt x="199667" y="96868"/>
                </a:cubicBezTo>
                <a:cubicBezTo>
                  <a:pt x="202025" y="93796"/>
                  <a:pt x="205168" y="89154"/>
                  <a:pt x="208455" y="84439"/>
                </a:cubicBezTo>
                <a:cubicBezTo>
                  <a:pt x="210311" y="81725"/>
                  <a:pt x="212241" y="79011"/>
                  <a:pt x="214027" y="76440"/>
                </a:cubicBezTo>
                <a:cubicBezTo>
                  <a:pt x="218027" y="70797"/>
                  <a:pt x="221529" y="66082"/>
                  <a:pt x="224313" y="62797"/>
                </a:cubicBezTo>
                <a:cubicBezTo>
                  <a:pt x="238599" y="77655"/>
                  <a:pt x="253603" y="100661"/>
                  <a:pt x="265316" y="125949"/>
                </a:cubicBezTo>
                <a:cubicBezTo>
                  <a:pt x="277961" y="153239"/>
                  <a:pt x="285748" y="180956"/>
                  <a:pt x="285748" y="201889"/>
                </a:cubicBezTo>
                <a:cubicBezTo>
                  <a:pt x="285748" y="275469"/>
                  <a:pt x="229456" y="331477"/>
                  <a:pt x="160017" y="331477"/>
                </a:cubicBezTo>
                <a:cubicBezTo>
                  <a:pt x="89794" y="331477"/>
                  <a:pt x="34286" y="275472"/>
                  <a:pt x="34286" y="201889"/>
                </a:cubicBezTo>
                <a:cubicBezTo>
                  <a:pt x="34286" y="175100"/>
                  <a:pt x="45859" y="143023"/>
                  <a:pt x="63790" y="111736"/>
                </a:cubicBezTo>
                <a:lnTo>
                  <a:pt x="63794" y="111656"/>
                </a:lnTo>
                <a:moveTo>
                  <a:pt x="142517" y="8288"/>
                </a:moveTo>
                <a:cubicBezTo>
                  <a:pt x="130944" y="-2714"/>
                  <a:pt x="112872" y="-2783"/>
                  <a:pt x="101299" y="8215"/>
                </a:cubicBezTo>
                <a:cubicBezTo>
                  <a:pt x="78439" y="29718"/>
                  <a:pt x="53437" y="60793"/>
                  <a:pt x="34078" y="94655"/>
                </a:cubicBezTo>
                <a:cubicBezTo>
                  <a:pt x="14789" y="128232"/>
                  <a:pt x="3" y="166450"/>
                  <a:pt x="3" y="201881"/>
                </a:cubicBezTo>
                <a:cubicBezTo>
                  <a:pt x="3" y="293537"/>
                  <a:pt x="70082" y="365760"/>
                  <a:pt x="160023" y="365760"/>
                </a:cubicBezTo>
                <a:cubicBezTo>
                  <a:pt x="249033" y="365760"/>
                  <a:pt x="320043" y="293680"/>
                  <a:pt x="320043" y="201881"/>
                </a:cubicBezTo>
                <a:cubicBezTo>
                  <a:pt x="320043" y="173948"/>
                  <a:pt x="310112" y="141015"/>
                  <a:pt x="296399" y="111513"/>
                </a:cubicBezTo>
                <a:cubicBezTo>
                  <a:pt x="282682" y="81868"/>
                  <a:pt x="264180" y="53507"/>
                  <a:pt x="245035" y="35003"/>
                </a:cubicBezTo>
                <a:cubicBezTo>
                  <a:pt x="233392" y="23716"/>
                  <a:pt x="215032" y="23716"/>
                  <a:pt x="203389" y="34930"/>
                </a:cubicBezTo>
                <a:cubicBezTo>
                  <a:pt x="197746" y="40358"/>
                  <a:pt x="191243" y="49217"/>
                  <a:pt x="186030" y="56576"/>
                </a:cubicBezTo>
                <a:lnTo>
                  <a:pt x="185242" y="57717"/>
                </a:lnTo>
                <a:cubicBezTo>
                  <a:pt x="171884" y="40716"/>
                  <a:pt x="156026" y="21068"/>
                  <a:pt x="142523" y="8281"/>
                </a:cubicBezTo>
                <a:lnTo>
                  <a:pt x="142517" y="8288"/>
                </a:lnTo>
                <a:moveTo>
                  <a:pt x="161233" y="297180"/>
                </a:moveTo>
                <a:cubicBezTo>
                  <a:pt x="179306" y="297180"/>
                  <a:pt x="195308" y="292180"/>
                  <a:pt x="210381" y="282177"/>
                </a:cubicBezTo>
                <a:cubicBezTo>
                  <a:pt x="240456" y="261175"/>
                  <a:pt x="248530" y="219167"/>
                  <a:pt x="230454" y="186165"/>
                </a:cubicBezTo>
                <a:cubicBezTo>
                  <a:pt x="227241" y="179734"/>
                  <a:pt x="219026" y="179307"/>
                  <a:pt x="214382" y="184734"/>
                </a:cubicBezTo>
                <a:lnTo>
                  <a:pt x="196380" y="205667"/>
                </a:lnTo>
                <a:cubicBezTo>
                  <a:pt x="191665" y="211095"/>
                  <a:pt x="183165" y="210952"/>
                  <a:pt x="178736" y="205308"/>
                </a:cubicBezTo>
                <a:cubicBezTo>
                  <a:pt x="166949" y="190305"/>
                  <a:pt x="145874" y="163517"/>
                  <a:pt x="133873" y="148301"/>
                </a:cubicBezTo>
                <a:cubicBezTo>
                  <a:pt x="129373" y="142588"/>
                  <a:pt x="120799" y="142515"/>
                  <a:pt x="116229" y="148228"/>
                </a:cubicBezTo>
                <a:cubicBezTo>
                  <a:pt x="92082" y="178590"/>
                  <a:pt x="79940" y="197734"/>
                  <a:pt x="79940" y="219237"/>
                </a:cubicBezTo>
                <a:cubicBezTo>
                  <a:pt x="80010" y="268172"/>
                  <a:pt x="116158" y="297176"/>
                  <a:pt x="161236" y="297176"/>
                </a:cubicBezTo>
                <a:lnTo>
                  <a:pt x="161233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'The Tiger' is a rich and complex poem that explores themes of creation, rebellion, and the nature of God.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our analysis and discussion, we have gained a deeper understanding of literary symbolism.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Explored in 'The Tiger'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18280"/>
            <a:ext cx="365760" cy="284431"/>
          </a:xfrm>
          <a:custGeom>
            <a:avLst/>
            <a:gdLst/>
            <a:ahLst/>
            <a:cxnLst/>
            <a:rect l="l" t="t" r="r" b="b"/>
            <a:pathLst>
              <a:path w="365760" h="284431">
                <a:moveTo>
                  <a:pt x="196183" y="46982"/>
                </a:moveTo>
                <a:cubicBezTo>
                  <a:pt x="203421" y="42539"/>
                  <a:pt x="208245" y="34476"/>
                  <a:pt x="208245" y="25397"/>
                </a:cubicBezTo>
                <a:cubicBezTo>
                  <a:pt x="208245" y="11366"/>
                  <a:pt x="196881" y="0"/>
                  <a:pt x="182851" y="0"/>
                </a:cubicBezTo>
                <a:cubicBezTo>
                  <a:pt x="168820" y="0"/>
                  <a:pt x="157456" y="11366"/>
                  <a:pt x="157456" y="25397"/>
                </a:cubicBezTo>
                <a:cubicBezTo>
                  <a:pt x="157456" y="34538"/>
                  <a:pt x="162280" y="42539"/>
                  <a:pt x="169519" y="46982"/>
                </a:cubicBezTo>
                <a:lnTo>
                  <a:pt x="165836" y="54346"/>
                </a:lnTo>
                <a:lnTo>
                  <a:pt x="133140" y="119740"/>
                </a:lnTo>
                <a:cubicBezTo>
                  <a:pt x="127361" y="131293"/>
                  <a:pt x="112380" y="134595"/>
                  <a:pt x="102285" y="126532"/>
                </a:cubicBezTo>
                <a:lnTo>
                  <a:pt x="56572" y="89962"/>
                </a:lnTo>
                <a:lnTo>
                  <a:pt x="45716" y="81265"/>
                </a:lnTo>
                <a:cubicBezTo>
                  <a:pt x="48891" y="77010"/>
                  <a:pt x="50797" y="71742"/>
                  <a:pt x="50797" y="66028"/>
                </a:cubicBezTo>
                <a:cubicBezTo>
                  <a:pt x="50797" y="51997"/>
                  <a:pt x="39433" y="40631"/>
                  <a:pt x="25402" y="40631"/>
                </a:cubicBezTo>
                <a:cubicBezTo>
                  <a:pt x="11372" y="40631"/>
                  <a:pt x="7" y="51997"/>
                  <a:pt x="7" y="66028"/>
                </a:cubicBezTo>
                <a:cubicBezTo>
                  <a:pt x="7" y="80059"/>
                  <a:pt x="11372" y="91424"/>
                  <a:pt x="25402" y="91424"/>
                </a:cubicBezTo>
                <a:cubicBezTo>
                  <a:pt x="25530" y="91424"/>
                  <a:pt x="25720" y="91424"/>
                  <a:pt x="25848" y="91424"/>
                </a:cubicBezTo>
                <a:lnTo>
                  <a:pt x="28643" y="106599"/>
                </a:lnTo>
                <a:lnTo>
                  <a:pt x="54864" y="251036"/>
                </a:lnTo>
                <a:cubicBezTo>
                  <a:pt x="58357" y="270337"/>
                  <a:pt x="75182" y="284431"/>
                  <a:pt x="94864" y="284431"/>
                </a:cubicBezTo>
                <a:lnTo>
                  <a:pt x="270856" y="284431"/>
                </a:lnTo>
                <a:cubicBezTo>
                  <a:pt x="290476" y="284431"/>
                  <a:pt x="307301" y="270400"/>
                  <a:pt x="310856" y="251036"/>
                </a:cubicBezTo>
                <a:lnTo>
                  <a:pt x="337139" y="106599"/>
                </a:lnTo>
                <a:lnTo>
                  <a:pt x="339934" y="91424"/>
                </a:lnTo>
                <a:cubicBezTo>
                  <a:pt x="340062" y="91424"/>
                  <a:pt x="340252" y="91424"/>
                  <a:pt x="340380" y="91424"/>
                </a:cubicBezTo>
                <a:cubicBezTo>
                  <a:pt x="354411" y="91424"/>
                  <a:pt x="365775" y="80059"/>
                  <a:pt x="365775" y="66028"/>
                </a:cubicBezTo>
                <a:cubicBezTo>
                  <a:pt x="365775" y="51997"/>
                  <a:pt x="354411" y="40631"/>
                  <a:pt x="340380" y="40631"/>
                </a:cubicBezTo>
                <a:cubicBezTo>
                  <a:pt x="326350" y="40631"/>
                  <a:pt x="314985" y="51997"/>
                  <a:pt x="314985" y="66028"/>
                </a:cubicBezTo>
                <a:cubicBezTo>
                  <a:pt x="314985" y="71742"/>
                  <a:pt x="316891" y="77012"/>
                  <a:pt x="320066" y="81265"/>
                </a:cubicBezTo>
                <a:lnTo>
                  <a:pt x="309210" y="89962"/>
                </a:lnTo>
                <a:lnTo>
                  <a:pt x="263497" y="126532"/>
                </a:lnTo>
                <a:cubicBezTo>
                  <a:pt x="253402" y="134595"/>
                  <a:pt x="238421" y="131293"/>
                  <a:pt x="232642" y="119740"/>
                </a:cubicBezTo>
                <a:lnTo>
                  <a:pt x="199881" y="54409"/>
                </a:lnTo>
                <a:lnTo>
                  <a:pt x="196183" y="46982"/>
                </a:lnTo>
                <a:moveTo>
                  <a:pt x="84886" y="245640"/>
                </a:moveTo>
                <a:lnTo>
                  <a:pt x="64886" y="135614"/>
                </a:lnTo>
                <a:lnTo>
                  <a:pt x="83232" y="150279"/>
                </a:lnTo>
                <a:cubicBezTo>
                  <a:pt x="108503" y="170468"/>
                  <a:pt x="145960" y="162279"/>
                  <a:pt x="160371" y="133327"/>
                </a:cubicBezTo>
                <a:lnTo>
                  <a:pt x="182847" y="88441"/>
                </a:lnTo>
                <a:lnTo>
                  <a:pt x="205323" y="133327"/>
                </a:lnTo>
                <a:cubicBezTo>
                  <a:pt x="219800" y="162279"/>
                  <a:pt x="257257" y="170468"/>
                  <a:pt x="282462" y="150279"/>
                </a:cubicBezTo>
                <a:lnTo>
                  <a:pt x="300808" y="135614"/>
                </a:lnTo>
                <a:lnTo>
                  <a:pt x="280809" y="245640"/>
                </a:lnTo>
                <a:cubicBezTo>
                  <a:pt x="279920" y="250464"/>
                  <a:pt x="275728" y="253957"/>
                  <a:pt x="270842" y="253957"/>
                </a:cubicBezTo>
                <a:lnTo>
                  <a:pt x="94849" y="253957"/>
                </a:lnTo>
                <a:cubicBezTo>
                  <a:pt x="89959" y="253957"/>
                  <a:pt x="85705" y="250464"/>
                  <a:pt x="84882" y="245640"/>
                </a:cubicBezTo>
                <a:lnTo>
                  <a:pt x="84886" y="2456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Philosophical Questions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asks questions about the nature of God and the universe.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readers to think critically about these profound themes.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in 'The Tiger'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poem 'The Tiger' draws on the myth of Prometheus to explore themes of creation and rebellion.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connection enriches the poem's exploration of human and divine relationships.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Symbolism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symbolism in literature is essential for analyzing and interpreting complex texts.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readers to uncover deeper meanings and themes within a work.</a:t>
            </a:r>
            <a:endParaRPr lang="en-US" sz="12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8296" r="-12829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Symbolic Art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original symbolic works, such as poems, short stories, or visual artworks.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Express personal ideas and emotions through the use of symbolism.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in Literature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symbolism in different texts, such as novels, poems, and plays.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how symbols convey deeper meanings and enhance storytelling.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Romanticism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Romantic movement and its key authors and works.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Gain insights into the themes and ideas that shaped this literary period.</a:t>
            </a:r>
            <a:endParaRPr lang="en-US" sz="12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from this lesson to your own writing or creative projects?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questions do you still have about the poem or the myth of Prometheus?</a:t>
            </a:r>
            <a:endParaRPr lang="en-US" sz="1275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Lessons to Creativity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Connections to 'The Tiger'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does the poem 'The Tiger' relate to your own experiences or interests?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symbolism in literature from this lesson?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Unanswered Questions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questions do you still have about the poem or the myth of Prometheus?</a:t>
            </a:r>
            <a:endParaRPr lang="en-US" sz="1275" dirty="0"/>
          </a:p>
          <a:p>
            <a:pPr algn="l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2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from this lesson to your own writing or creative projects?</a:t>
            </a:r>
            <a:endParaRPr lang="en-US" sz="1275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Symbolism in Literature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symbolism in literature from this lesson?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does the poem 'The Tiger' relate to your own experiences or interests?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4085" b="-12408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Check out online resources and tutorials on literary analysis and symbolism.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 your understanding of literary techniques and their applications.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Analysis Resources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myth of Prometheus and its significance in literature and art.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how this enduring myth has inspired countless creative works.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Prometheus in Art and Literature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1"/>
              </a:spcBef>
              <a:buNone/>
            </a:pPr>
            <a:r>
              <a:rPr lang="en-US" sz="13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 more about the Romantic movement and its key authors and works.</a:t>
            </a:r>
            <a:endParaRPr lang="en-US" sz="1360" dirty="0"/>
          </a:p>
          <a:p>
            <a:pPr algn="ctr" marL="0" indent="0">
              <a:lnSpc>
                <a:spcPct val="90000"/>
              </a:lnSpc>
              <a:spcBef>
                <a:spcPts val="971"/>
              </a:spcBef>
              <a:buNone/>
            </a:pPr>
            <a:r>
              <a:rPr lang="en-US" sz="136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the cultural and historical context that shaped this influential literary era.</a:t>
            </a:r>
            <a:endParaRPr lang="en-US" sz="136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Romantic Movement Insights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have enjoyed this lesson and will continue to explore the world of literary analysis.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 deeper into symbolism to uncover the layers of meaning in literature.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for Further Exploration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this lesson has provided a comprehensive introduction to the symbolism of William Blake's 'The Tiger'.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explored its connection to Prometheus, offering insights into literary analysis.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in 'The Tiger' and Prometheus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 will include multiple-choice questions, short-answer questions, and a creative writing exercise.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complete the final assessment to evaluate your understanding of the lesson.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the Assessment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41910" y="15776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complete the final assessment to evaluate your understanding of the lesson.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 will include multiple-choice questions, short-answer questions, and a creative writing exercise.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Final Assessment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9590" y="109134"/>
                </a:moveTo>
                <a:cubicBezTo>
                  <a:pt x="169594" y="103327"/>
                  <a:pt x="176827" y="93772"/>
                  <a:pt x="179684" y="82520"/>
                </a:cubicBezTo>
                <a:lnTo>
                  <a:pt x="184416" y="63857"/>
                </a:lnTo>
                <a:lnTo>
                  <a:pt x="197812" y="77701"/>
                </a:lnTo>
                <a:cubicBezTo>
                  <a:pt x="205850" y="86008"/>
                  <a:pt x="216923" y="90649"/>
                  <a:pt x="228536" y="90649"/>
                </a:cubicBezTo>
                <a:cubicBezTo>
                  <a:pt x="240144" y="90649"/>
                  <a:pt x="251222" y="86004"/>
                  <a:pt x="259260" y="77701"/>
                </a:cubicBezTo>
                <a:lnTo>
                  <a:pt x="272656" y="63857"/>
                </a:lnTo>
                <a:lnTo>
                  <a:pt x="277388" y="82520"/>
                </a:lnTo>
                <a:cubicBezTo>
                  <a:pt x="280245" y="93772"/>
                  <a:pt x="287478" y="103327"/>
                  <a:pt x="297482" y="109134"/>
                </a:cubicBezTo>
                <a:cubicBezTo>
                  <a:pt x="307485" y="114940"/>
                  <a:pt x="319450" y="116367"/>
                  <a:pt x="330524" y="113244"/>
                </a:cubicBezTo>
                <a:lnTo>
                  <a:pt x="349100" y="107977"/>
                </a:lnTo>
                <a:lnTo>
                  <a:pt x="343833" y="126553"/>
                </a:lnTo>
                <a:cubicBezTo>
                  <a:pt x="340705" y="137718"/>
                  <a:pt x="342136" y="149596"/>
                  <a:pt x="347943" y="159595"/>
                </a:cubicBezTo>
                <a:cubicBezTo>
                  <a:pt x="353749" y="169598"/>
                  <a:pt x="363305" y="176831"/>
                  <a:pt x="374557" y="179689"/>
                </a:cubicBezTo>
                <a:lnTo>
                  <a:pt x="393219" y="184421"/>
                </a:lnTo>
                <a:lnTo>
                  <a:pt x="379375" y="197817"/>
                </a:lnTo>
                <a:cubicBezTo>
                  <a:pt x="371068" y="205854"/>
                  <a:pt x="366428" y="216928"/>
                  <a:pt x="366428" y="228541"/>
                </a:cubicBezTo>
                <a:cubicBezTo>
                  <a:pt x="366428" y="240149"/>
                  <a:pt x="371073" y="251227"/>
                  <a:pt x="379375" y="259264"/>
                </a:cubicBezTo>
                <a:lnTo>
                  <a:pt x="393219" y="272660"/>
                </a:lnTo>
                <a:lnTo>
                  <a:pt x="374557" y="277392"/>
                </a:lnTo>
                <a:cubicBezTo>
                  <a:pt x="363305" y="280250"/>
                  <a:pt x="353749" y="287483"/>
                  <a:pt x="347943" y="297486"/>
                </a:cubicBezTo>
                <a:cubicBezTo>
                  <a:pt x="342136" y="307490"/>
                  <a:pt x="340710" y="319455"/>
                  <a:pt x="343833" y="330528"/>
                </a:cubicBezTo>
                <a:lnTo>
                  <a:pt x="349100" y="349104"/>
                </a:lnTo>
                <a:lnTo>
                  <a:pt x="330524" y="343837"/>
                </a:lnTo>
                <a:cubicBezTo>
                  <a:pt x="319359" y="340710"/>
                  <a:pt x="307481" y="342141"/>
                  <a:pt x="297482" y="347947"/>
                </a:cubicBezTo>
                <a:cubicBezTo>
                  <a:pt x="287478" y="353754"/>
                  <a:pt x="280245" y="363309"/>
                  <a:pt x="277388" y="374561"/>
                </a:cubicBezTo>
                <a:lnTo>
                  <a:pt x="272656" y="393224"/>
                </a:lnTo>
                <a:lnTo>
                  <a:pt x="259260" y="379380"/>
                </a:lnTo>
                <a:cubicBezTo>
                  <a:pt x="251222" y="371073"/>
                  <a:pt x="240149" y="366432"/>
                  <a:pt x="228536" y="366432"/>
                </a:cubicBezTo>
                <a:cubicBezTo>
                  <a:pt x="216928" y="366432"/>
                  <a:pt x="205850" y="371077"/>
                  <a:pt x="197812" y="379380"/>
                </a:cubicBezTo>
                <a:lnTo>
                  <a:pt x="184416" y="393224"/>
                </a:lnTo>
                <a:lnTo>
                  <a:pt x="179684" y="374561"/>
                </a:lnTo>
                <a:cubicBezTo>
                  <a:pt x="176827" y="363309"/>
                  <a:pt x="169594" y="353754"/>
                  <a:pt x="159590" y="347947"/>
                </a:cubicBezTo>
                <a:cubicBezTo>
                  <a:pt x="149587" y="342141"/>
                  <a:pt x="137622" y="340715"/>
                  <a:pt x="126548" y="343837"/>
                </a:cubicBezTo>
                <a:lnTo>
                  <a:pt x="107972" y="349104"/>
                </a:lnTo>
                <a:lnTo>
                  <a:pt x="113239" y="330528"/>
                </a:lnTo>
                <a:cubicBezTo>
                  <a:pt x="116367" y="319363"/>
                  <a:pt x="114936" y="307485"/>
                  <a:pt x="109129" y="297486"/>
                </a:cubicBezTo>
                <a:cubicBezTo>
                  <a:pt x="103323" y="287483"/>
                  <a:pt x="93767" y="280250"/>
                  <a:pt x="82515" y="277392"/>
                </a:cubicBezTo>
                <a:lnTo>
                  <a:pt x="63853" y="272660"/>
                </a:lnTo>
                <a:lnTo>
                  <a:pt x="77697" y="259264"/>
                </a:lnTo>
                <a:cubicBezTo>
                  <a:pt x="86004" y="251227"/>
                  <a:pt x="90644" y="240153"/>
                  <a:pt x="90644" y="228541"/>
                </a:cubicBezTo>
                <a:cubicBezTo>
                  <a:pt x="90644" y="216932"/>
                  <a:pt x="85999" y="205854"/>
                  <a:pt x="77697" y="197817"/>
                </a:cubicBezTo>
                <a:lnTo>
                  <a:pt x="63853" y="184421"/>
                </a:lnTo>
                <a:lnTo>
                  <a:pt x="82515" y="179689"/>
                </a:lnTo>
                <a:cubicBezTo>
                  <a:pt x="93767" y="176831"/>
                  <a:pt x="103323" y="169598"/>
                  <a:pt x="109129" y="159595"/>
                </a:cubicBezTo>
                <a:cubicBezTo>
                  <a:pt x="114936" y="149591"/>
                  <a:pt x="116362" y="137626"/>
                  <a:pt x="113239" y="126553"/>
                </a:cubicBezTo>
                <a:lnTo>
                  <a:pt x="107972" y="107977"/>
                </a:lnTo>
                <a:lnTo>
                  <a:pt x="126548" y="113244"/>
                </a:lnTo>
                <a:cubicBezTo>
                  <a:pt x="137713" y="116371"/>
                  <a:pt x="149591" y="114940"/>
                  <a:pt x="159682" y="109134"/>
                </a:cubicBezTo>
                <a:lnTo>
                  <a:pt x="159590" y="109134"/>
                </a:lnTo>
                <a:moveTo>
                  <a:pt x="198708" y="17058"/>
                </a:moveTo>
                <a:lnTo>
                  <a:pt x="188440" y="6520"/>
                </a:lnTo>
                <a:cubicBezTo>
                  <a:pt x="183081" y="892"/>
                  <a:pt x="175044" y="-1248"/>
                  <a:pt x="167541" y="713"/>
                </a:cubicBezTo>
                <a:cubicBezTo>
                  <a:pt x="160038" y="2679"/>
                  <a:pt x="154236" y="8659"/>
                  <a:pt x="152270" y="16162"/>
                </a:cubicBezTo>
                <a:lnTo>
                  <a:pt x="148700" y="30363"/>
                </a:lnTo>
                <a:lnTo>
                  <a:pt x="138161" y="71982"/>
                </a:lnTo>
                <a:lnTo>
                  <a:pt x="96904" y="60282"/>
                </a:lnTo>
                <a:lnTo>
                  <a:pt x="82794" y="56354"/>
                </a:lnTo>
                <a:cubicBezTo>
                  <a:pt x="75292" y="54210"/>
                  <a:pt x="67254" y="56354"/>
                  <a:pt x="61809" y="61804"/>
                </a:cubicBezTo>
                <a:cubicBezTo>
                  <a:pt x="56359" y="67254"/>
                  <a:pt x="54219" y="75292"/>
                  <a:pt x="56359" y="82790"/>
                </a:cubicBezTo>
                <a:lnTo>
                  <a:pt x="60378" y="96899"/>
                </a:lnTo>
                <a:lnTo>
                  <a:pt x="72078" y="138157"/>
                </a:lnTo>
                <a:lnTo>
                  <a:pt x="30459" y="148695"/>
                </a:lnTo>
                <a:lnTo>
                  <a:pt x="16258" y="152266"/>
                </a:lnTo>
                <a:cubicBezTo>
                  <a:pt x="8755" y="154140"/>
                  <a:pt x="2862" y="160034"/>
                  <a:pt x="809" y="167536"/>
                </a:cubicBezTo>
                <a:cubicBezTo>
                  <a:pt x="-1244" y="175039"/>
                  <a:pt x="901" y="183077"/>
                  <a:pt x="6524" y="188435"/>
                </a:cubicBezTo>
                <a:lnTo>
                  <a:pt x="17063" y="198704"/>
                </a:lnTo>
                <a:lnTo>
                  <a:pt x="47787" y="228623"/>
                </a:lnTo>
                <a:lnTo>
                  <a:pt x="17063" y="258542"/>
                </a:lnTo>
                <a:lnTo>
                  <a:pt x="6524" y="268811"/>
                </a:lnTo>
                <a:cubicBezTo>
                  <a:pt x="896" y="274169"/>
                  <a:pt x="-1244" y="282207"/>
                  <a:pt x="718" y="289709"/>
                </a:cubicBezTo>
                <a:cubicBezTo>
                  <a:pt x="2684" y="297212"/>
                  <a:pt x="8664" y="303014"/>
                  <a:pt x="16167" y="304980"/>
                </a:cubicBezTo>
                <a:lnTo>
                  <a:pt x="30367" y="308551"/>
                </a:lnTo>
                <a:lnTo>
                  <a:pt x="71895" y="319089"/>
                </a:lnTo>
                <a:lnTo>
                  <a:pt x="60286" y="360347"/>
                </a:lnTo>
                <a:lnTo>
                  <a:pt x="56268" y="374456"/>
                </a:lnTo>
                <a:cubicBezTo>
                  <a:pt x="54123" y="381959"/>
                  <a:pt x="56268" y="389996"/>
                  <a:pt x="61717" y="395441"/>
                </a:cubicBezTo>
                <a:cubicBezTo>
                  <a:pt x="67167" y="400891"/>
                  <a:pt x="75205" y="403031"/>
                  <a:pt x="82703" y="400891"/>
                </a:cubicBezTo>
                <a:lnTo>
                  <a:pt x="96812" y="396872"/>
                </a:lnTo>
                <a:lnTo>
                  <a:pt x="138070" y="385173"/>
                </a:lnTo>
                <a:lnTo>
                  <a:pt x="148608" y="426700"/>
                </a:lnTo>
                <a:lnTo>
                  <a:pt x="152179" y="440901"/>
                </a:lnTo>
                <a:cubicBezTo>
                  <a:pt x="154054" y="448403"/>
                  <a:pt x="159947" y="454297"/>
                  <a:pt x="167449" y="456350"/>
                </a:cubicBezTo>
                <a:cubicBezTo>
                  <a:pt x="174952" y="458402"/>
                  <a:pt x="182898" y="456171"/>
                  <a:pt x="188348" y="450635"/>
                </a:cubicBezTo>
                <a:lnTo>
                  <a:pt x="198708" y="440274"/>
                </a:lnTo>
                <a:lnTo>
                  <a:pt x="228627" y="409464"/>
                </a:lnTo>
                <a:lnTo>
                  <a:pt x="258547" y="440274"/>
                </a:lnTo>
                <a:lnTo>
                  <a:pt x="268815" y="450721"/>
                </a:lnTo>
                <a:cubicBezTo>
                  <a:pt x="274265" y="456258"/>
                  <a:pt x="282211" y="458489"/>
                  <a:pt x="289714" y="456436"/>
                </a:cubicBezTo>
                <a:cubicBezTo>
                  <a:pt x="297217" y="454384"/>
                  <a:pt x="303018" y="448490"/>
                  <a:pt x="304984" y="440988"/>
                </a:cubicBezTo>
                <a:lnTo>
                  <a:pt x="308555" y="426787"/>
                </a:lnTo>
                <a:lnTo>
                  <a:pt x="319094" y="385260"/>
                </a:lnTo>
                <a:lnTo>
                  <a:pt x="360351" y="396959"/>
                </a:lnTo>
                <a:lnTo>
                  <a:pt x="374461" y="400978"/>
                </a:lnTo>
                <a:cubicBezTo>
                  <a:pt x="381963" y="403122"/>
                  <a:pt x="390001" y="400978"/>
                  <a:pt x="395446" y="395528"/>
                </a:cubicBezTo>
                <a:cubicBezTo>
                  <a:pt x="400896" y="390078"/>
                  <a:pt x="403036" y="382041"/>
                  <a:pt x="400896" y="374543"/>
                </a:cubicBezTo>
                <a:lnTo>
                  <a:pt x="396877" y="360434"/>
                </a:lnTo>
                <a:lnTo>
                  <a:pt x="385177" y="319176"/>
                </a:lnTo>
                <a:lnTo>
                  <a:pt x="426705" y="308637"/>
                </a:lnTo>
                <a:lnTo>
                  <a:pt x="440905" y="305067"/>
                </a:lnTo>
                <a:cubicBezTo>
                  <a:pt x="448408" y="303192"/>
                  <a:pt x="454301" y="297299"/>
                  <a:pt x="456354" y="289796"/>
                </a:cubicBezTo>
                <a:cubicBezTo>
                  <a:pt x="458407" y="282294"/>
                  <a:pt x="456176" y="274256"/>
                  <a:pt x="450639" y="268898"/>
                </a:cubicBezTo>
                <a:lnTo>
                  <a:pt x="440279" y="258537"/>
                </a:lnTo>
                <a:lnTo>
                  <a:pt x="409468" y="228618"/>
                </a:lnTo>
                <a:lnTo>
                  <a:pt x="440279" y="198699"/>
                </a:lnTo>
                <a:lnTo>
                  <a:pt x="450726" y="188430"/>
                </a:lnTo>
                <a:cubicBezTo>
                  <a:pt x="456263" y="182981"/>
                  <a:pt x="458494" y="175034"/>
                  <a:pt x="456441" y="167532"/>
                </a:cubicBezTo>
                <a:cubicBezTo>
                  <a:pt x="454388" y="160029"/>
                  <a:pt x="448495" y="154227"/>
                  <a:pt x="440992" y="152261"/>
                </a:cubicBezTo>
                <a:lnTo>
                  <a:pt x="426792" y="148691"/>
                </a:lnTo>
                <a:lnTo>
                  <a:pt x="385264" y="138152"/>
                </a:lnTo>
                <a:lnTo>
                  <a:pt x="396964" y="96894"/>
                </a:lnTo>
                <a:lnTo>
                  <a:pt x="400983" y="82785"/>
                </a:lnTo>
                <a:cubicBezTo>
                  <a:pt x="403127" y="75283"/>
                  <a:pt x="400983" y="67245"/>
                  <a:pt x="395533" y="61800"/>
                </a:cubicBezTo>
                <a:cubicBezTo>
                  <a:pt x="390083" y="56350"/>
                  <a:pt x="382045" y="54210"/>
                  <a:pt x="374547" y="56350"/>
                </a:cubicBezTo>
                <a:lnTo>
                  <a:pt x="360438" y="60369"/>
                </a:lnTo>
                <a:lnTo>
                  <a:pt x="319089" y="71977"/>
                </a:lnTo>
                <a:lnTo>
                  <a:pt x="308551" y="30450"/>
                </a:lnTo>
                <a:lnTo>
                  <a:pt x="304980" y="16249"/>
                </a:lnTo>
                <a:cubicBezTo>
                  <a:pt x="303105" y="8746"/>
                  <a:pt x="297212" y="2853"/>
                  <a:pt x="289709" y="800"/>
                </a:cubicBezTo>
                <a:cubicBezTo>
                  <a:pt x="282207" y="-1253"/>
                  <a:pt x="274169" y="892"/>
                  <a:pt x="268811" y="6515"/>
                </a:cubicBezTo>
                <a:lnTo>
                  <a:pt x="258542" y="17054"/>
                </a:lnTo>
                <a:lnTo>
                  <a:pt x="228623" y="47777"/>
                </a:lnTo>
                <a:lnTo>
                  <a:pt x="198708" y="170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Credits and References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was created with the help of various sources, including literary critics and scholars.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see the references page for a full list of sources used in this lesson.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Sources and References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88127" y="1616390"/>
            <a:ext cx="560070" cy="640080"/>
          </a:xfrm>
          <a:custGeom>
            <a:avLst/>
            <a:gdLst/>
            <a:ahLst/>
            <a:cxnLst/>
            <a:rect l="l" t="t" r="r" b="b"/>
            <a:pathLst>
              <a:path w="560070" h="640080">
                <a:moveTo>
                  <a:pt x="0" y="110017"/>
                </a:moveTo>
                <a:cubicBezTo>
                  <a:pt x="0" y="49261"/>
                  <a:pt x="49258" y="6"/>
                  <a:pt x="110015" y="6"/>
                </a:cubicBezTo>
                <a:lnTo>
                  <a:pt x="490061" y="6"/>
                </a:lnTo>
                <a:cubicBezTo>
                  <a:pt x="528689" y="6"/>
                  <a:pt x="560070" y="31383"/>
                  <a:pt x="560070" y="70018"/>
                </a:cubicBezTo>
                <a:lnTo>
                  <a:pt x="560070" y="430063"/>
                </a:lnTo>
                <a:cubicBezTo>
                  <a:pt x="560070" y="457939"/>
                  <a:pt x="543694" y="482070"/>
                  <a:pt x="520064" y="493323"/>
                </a:cubicBezTo>
                <a:lnTo>
                  <a:pt x="520064" y="580085"/>
                </a:lnTo>
                <a:lnTo>
                  <a:pt x="530067" y="580085"/>
                </a:lnTo>
                <a:cubicBezTo>
                  <a:pt x="546696" y="580085"/>
                  <a:pt x="560070" y="593463"/>
                  <a:pt x="560070" y="610092"/>
                </a:cubicBezTo>
                <a:cubicBezTo>
                  <a:pt x="560070" y="626722"/>
                  <a:pt x="546696" y="640099"/>
                  <a:pt x="530067" y="640099"/>
                </a:cubicBezTo>
                <a:lnTo>
                  <a:pt x="100012" y="640099"/>
                </a:lnTo>
                <a:cubicBezTo>
                  <a:pt x="44755" y="640099"/>
                  <a:pt x="0" y="595345"/>
                  <a:pt x="0" y="540087"/>
                </a:cubicBezTo>
                <a:cubicBezTo>
                  <a:pt x="0" y="536714"/>
                  <a:pt x="123" y="533334"/>
                  <a:pt x="498" y="530089"/>
                </a:cubicBezTo>
                <a:lnTo>
                  <a:pt x="0" y="530089"/>
                </a:lnTo>
                <a:lnTo>
                  <a:pt x="0" y="110017"/>
                </a:lnTo>
                <a:moveTo>
                  <a:pt x="100012" y="500063"/>
                </a:moveTo>
                <a:cubicBezTo>
                  <a:pt x="77883" y="500063"/>
                  <a:pt x="60006" y="517940"/>
                  <a:pt x="60006" y="540068"/>
                </a:cubicBezTo>
                <a:cubicBezTo>
                  <a:pt x="60006" y="562195"/>
                  <a:pt x="77883" y="580073"/>
                  <a:pt x="100012" y="580073"/>
                </a:cubicBezTo>
                <a:lnTo>
                  <a:pt x="460058" y="580073"/>
                </a:lnTo>
                <a:lnTo>
                  <a:pt x="460058" y="500063"/>
                </a:lnTo>
                <a:lnTo>
                  <a:pt x="100012" y="500063"/>
                </a:lnTo>
                <a:moveTo>
                  <a:pt x="60006" y="448434"/>
                </a:moveTo>
                <a:cubicBezTo>
                  <a:pt x="72255" y="443057"/>
                  <a:pt x="85758" y="440055"/>
                  <a:pt x="100012" y="440055"/>
                </a:cubicBezTo>
                <a:lnTo>
                  <a:pt x="490061" y="440055"/>
                </a:lnTo>
                <a:cubicBezTo>
                  <a:pt x="495561" y="440055"/>
                  <a:pt x="500064" y="435555"/>
                  <a:pt x="500064" y="430057"/>
                </a:cubicBezTo>
                <a:lnTo>
                  <a:pt x="500064" y="70012"/>
                </a:lnTo>
                <a:cubicBezTo>
                  <a:pt x="500064" y="64514"/>
                  <a:pt x="495561" y="60014"/>
                  <a:pt x="490061" y="60014"/>
                </a:cubicBezTo>
                <a:lnTo>
                  <a:pt x="110014" y="60014"/>
                </a:lnTo>
                <a:cubicBezTo>
                  <a:pt x="82386" y="60014"/>
                  <a:pt x="60006" y="82391"/>
                  <a:pt x="60006" y="110023"/>
                </a:cubicBezTo>
                <a:lnTo>
                  <a:pt x="60006" y="448434"/>
                </a:lnTo>
                <a:moveTo>
                  <a:pt x="190026" y="140017"/>
                </a:moveTo>
                <a:lnTo>
                  <a:pt x="410055" y="140017"/>
                </a:lnTo>
                <a:cubicBezTo>
                  <a:pt x="426684" y="140017"/>
                  <a:pt x="440058" y="153395"/>
                  <a:pt x="440058" y="170024"/>
                </a:cubicBezTo>
                <a:cubicBezTo>
                  <a:pt x="440058" y="186654"/>
                  <a:pt x="426684" y="200031"/>
                  <a:pt x="410055" y="200031"/>
                </a:cubicBezTo>
                <a:lnTo>
                  <a:pt x="190026" y="200031"/>
                </a:lnTo>
                <a:cubicBezTo>
                  <a:pt x="173398" y="200031"/>
                  <a:pt x="160023" y="186654"/>
                  <a:pt x="160023" y="170031"/>
                </a:cubicBezTo>
                <a:cubicBezTo>
                  <a:pt x="160023" y="153402"/>
                  <a:pt x="173398" y="140030"/>
                  <a:pt x="190026" y="140030"/>
                </a:cubicBezTo>
                <a:lnTo>
                  <a:pt x="190026" y="140017"/>
                </a:lnTo>
                <a:moveTo>
                  <a:pt x="190026" y="240030"/>
                </a:moveTo>
                <a:lnTo>
                  <a:pt x="410055" y="240030"/>
                </a:lnTo>
                <a:cubicBezTo>
                  <a:pt x="426684" y="240030"/>
                  <a:pt x="440058" y="253408"/>
                  <a:pt x="440058" y="270037"/>
                </a:cubicBezTo>
                <a:cubicBezTo>
                  <a:pt x="440058" y="286666"/>
                  <a:pt x="426684" y="300044"/>
                  <a:pt x="410055" y="300044"/>
                </a:cubicBezTo>
                <a:lnTo>
                  <a:pt x="190026" y="300044"/>
                </a:lnTo>
                <a:cubicBezTo>
                  <a:pt x="173398" y="300044"/>
                  <a:pt x="160023" y="286666"/>
                  <a:pt x="160023" y="270043"/>
                </a:cubicBezTo>
                <a:cubicBezTo>
                  <a:pt x="160023" y="253414"/>
                  <a:pt x="173398" y="240043"/>
                  <a:pt x="190026" y="240043"/>
                </a:cubicBezTo>
                <a:lnTo>
                  <a:pt x="190026" y="240030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was created with the help of various sources, including literary critics and scholars.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see the references page for a full list of sources used in this lesson.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Acknowledgment of Contributors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87510"/>
            <a:ext cx="640080" cy="497840"/>
          </a:xfrm>
          <a:custGeom>
            <a:avLst/>
            <a:gdLst/>
            <a:ahLst/>
            <a:cxnLst/>
            <a:rect l="l" t="t" r="r" b="b"/>
            <a:pathLst>
              <a:path w="640080" h="497840">
                <a:moveTo>
                  <a:pt x="53338" y="88899"/>
                </a:moveTo>
                <a:cubicBezTo>
                  <a:pt x="53338" y="69230"/>
                  <a:pt x="69231" y="53339"/>
                  <a:pt x="88901" y="53339"/>
                </a:cubicBezTo>
                <a:cubicBezTo>
                  <a:pt x="108570" y="53339"/>
                  <a:pt x="124464" y="69230"/>
                  <a:pt x="124464" y="88899"/>
                </a:cubicBezTo>
                <a:lnTo>
                  <a:pt x="124464" y="408941"/>
                </a:lnTo>
                <a:cubicBezTo>
                  <a:pt x="124464" y="458058"/>
                  <a:pt x="164245" y="497840"/>
                  <a:pt x="213364" y="497840"/>
                </a:cubicBezTo>
                <a:lnTo>
                  <a:pt x="551186" y="497840"/>
                </a:lnTo>
                <a:cubicBezTo>
                  <a:pt x="600306" y="497840"/>
                  <a:pt x="640086" y="458058"/>
                  <a:pt x="640086" y="408941"/>
                </a:cubicBezTo>
                <a:lnTo>
                  <a:pt x="640086" y="355602"/>
                </a:lnTo>
                <a:cubicBezTo>
                  <a:pt x="640086" y="326155"/>
                  <a:pt x="616192" y="302264"/>
                  <a:pt x="586749" y="302264"/>
                </a:cubicBezTo>
                <a:lnTo>
                  <a:pt x="586083" y="302264"/>
                </a:lnTo>
                <a:lnTo>
                  <a:pt x="585417" y="302264"/>
                </a:lnTo>
                <a:lnTo>
                  <a:pt x="584751" y="302264"/>
                </a:lnTo>
                <a:lnTo>
                  <a:pt x="584086" y="302264"/>
                </a:lnTo>
                <a:lnTo>
                  <a:pt x="583420" y="302264"/>
                </a:lnTo>
                <a:lnTo>
                  <a:pt x="582754" y="302264"/>
                </a:lnTo>
                <a:lnTo>
                  <a:pt x="582089" y="302264"/>
                </a:lnTo>
                <a:lnTo>
                  <a:pt x="581423" y="302264"/>
                </a:lnTo>
                <a:lnTo>
                  <a:pt x="580757" y="302264"/>
                </a:lnTo>
                <a:lnTo>
                  <a:pt x="580092" y="302264"/>
                </a:lnTo>
                <a:lnTo>
                  <a:pt x="579426" y="302264"/>
                </a:lnTo>
                <a:lnTo>
                  <a:pt x="578760" y="302264"/>
                </a:lnTo>
                <a:lnTo>
                  <a:pt x="578094" y="302264"/>
                </a:lnTo>
                <a:lnTo>
                  <a:pt x="577429" y="302264"/>
                </a:lnTo>
                <a:lnTo>
                  <a:pt x="576763" y="302264"/>
                </a:lnTo>
                <a:lnTo>
                  <a:pt x="576097" y="302264"/>
                </a:lnTo>
                <a:lnTo>
                  <a:pt x="575432" y="302264"/>
                </a:lnTo>
                <a:lnTo>
                  <a:pt x="574766" y="302264"/>
                </a:lnTo>
                <a:lnTo>
                  <a:pt x="574100" y="302264"/>
                </a:lnTo>
                <a:lnTo>
                  <a:pt x="573435" y="302264"/>
                </a:lnTo>
                <a:lnTo>
                  <a:pt x="572878" y="302264"/>
                </a:lnTo>
                <a:lnTo>
                  <a:pt x="572212" y="302264"/>
                </a:lnTo>
                <a:lnTo>
                  <a:pt x="571655" y="302264"/>
                </a:lnTo>
                <a:lnTo>
                  <a:pt x="570989" y="302264"/>
                </a:lnTo>
                <a:lnTo>
                  <a:pt x="570433" y="302264"/>
                </a:lnTo>
                <a:lnTo>
                  <a:pt x="569876" y="302264"/>
                </a:lnTo>
                <a:lnTo>
                  <a:pt x="569319" y="302264"/>
                </a:lnTo>
                <a:lnTo>
                  <a:pt x="568762" y="302264"/>
                </a:lnTo>
                <a:lnTo>
                  <a:pt x="568205" y="302264"/>
                </a:lnTo>
                <a:lnTo>
                  <a:pt x="567648" y="302264"/>
                </a:lnTo>
                <a:lnTo>
                  <a:pt x="567092" y="302264"/>
                </a:lnTo>
                <a:lnTo>
                  <a:pt x="566535" y="302264"/>
                </a:lnTo>
                <a:lnTo>
                  <a:pt x="565978" y="302264"/>
                </a:lnTo>
                <a:lnTo>
                  <a:pt x="565421" y="302264"/>
                </a:lnTo>
                <a:lnTo>
                  <a:pt x="564864" y="302264"/>
                </a:lnTo>
                <a:lnTo>
                  <a:pt x="564307" y="302264"/>
                </a:lnTo>
                <a:lnTo>
                  <a:pt x="563751" y="302264"/>
                </a:lnTo>
                <a:lnTo>
                  <a:pt x="563194" y="302264"/>
                </a:lnTo>
                <a:lnTo>
                  <a:pt x="562637" y="302264"/>
                </a:lnTo>
                <a:lnTo>
                  <a:pt x="562080" y="302264"/>
                </a:lnTo>
                <a:lnTo>
                  <a:pt x="561523" y="302264"/>
                </a:lnTo>
                <a:lnTo>
                  <a:pt x="560966" y="302264"/>
                </a:lnTo>
                <a:lnTo>
                  <a:pt x="560410" y="302264"/>
                </a:lnTo>
                <a:lnTo>
                  <a:pt x="559853" y="302264"/>
                </a:lnTo>
                <a:lnTo>
                  <a:pt x="559296" y="302264"/>
                </a:lnTo>
                <a:lnTo>
                  <a:pt x="558739" y="302264"/>
                </a:lnTo>
                <a:lnTo>
                  <a:pt x="558182" y="302264"/>
                </a:lnTo>
                <a:lnTo>
                  <a:pt x="557626" y="302264"/>
                </a:lnTo>
                <a:lnTo>
                  <a:pt x="557069" y="302264"/>
                </a:lnTo>
                <a:lnTo>
                  <a:pt x="556512" y="302264"/>
                </a:lnTo>
                <a:lnTo>
                  <a:pt x="555955" y="302264"/>
                </a:lnTo>
                <a:lnTo>
                  <a:pt x="555398" y="302264"/>
                </a:lnTo>
                <a:lnTo>
                  <a:pt x="554841" y="302264"/>
                </a:lnTo>
                <a:lnTo>
                  <a:pt x="554285" y="302264"/>
                </a:lnTo>
                <a:lnTo>
                  <a:pt x="553728" y="302264"/>
                </a:lnTo>
                <a:lnTo>
                  <a:pt x="553171" y="302264"/>
                </a:lnTo>
                <a:lnTo>
                  <a:pt x="552614" y="302264"/>
                </a:lnTo>
                <a:lnTo>
                  <a:pt x="552057" y="302264"/>
                </a:lnTo>
                <a:lnTo>
                  <a:pt x="551500" y="302264"/>
                </a:lnTo>
                <a:lnTo>
                  <a:pt x="550944" y="302264"/>
                </a:lnTo>
                <a:lnTo>
                  <a:pt x="550387" y="302264"/>
                </a:lnTo>
                <a:lnTo>
                  <a:pt x="549830" y="302264"/>
                </a:lnTo>
                <a:lnTo>
                  <a:pt x="549273" y="302264"/>
                </a:lnTo>
                <a:lnTo>
                  <a:pt x="548716" y="302264"/>
                </a:lnTo>
                <a:lnTo>
                  <a:pt x="548159" y="302264"/>
                </a:lnTo>
                <a:lnTo>
                  <a:pt x="547603" y="302264"/>
                </a:lnTo>
                <a:lnTo>
                  <a:pt x="547046" y="302264"/>
                </a:lnTo>
                <a:lnTo>
                  <a:pt x="546489" y="302264"/>
                </a:lnTo>
                <a:lnTo>
                  <a:pt x="545932" y="302264"/>
                </a:lnTo>
                <a:lnTo>
                  <a:pt x="545375" y="302264"/>
                </a:lnTo>
                <a:lnTo>
                  <a:pt x="544818" y="302264"/>
                </a:lnTo>
                <a:lnTo>
                  <a:pt x="544262" y="302264"/>
                </a:lnTo>
                <a:lnTo>
                  <a:pt x="543705" y="302264"/>
                </a:lnTo>
                <a:lnTo>
                  <a:pt x="543148" y="302264"/>
                </a:lnTo>
                <a:lnTo>
                  <a:pt x="542591" y="302264"/>
                </a:lnTo>
                <a:lnTo>
                  <a:pt x="542034" y="302264"/>
                </a:lnTo>
                <a:lnTo>
                  <a:pt x="541477" y="302264"/>
                </a:lnTo>
                <a:lnTo>
                  <a:pt x="540921" y="302264"/>
                </a:lnTo>
                <a:lnTo>
                  <a:pt x="540364" y="302264"/>
                </a:lnTo>
                <a:lnTo>
                  <a:pt x="539807" y="302264"/>
                </a:lnTo>
                <a:lnTo>
                  <a:pt x="539250" y="302264"/>
                </a:lnTo>
                <a:lnTo>
                  <a:pt x="538693" y="302264"/>
                </a:lnTo>
                <a:lnTo>
                  <a:pt x="538136" y="302264"/>
                </a:lnTo>
                <a:lnTo>
                  <a:pt x="537580" y="302264"/>
                </a:lnTo>
                <a:lnTo>
                  <a:pt x="537023" y="302264"/>
                </a:lnTo>
                <a:lnTo>
                  <a:pt x="536466" y="302264"/>
                </a:lnTo>
                <a:lnTo>
                  <a:pt x="535909" y="302264"/>
                </a:lnTo>
                <a:lnTo>
                  <a:pt x="535352" y="302264"/>
                </a:lnTo>
                <a:lnTo>
                  <a:pt x="534795" y="302264"/>
                </a:lnTo>
                <a:lnTo>
                  <a:pt x="534239" y="302264"/>
                </a:lnTo>
                <a:lnTo>
                  <a:pt x="533682" y="302264"/>
                </a:lnTo>
                <a:lnTo>
                  <a:pt x="533125" y="302264"/>
                </a:lnTo>
                <a:lnTo>
                  <a:pt x="532568" y="302264"/>
                </a:lnTo>
                <a:lnTo>
                  <a:pt x="532011" y="302264"/>
                </a:lnTo>
                <a:lnTo>
                  <a:pt x="531454" y="302264"/>
                </a:lnTo>
                <a:lnTo>
                  <a:pt x="530898" y="302264"/>
                </a:lnTo>
                <a:lnTo>
                  <a:pt x="530341" y="302264"/>
                </a:lnTo>
                <a:lnTo>
                  <a:pt x="529784" y="302264"/>
                </a:lnTo>
                <a:lnTo>
                  <a:pt x="529227" y="302264"/>
                </a:lnTo>
                <a:lnTo>
                  <a:pt x="528670" y="302264"/>
                </a:lnTo>
                <a:lnTo>
                  <a:pt x="528113" y="302264"/>
                </a:lnTo>
                <a:lnTo>
                  <a:pt x="527557" y="302264"/>
                </a:lnTo>
                <a:lnTo>
                  <a:pt x="527000" y="302264"/>
                </a:lnTo>
                <a:lnTo>
                  <a:pt x="526443" y="302264"/>
                </a:lnTo>
                <a:lnTo>
                  <a:pt x="525886" y="302264"/>
                </a:lnTo>
                <a:lnTo>
                  <a:pt x="525329" y="302264"/>
                </a:lnTo>
                <a:lnTo>
                  <a:pt x="524772" y="302264"/>
                </a:lnTo>
                <a:lnTo>
                  <a:pt x="524216" y="302264"/>
                </a:lnTo>
                <a:lnTo>
                  <a:pt x="523659" y="302264"/>
                </a:lnTo>
                <a:lnTo>
                  <a:pt x="523102" y="302264"/>
                </a:lnTo>
                <a:lnTo>
                  <a:pt x="522545" y="302264"/>
                </a:lnTo>
                <a:lnTo>
                  <a:pt x="521988" y="302264"/>
                </a:lnTo>
                <a:lnTo>
                  <a:pt x="521431" y="302264"/>
                </a:lnTo>
                <a:lnTo>
                  <a:pt x="520875" y="302264"/>
                </a:lnTo>
                <a:lnTo>
                  <a:pt x="520318" y="302264"/>
                </a:lnTo>
                <a:lnTo>
                  <a:pt x="519761" y="302264"/>
                </a:lnTo>
                <a:lnTo>
                  <a:pt x="519204" y="302264"/>
                </a:lnTo>
                <a:lnTo>
                  <a:pt x="518647" y="302264"/>
                </a:lnTo>
                <a:lnTo>
                  <a:pt x="518090" y="302264"/>
                </a:lnTo>
                <a:lnTo>
                  <a:pt x="517534" y="302264"/>
                </a:lnTo>
                <a:lnTo>
                  <a:pt x="516977" y="302264"/>
                </a:lnTo>
                <a:lnTo>
                  <a:pt x="516420" y="302264"/>
                </a:lnTo>
                <a:lnTo>
                  <a:pt x="515863" y="302264"/>
                </a:lnTo>
                <a:lnTo>
                  <a:pt x="515306" y="302264"/>
                </a:lnTo>
                <a:lnTo>
                  <a:pt x="514749" y="302264"/>
                </a:lnTo>
                <a:lnTo>
                  <a:pt x="514193" y="302264"/>
                </a:lnTo>
                <a:lnTo>
                  <a:pt x="513636" y="302264"/>
                </a:lnTo>
                <a:lnTo>
                  <a:pt x="513079" y="302264"/>
                </a:lnTo>
                <a:lnTo>
                  <a:pt x="512522" y="302264"/>
                </a:lnTo>
                <a:lnTo>
                  <a:pt x="511965" y="302264"/>
                </a:lnTo>
                <a:lnTo>
                  <a:pt x="511408" y="302264"/>
                </a:lnTo>
                <a:lnTo>
                  <a:pt x="510852" y="302264"/>
                </a:lnTo>
                <a:lnTo>
                  <a:pt x="510295" y="302264"/>
                </a:lnTo>
                <a:lnTo>
                  <a:pt x="509738" y="302264"/>
                </a:lnTo>
                <a:lnTo>
                  <a:pt x="509181" y="302264"/>
                </a:lnTo>
                <a:lnTo>
                  <a:pt x="508624" y="302264"/>
                </a:lnTo>
                <a:lnTo>
                  <a:pt x="508068" y="302264"/>
                </a:lnTo>
                <a:lnTo>
                  <a:pt x="507511" y="302264"/>
                </a:lnTo>
                <a:lnTo>
                  <a:pt x="506954" y="302264"/>
                </a:lnTo>
                <a:lnTo>
                  <a:pt x="506397" y="302264"/>
                </a:lnTo>
                <a:lnTo>
                  <a:pt x="505840" y="302264"/>
                </a:lnTo>
                <a:lnTo>
                  <a:pt x="505283" y="302264"/>
                </a:lnTo>
                <a:lnTo>
                  <a:pt x="504727" y="302264"/>
                </a:lnTo>
                <a:lnTo>
                  <a:pt x="504170" y="302264"/>
                </a:lnTo>
                <a:lnTo>
                  <a:pt x="503613" y="302264"/>
                </a:lnTo>
                <a:lnTo>
                  <a:pt x="503056" y="302264"/>
                </a:lnTo>
                <a:lnTo>
                  <a:pt x="502499" y="302264"/>
                </a:lnTo>
                <a:lnTo>
                  <a:pt x="501942" y="302264"/>
                </a:lnTo>
                <a:lnTo>
                  <a:pt x="501386" y="302264"/>
                </a:lnTo>
                <a:lnTo>
                  <a:pt x="500829" y="302264"/>
                </a:lnTo>
                <a:lnTo>
                  <a:pt x="500272" y="302264"/>
                </a:lnTo>
                <a:lnTo>
                  <a:pt x="499715" y="302264"/>
                </a:lnTo>
                <a:lnTo>
                  <a:pt x="499158" y="302264"/>
                </a:lnTo>
                <a:lnTo>
                  <a:pt x="498601" y="302264"/>
                </a:lnTo>
                <a:lnTo>
                  <a:pt x="498045" y="302264"/>
                </a:lnTo>
                <a:lnTo>
                  <a:pt x="497488" y="302264"/>
                </a:lnTo>
                <a:lnTo>
                  <a:pt x="496931" y="302264"/>
                </a:lnTo>
                <a:lnTo>
                  <a:pt x="496374" y="302264"/>
                </a:lnTo>
                <a:lnTo>
                  <a:pt x="495817" y="302264"/>
                </a:lnTo>
                <a:lnTo>
                  <a:pt x="495260" y="302264"/>
                </a:lnTo>
                <a:lnTo>
                  <a:pt x="494704" y="302264"/>
                </a:lnTo>
                <a:lnTo>
                  <a:pt x="494147" y="302264"/>
                </a:lnTo>
                <a:lnTo>
                  <a:pt x="493590" y="302264"/>
                </a:lnTo>
                <a:lnTo>
                  <a:pt x="493033" y="302264"/>
                </a:lnTo>
                <a:lnTo>
                  <a:pt x="492476" y="302264"/>
                </a:lnTo>
                <a:lnTo>
                  <a:pt x="491919" y="302264"/>
                </a:lnTo>
                <a:lnTo>
                  <a:pt x="491363" y="302264"/>
                </a:lnTo>
                <a:lnTo>
                  <a:pt x="490806" y="302264"/>
                </a:lnTo>
                <a:lnTo>
                  <a:pt x="490249" y="302264"/>
                </a:lnTo>
                <a:lnTo>
                  <a:pt x="489692" y="302264"/>
                </a:lnTo>
                <a:lnTo>
                  <a:pt x="489135" y="302264"/>
                </a:lnTo>
                <a:lnTo>
                  <a:pt x="488578" y="302264"/>
                </a:lnTo>
                <a:lnTo>
                  <a:pt x="488022" y="302264"/>
                </a:lnTo>
                <a:lnTo>
                  <a:pt x="487465" y="302264"/>
                </a:lnTo>
                <a:lnTo>
                  <a:pt x="486908" y="302264"/>
                </a:lnTo>
                <a:lnTo>
                  <a:pt x="486351" y="302264"/>
                </a:lnTo>
                <a:lnTo>
                  <a:pt x="485794" y="302264"/>
                </a:lnTo>
                <a:lnTo>
                  <a:pt x="485237" y="302264"/>
                </a:lnTo>
                <a:lnTo>
                  <a:pt x="484681" y="302264"/>
                </a:lnTo>
                <a:lnTo>
                  <a:pt x="484124" y="302264"/>
                </a:lnTo>
                <a:lnTo>
                  <a:pt x="483567" y="302264"/>
                </a:lnTo>
                <a:lnTo>
                  <a:pt x="483010" y="302264"/>
                </a:lnTo>
                <a:lnTo>
                  <a:pt x="482453" y="302264"/>
                </a:lnTo>
                <a:lnTo>
                  <a:pt x="481896" y="302264"/>
                </a:lnTo>
                <a:lnTo>
                  <a:pt x="481340" y="302264"/>
                </a:lnTo>
                <a:lnTo>
                  <a:pt x="480783" y="302264"/>
                </a:lnTo>
                <a:lnTo>
                  <a:pt x="480226" y="302264"/>
                </a:lnTo>
                <a:lnTo>
                  <a:pt x="479669" y="302264"/>
                </a:lnTo>
                <a:lnTo>
                  <a:pt x="479112" y="302264"/>
                </a:lnTo>
                <a:lnTo>
                  <a:pt x="478555" y="302264"/>
                </a:lnTo>
                <a:lnTo>
                  <a:pt x="477999" y="302264"/>
                </a:lnTo>
                <a:lnTo>
                  <a:pt x="477442" y="302264"/>
                </a:lnTo>
                <a:lnTo>
                  <a:pt x="476885" y="302264"/>
                </a:lnTo>
                <a:lnTo>
                  <a:pt x="476328" y="302264"/>
                </a:lnTo>
                <a:lnTo>
                  <a:pt x="475771" y="302264"/>
                </a:lnTo>
                <a:lnTo>
                  <a:pt x="475214" y="302264"/>
                </a:lnTo>
                <a:lnTo>
                  <a:pt x="474658" y="302264"/>
                </a:lnTo>
                <a:lnTo>
                  <a:pt x="474101" y="302264"/>
                </a:lnTo>
                <a:lnTo>
                  <a:pt x="473544" y="302264"/>
                </a:lnTo>
                <a:lnTo>
                  <a:pt x="472987" y="302264"/>
                </a:lnTo>
                <a:lnTo>
                  <a:pt x="472430" y="302264"/>
                </a:lnTo>
                <a:lnTo>
                  <a:pt x="471873" y="302264"/>
                </a:lnTo>
                <a:lnTo>
                  <a:pt x="471317" y="302264"/>
                </a:lnTo>
                <a:lnTo>
                  <a:pt x="470760" y="302264"/>
                </a:lnTo>
                <a:lnTo>
                  <a:pt x="470203" y="302264"/>
                </a:lnTo>
                <a:lnTo>
                  <a:pt x="469646" y="302264"/>
                </a:lnTo>
                <a:lnTo>
                  <a:pt x="469089" y="302264"/>
                </a:lnTo>
                <a:lnTo>
                  <a:pt x="468532" y="302264"/>
                </a:lnTo>
                <a:lnTo>
                  <a:pt x="467976" y="302264"/>
                </a:lnTo>
                <a:lnTo>
                  <a:pt x="467419" y="302264"/>
                </a:lnTo>
                <a:lnTo>
                  <a:pt x="466862" y="302264"/>
                </a:lnTo>
                <a:lnTo>
                  <a:pt x="466305" y="302264"/>
                </a:lnTo>
                <a:lnTo>
                  <a:pt x="465748" y="302264"/>
                </a:lnTo>
                <a:lnTo>
                  <a:pt x="465191" y="302264"/>
                </a:lnTo>
                <a:lnTo>
                  <a:pt x="464635" y="302264"/>
                </a:lnTo>
                <a:lnTo>
                  <a:pt x="464078" y="302264"/>
                </a:lnTo>
                <a:lnTo>
                  <a:pt x="463521" y="302264"/>
                </a:lnTo>
                <a:lnTo>
                  <a:pt x="462964" y="302264"/>
                </a:lnTo>
                <a:lnTo>
                  <a:pt x="462407" y="302264"/>
                </a:lnTo>
                <a:lnTo>
                  <a:pt x="461850" y="302264"/>
                </a:lnTo>
                <a:lnTo>
                  <a:pt x="461294" y="302264"/>
                </a:lnTo>
                <a:lnTo>
                  <a:pt x="460737" y="302264"/>
                </a:lnTo>
                <a:lnTo>
                  <a:pt x="460180" y="302264"/>
                </a:lnTo>
                <a:lnTo>
                  <a:pt x="459623" y="302264"/>
                </a:lnTo>
                <a:lnTo>
                  <a:pt x="459066" y="302264"/>
                </a:lnTo>
                <a:lnTo>
                  <a:pt x="458509" y="302264"/>
                </a:lnTo>
                <a:lnTo>
                  <a:pt x="457953" y="302264"/>
                </a:lnTo>
                <a:lnTo>
                  <a:pt x="457396" y="302264"/>
                </a:lnTo>
                <a:lnTo>
                  <a:pt x="456839" y="302264"/>
                </a:lnTo>
                <a:lnTo>
                  <a:pt x="456282" y="302264"/>
                </a:lnTo>
                <a:lnTo>
                  <a:pt x="455725" y="302264"/>
                </a:lnTo>
                <a:lnTo>
                  <a:pt x="455169" y="302264"/>
                </a:lnTo>
                <a:lnTo>
                  <a:pt x="454612" y="302264"/>
                </a:lnTo>
                <a:lnTo>
                  <a:pt x="454055" y="302264"/>
                </a:lnTo>
                <a:lnTo>
                  <a:pt x="453498" y="302264"/>
                </a:lnTo>
                <a:lnTo>
                  <a:pt x="452941" y="302264"/>
                </a:lnTo>
                <a:lnTo>
                  <a:pt x="452384" y="302264"/>
                </a:lnTo>
                <a:lnTo>
                  <a:pt x="451828" y="302264"/>
                </a:lnTo>
                <a:lnTo>
                  <a:pt x="451271" y="302264"/>
                </a:lnTo>
                <a:lnTo>
                  <a:pt x="450714" y="302264"/>
                </a:lnTo>
                <a:lnTo>
                  <a:pt x="450157" y="302264"/>
                </a:lnTo>
                <a:lnTo>
                  <a:pt x="449600" y="302264"/>
                </a:lnTo>
                <a:lnTo>
                  <a:pt x="449043" y="302264"/>
                </a:lnTo>
                <a:lnTo>
                  <a:pt x="448487" y="302264"/>
                </a:lnTo>
                <a:lnTo>
                  <a:pt x="447930" y="302264"/>
                </a:lnTo>
                <a:lnTo>
                  <a:pt x="447373" y="302264"/>
                </a:lnTo>
                <a:lnTo>
                  <a:pt x="446816" y="302264"/>
                </a:lnTo>
                <a:lnTo>
                  <a:pt x="446259" y="302264"/>
                </a:lnTo>
                <a:lnTo>
                  <a:pt x="445702" y="302264"/>
                </a:lnTo>
                <a:lnTo>
                  <a:pt x="445146" y="302264"/>
                </a:lnTo>
                <a:lnTo>
                  <a:pt x="444589" y="302264"/>
                </a:lnTo>
                <a:lnTo>
                  <a:pt x="444032" y="302264"/>
                </a:lnTo>
                <a:lnTo>
                  <a:pt x="443475" y="302264"/>
                </a:lnTo>
                <a:lnTo>
                  <a:pt x="442918" y="302264"/>
                </a:lnTo>
                <a:lnTo>
                  <a:pt x="442361" y="302264"/>
                </a:lnTo>
                <a:lnTo>
                  <a:pt x="441805" y="302264"/>
                </a:lnTo>
                <a:lnTo>
                  <a:pt x="441248" y="302264"/>
                </a:lnTo>
                <a:lnTo>
                  <a:pt x="440691" y="302264"/>
                </a:lnTo>
                <a:lnTo>
                  <a:pt x="440134" y="302264"/>
                </a:lnTo>
                <a:lnTo>
                  <a:pt x="439577" y="302264"/>
                </a:lnTo>
                <a:lnTo>
                  <a:pt x="439020" y="302264"/>
                </a:lnTo>
                <a:lnTo>
                  <a:pt x="438464" y="302264"/>
                </a:lnTo>
                <a:lnTo>
                  <a:pt x="437907" y="302264"/>
                </a:lnTo>
                <a:lnTo>
                  <a:pt x="437350" y="302264"/>
                </a:lnTo>
                <a:lnTo>
                  <a:pt x="436793" y="302264"/>
                </a:lnTo>
                <a:lnTo>
                  <a:pt x="436236" y="302264"/>
                </a:lnTo>
                <a:lnTo>
                  <a:pt x="435679" y="302264"/>
                </a:lnTo>
                <a:lnTo>
                  <a:pt x="435123" y="302264"/>
                </a:lnTo>
                <a:lnTo>
                  <a:pt x="434566" y="302264"/>
                </a:lnTo>
                <a:lnTo>
                  <a:pt x="434009" y="302264"/>
                </a:lnTo>
                <a:lnTo>
                  <a:pt x="433452" y="302264"/>
                </a:lnTo>
                <a:lnTo>
                  <a:pt x="432895" y="302264"/>
                </a:lnTo>
                <a:lnTo>
                  <a:pt x="432338" y="302264"/>
                </a:lnTo>
                <a:lnTo>
                  <a:pt x="431782" y="302264"/>
                </a:lnTo>
                <a:lnTo>
                  <a:pt x="431225" y="302264"/>
                </a:lnTo>
                <a:lnTo>
                  <a:pt x="430668" y="302264"/>
                </a:lnTo>
                <a:lnTo>
                  <a:pt x="430111" y="302264"/>
                </a:lnTo>
                <a:lnTo>
                  <a:pt x="429554" y="302264"/>
                </a:lnTo>
                <a:lnTo>
                  <a:pt x="428997" y="302264"/>
                </a:lnTo>
                <a:lnTo>
                  <a:pt x="428441" y="302264"/>
                </a:lnTo>
                <a:lnTo>
                  <a:pt x="427884" y="302264"/>
                </a:lnTo>
                <a:lnTo>
                  <a:pt x="427327" y="302264"/>
                </a:lnTo>
                <a:lnTo>
                  <a:pt x="426770" y="302264"/>
                </a:lnTo>
                <a:lnTo>
                  <a:pt x="426213" y="302264"/>
                </a:lnTo>
                <a:lnTo>
                  <a:pt x="425656" y="302264"/>
                </a:lnTo>
                <a:lnTo>
                  <a:pt x="425100" y="302264"/>
                </a:lnTo>
                <a:lnTo>
                  <a:pt x="424543" y="302264"/>
                </a:lnTo>
                <a:lnTo>
                  <a:pt x="423986" y="302264"/>
                </a:lnTo>
                <a:lnTo>
                  <a:pt x="423429" y="302264"/>
                </a:lnTo>
                <a:lnTo>
                  <a:pt x="422872" y="302264"/>
                </a:lnTo>
                <a:lnTo>
                  <a:pt x="422315" y="302264"/>
                </a:lnTo>
                <a:lnTo>
                  <a:pt x="421759" y="302264"/>
                </a:lnTo>
                <a:lnTo>
                  <a:pt x="421202" y="302264"/>
                </a:lnTo>
                <a:lnTo>
                  <a:pt x="420645" y="302264"/>
                </a:lnTo>
                <a:lnTo>
                  <a:pt x="420088" y="302264"/>
                </a:lnTo>
                <a:lnTo>
                  <a:pt x="419531" y="302264"/>
                </a:lnTo>
                <a:lnTo>
                  <a:pt x="418974" y="302264"/>
                </a:lnTo>
                <a:lnTo>
                  <a:pt x="418418" y="302264"/>
                </a:lnTo>
                <a:lnTo>
                  <a:pt x="417861" y="302264"/>
                </a:lnTo>
                <a:lnTo>
                  <a:pt x="417304" y="302264"/>
                </a:lnTo>
                <a:lnTo>
                  <a:pt x="416747" y="302264"/>
                </a:lnTo>
                <a:lnTo>
                  <a:pt x="416190" y="302264"/>
                </a:lnTo>
                <a:lnTo>
                  <a:pt x="415633" y="302264"/>
                </a:lnTo>
                <a:lnTo>
                  <a:pt x="415077" y="302264"/>
                </a:lnTo>
                <a:lnTo>
                  <a:pt x="414520" y="302264"/>
                </a:lnTo>
                <a:lnTo>
                  <a:pt x="413963" y="302264"/>
                </a:lnTo>
                <a:lnTo>
                  <a:pt x="413406" y="302264"/>
                </a:lnTo>
                <a:lnTo>
                  <a:pt x="412849" y="302264"/>
                </a:lnTo>
                <a:lnTo>
                  <a:pt x="412292" y="302264"/>
                </a:lnTo>
                <a:lnTo>
                  <a:pt x="411736" y="302264"/>
                </a:lnTo>
                <a:lnTo>
                  <a:pt x="411179" y="302264"/>
                </a:lnTo>
                <a:lnTo>
                  <a:pt x="410622" y="302264"/>
                </a:lnTo>
                <a:lnTo>
                  <a:pt x="410065" y="302264"/>
                </a:lnTo>
                <a:lnTo>
                  <a:pt x="409508" y="302264"/>
                </a:lnTo>
                <a:lnTo>
                  <a:pt x="408951" y="302264"/>
                </a:lnTo>
                <a:lnTo>
                  <a:pt x="408395" y="302264"/>
                </a:lnTo>
                <a:lnTo>
                  <a:pt x="407838" y="302264"/>
                </a:lnTo>
                <a:lnTo>
                  <a:pt x="407281" y="302264"/>
                </a:lnTo>
                <a:lnTo>
                  <a:pt x="406724" y="302264"/>
                </a:lnTo>
                <a:lnTo>
                  <a:pt x="406167" y="302264"/>
                </a:lnTo>
                <a:lnTo>
                  <a:pt x="405611" y="302264"/>
                </a:lnTo>
                <a:lnTo>
                  <a:pt x="405054" y="302264"/>
                </a:lnTo>
                <a:lnTo>
                  <a:pt x="404497" y="302264"/>
                </a:lnTo>
                <a:lnTo>
                  <a:pt x="403940" y="302264"/>
                </a:lnTo>
                <a:lnTo>
                  <a:pt x="403383" y="302264"/>
                </a:lnTo>
                <a:lnTo>
                  <a:pt x="402826" y="302264"/>
                </a:lnTo>
                <a:lnTo>
                  <a:pt x="402270" y="302264"/>
                </a:lnTo>
                <a:lnTo>
                  <a:pt x="401713" y="302264"/>
                </a:lnTo>
                <a:lnTo>
                  <a:pt x="401156" y="302264"/>
                </a:lnTo>
                <a:lnTo>
                  <a:pt x="400599" y="302264"/>
                </a:lnTo>
                <a:lnTo>
                  <a:pt x="400042" y="302264"/>
                </a:lnTo>
                <a:lnTo>
                  <a:pt x="399485" y="302264"/>
                </a:lnTo>
                <a:lnTo>
                  <a:pt x="398929" y="302264"/>
                </a:lnTo>
                <a:lnTo>
                  <a:pt x="398372" y="302264"/>
                </a:lnTo>
                <a:lnTo>
                  <a:pt x="397815" y="302264"/>
                </a:lnTo>
                <a:lnTo>
                  <a:pt x="397258" y="302264"/>
                </a:lnTo>
                <a:lnTo>
                  <a:pt x="396701" y="302264"/>
                </a:lnTo>
                <a:lnTo>
                  <a:pt x="396144" y="302264"/>
                </a:lnTo>
                <a:lnTo>
                  <a:pt x="395588" y="302264"/>
                </a:lnTo>
                <a:lnTo>
                  <a:pt x="395031" y="302264"/>
                </a:lnTo>
                <a:lnTo>
                  <a:pt x="394474" y="302264"/>
                </a:lnTo>
                <a:lnTo>
                  <a:pt x="393917" y="302264"/>
                </a:lnTo>
                <a:lnTo>
                  <a:pt x="393360" y="302264"/>
                </a:lnTo>
                <a:lnTo>
                  <a:pt x="392803" y="302264"/>
                </a:lnTo>
                <a:lnTo>
                  <a:pt x="392247" y="302264"/>
                </a:lnTo>
                <a:lnTo>
                  <a:pt x="391690" y="302264"/>
                </a:lnTo>
                <a:lnTo>
                  <a:pt x="391133" y="302264"/>
                </a:lnTo>
                <a:lnTo>
                  <a:pt x="390576" y="302264"/>
                </a:lnTo>
                <a:lnTo>
                  <a:pt x="390019" y="302264"/>
                </a:lnTo>
                <a:lnTo>
                  <a:pt x="389462" y="302264"/>
                </a:lnTo>
                <a:lnTo>
                  <a:pt x="388906" y="302264"/>
                </a:lnTo>
                <a:lnTo>
                  <a:pt x="388349" y="302264"/>
                </a:lnTo>
                <a:lnTo>
                  <a:pt x="387792" y="302264"/>
                </a:lnTo>
                <a:lnTo>
                  <a:pt x="387235" y="302264"/>
                </a:lnTo>
                <a:lnTo>
                  <a:pt x="386678" y="302264"/>
                </a:lnTo>
                <a:lnTo>
                  <a:pt x="386121" y="302264"/>
                </a:lnTo>
                <a:lnTo>
                  <a:pt x="385565" y="302264"/>
                </a:lnTo>
                <a:lnTo>
                  <a:pt x="385008" y="302264"/>
                </a:lnTo>
                <a:lnTo>
                  <a:pt x="384451" y="302264"/>
                </a:lnTo>
                <a:lnTo>
                  <a:pt x="383894" y="302264"/>
                </a:lnTo>
                <a:lnTo>
                  <a:pt x="383337" y="302264"/>
                </a:lnTo>
                <a:lnTo>
                  <a:pt x="382780" y="302264"/>
                </a:lnTo>
                <a:lnTo>
                  <a:pt x="382224" y="302264"/>
                </a:lnTo>
                <a:lnTo>
                  <a:pt x="381667" y="302264"/>
                </a:lnTo>
                <a:lnTo>
                  <a:pt x="381110" y="302264"/>
                </a:lnTo>
                <a:lnTo>
                  <a:pt x="380553" y="302264"/>
                </a:lnTo>
                <a:lnTo>
                  <a:pt x="379996" y="302264"/>
                </a:lnTo>
                <a:lnTo>
                  <a:pt x="379439" y="302264"/>
                </a:lnTo>
                <a:lnTo>
                  <a:pt x="378883" y="302264"/>
                </a:lnTo>
                <a:lnTo>
                  <a:pt x="378326" y="302264"/>
                </a:lnTo>
                <a:lnTo>
                  <a:pt x="377769" y="302264"/>
                </a:lnTo>
                <a:lnTo>
                  <a:pt x="377212" y="302264"/>
                </a:lnTo>
                <a:lnTo>
                  <a:pt x="376655" y="302264"/>
                </a:lnTo>
                <a:lnTo>
                  <a:pt x="376098" y="302264"/>
                </a:lnTo>
                <a:lnTo>
                  <a:pt x="375542" y="302264"/>
                </a:lnTo>
                <a:lnTo>
                  <a:pt x="374985" y="302264"/>
                </a:lnTo>
                <a:lnTo>
                  <a:pt x="374428" y="302264"/>
                </a:lnTo>
                <a:lnTo>
                  <a:pt x="373871" y="302264"/>
                </a:lnTo>
                <a:lnTo>
                  <a:pt x="373314" y="302264"/>
                </a:lnTo>
                <a:lnTo>
                  <a:pt x="372757" y="302264"/>
                </a:lnTo>
                <a:lnTo>
                  <a:pt x="372201" y="302264"/>
                </a:lnTo>
                <a:lnTo>
                  <a:pt x="371644" y="302264"/>
                </a:lnTo>
                <a:lnTo>
                  <a:pt x="371087" y="302264"/>
                </a:lnTo>
                <a:lnTo>
                  <a:pt x="370530" y="302264"/>
                </a:lnTo>
                <a:lnTo>
                  <a:pt x="369973" y="302264"/>
                </a:lnTo>
                <a:lnTo>
                  <a:pt x="369416" y="302264"/>
                </a:lnTo>
                <a:lnTo>
                  <a:pt x="368860" y="302264"/>
                </a:lnTo>
                <a:lnTo>
                  <a:pt x="368303" y="302264"/>
                </a:lnTo>
                <a:lnTo>
                  <a:pt x="367746" y="302264"/>
                </a:lnTo>
                <a:lnTo>
                  <a:pt x="367189" y="302264"/>
                </a:lnTo>
                <a:lnTo>
                  <a:pt x="366632" y="302264"/>
                </a:lnTo>
                <a:lnTo>
                  <a:pt x="366075" y="302264"/>
                </a:lnTo>
                <a:lnTo>
                  <a:pt x="365519" y="302264"/>
                </a:lnTo>
                <a:lnTo>
                  <a:pt x="364962" y="302264"/>
                </a:lnTo>
                <a:lnTo>
                  <a:pt x="364405" y="302264"/>
                </a:lnTo>
                <a:lnTo>
                  <a:pt x="363848" y="302264"/>
                </a:lnTo>
                <a:lnTo>
                  <a:pt x="363291" y="302264"/>
                </a:lnTo>
                <a:lnTo>
                  <a:pt x="362734" y="302264"/>
                </a:lnTo>
                <a:lnTo>
                  <a:pt x="362178" y="302264"/>
                </a:lnTo>
                <a:lnTo>
                  <a:pt x="361621" y="302264"/>
                </a:lnTo>
                <a:lnTo>
                  <a:pt x="361064" y="302264"/>
                </a:lnTo>
                <a:lnTo>
                  <a:pt x="360507" y="302264"/>
                </a:lnTo>
                <a:lnTo>
                  <a:pt x="359950" y="302264"/>
                </a:lnTo>
                <a:lnTo>
                  <a:pt x="359393" y="302264"/>
                </a:lnTo>
                <a:lnTo>
                  <a:pt x="358837" y="302264"/>
                </a:lnTo>
                <a:lnTo>
                  <a:pt x="358280" y="302264"/>
                </a:lnTo>
                <a:lnTo>
                  <a:pt x="357723" y="302264"/>
                </a:lnTo>
                <a:lnTo>
                  <a:pt x="357166" y="302264"/>
                </a:lnTo>
                <a:lnTo>
                  <a:pt x="356609" y="302264"/>
                </a:lnTo>
                <a:lnTo>
                  <a:pt x="356053" y="302264"/>
                </a:lnTo>
                <a:lnTo>
                  <a:pt x="355496" y="302264"/>
                </a:lnTo>
                <a:lnTo>
                  <a:pt x="354939" y="302264"/>
                </a:lnTo>
                <a:lnTo>
                  <a:pt x="354382" y="302264"/>
                </a:lnTo>
                <a:lnTo>
                  <a:pt x="353825" y="302264"/>
                </a:lnTo>
                <a:lnTo>
                  <a:pt x="353268" y="302264"/>
                </a:lnTo>
                <a:lnTo>
                  <a:pt x="352712" y="302264"/>
                </a:lnTo>
                <a:lnTo>
                  <a:pt x="352155" y="302264"/>
                </a:lnTo>
                <a:lnTo>
                  <a:pt x="351598" y="302264"/>
                </a:lnTo>
                <a:lnTo>
                  <a:pt x="351041" y="302264"/>
                </a:lnTo>
                <a:lnTo>
                  <a:pt x="350484" y="302264"/>
                </a:lnTo>
                <a:lnTo>
                  <a:pt x="349927" y="302264"/>
                </a:lnTo>
                <a:lnTo>
                  <a:pt x="349371" y="302264"/>
                </a:lnTo>
                <a:lnTo>
                  <a:pt x="348814" y="302264"/>
                </a:lnTo>
                <a:lnTo>
                  <a:pt x="348257" y="302264"/>
                </a:lnTo>
                <a:lnTo>
                  <a:pt x="347700" y="302264"/>
                </a:lnTo>
                <a:lnTo>
                  <a:pt x="347143" y="302264"/>
                </a:lnTo>
                <a:lnTo>
                  <a:pt x="346586" y="302264"/>
                </a:lnTo>
                <a:lnTo>
                  <a:pt x="346030" y="302264"/>
                </a:lnTo>
                <a:lnTo>
                  <a:pt x="345473" y="302264"/>
                </a:lnTo>
                <a:lnTo>
                  <a:pt x="344916" y="302264"/>
                </a:lnTo>
                <a:lnTo>
                  <a:pt x="344359" y="302264"/>
                </a:lnTo>
                <a:lnTo>
                  <a:pt x="343802" y="302264"/>
                </a:lnTo>
                <a:lnTo>
                  <a:pt x="343245" y="302264"/>
                </a:lnTo>
                <a:lnTo>
                  <a:pt x="342689" y="302264"/>
                </a:lnTo>
                <a:lnTo>
                  <a:pt x="342132" y="302264"/>
                </a:lnTo>
                <a:lnTo>
                  <a:pt x="341575" y="302264"/>
                </a:lnTo>
                <a:lnTo>
                  <a:pt x="341018" y="302264"/>
                </a:lnTo>
                <a:lnTo>
                  <a:pt x="340461" y="302264"/>
                </a:lnTo>
                <a:lnTo>
                  <a:pt x="339904" y="302264"/>
                </a:lnTo>
                <a:lnTo>
                  <a:pt x="339348" y="302264"/>
                </a:lnTo>
                <a:lnTo>
                  <a:pt x="338791" y="302264"/>
                </a:lnTo>
                <a:lnTo>
                  <a:pt x="338234" y="302264"/>
                </a:lnTo>
                <a:lnTo>
                  <a:pt x="337677" y="302264"/>
                </a:lnTo>
                <a:lnTo>
                  <a:pt x="337120" y="302264"/>
                </a:lnTo>
                <a:lnTo>
                  <a:pt x="336563" y="302264"/>
                </a:lnTo>
                <a:lnTo>
                  <a:pt x="336007" y="302264"/>
                </a:lnTo>
                <a:lnTo>
                  <a:pt x="335450" y="302264"/>
                </a:lnTo>
                <a:lnTo>
                  <a:pt x="334893" y="302264"/>
                </a:lnTo>
                <a:lnTo>
                  <a:pt x="334336" y="302264"/>
                </a:lnTo>
                <a:lnTo>
                  <a:pt x="333779" y="302264"/>
                </a:lnTo>
                <a:lnTo>
                  <a:pt x="333222" y="302264"/>
                </a:lnTo>
                <a:lnTo>
                  <a:pt x="332666" y="302264"/>
                </a:lnTo>
                <a:lnTo>
                  <a:pt x="332109" y="302264"/>
                </a:lnTo>
                <a:lnTo>
                  <a:pt x="331552" y="302264"/>
                </a:lnTo>
                <a:lnTo>
                  <a:pt x="330995" y="302264"/>
                </a:lnTo>
                <a:lnTo>
                  <a:pt x="330438" y="302264"/>
                </a:lnTo>
                <a:lnTo>
                  <a:pt x="329881" y="302264"/>
                </a:lnTo>
                <a:lnTo>
                  <a:pt x="329325" y="302264"/>
                </a:lnTo>
                <a:lnTo>
                  <a:pt x="328768" y="302264"/>
                </a:lnTo>
                <a:lnTo>
                  <a:pt x="328211" y="302264"/>
                </a:lnTo>
                <a:lnTo>
                  <a:pt x="327654" y="302264"/>
                </a:lnTo>
                <a:lnTo>
                  <a:pt x="327097" y="302264"/>
                </a:lnTo>
                <a:lnTo>
                  <a:pt x="326540" y="302264"/>
                </a:lnTo>
                <a:lnTo>
                  <a:pt x="325984" y="302264"/>
                </a:lnTo>
                <a:lnTo>
                  <a:pt x="325427" y="302264"/>
                </a:lnTo>
                <a:lnTo>
                  <a:pt x="324870" y="302264"/>
                </a:lnTo>
                <a:lnTo>
                  <a:pt x="324313" y="302264"/>
                </a:lnTo>
                <a:lnTo>
                  <a:pt x="323756" y="302264"/>
                </a:lnTo>
                <a:lnTo>
                  <a:pt x="323199" y="302264"/>
                </a:lnTo>
                <a:lnTo>
                  <a:pt x="322643" y="302264"/>
                </a:lnTo>
                <a:lnTo>
                  <a:pt x="322086" y="302264"/>
                </a:lnTo>
                <a:lnTo>
                  <a:pt x="321529" y="302264"/>
                </a:lnTo>
                <a:lnTo>
                  <a:pt x="320972" y="302264"/>
                </a:lnTo>
                <a:lnTo>
                  <a:pt x="320415" y="302264"/>
                </a:lnTo>
                <a:lnTo>
                  <a:pt x="319858" y="302264"/>
                </a:lnTo>
                <a:lnTo>
                  <a:pt x="319302" y="302264"/>
                </a:lnTo>
                <a:lnTo>
                  <a:pt x="318745" y="302264"/>
                </a:lnTo>
                <a:lnTo>
                  <a:pt x="318188" y="302264"/>
                </a:lnTo>
                <a:lnTo>
                  <a:pt x="317631" y="302264"/>
                </a:lnTo>
                <a:lnTo>
                  <a:pt x="317074" y="302264"/>
                </a:lnTo>
                <a:lnTo>
                  <a:pt x="316517" y="302264"/>
                </a:lnTo>
                <a:lnTo>
                  <a:pt x="315961" y="302264"/>
                </a:lnTo>
                <a:lnTo>
                  <a:pt x="315404" y="302264"/>
                </a:lnTo>
                <a:lnTo>
                  <a:pt x="314847" y="302264"/>
                </a:lnTo>
                <a:lnTo>
                  <a:pt x="314290" y="302264"/>
                </a:lnTo>
                <a:lnTo>
                  <a:pt x="313733" y="302264"/>
                </a:lnTo>
                <a:lnTo>
                  <a:pt x="313176" y="302264"/>
                </a:lnTo>
                <a:lnTo>
                  <a:pt x="312620" y="302264"/>
                </a:lnTo>
                <a:lnTo>
                  <a:pt x="312063" y="302264"/>
                </a:lnTo>
                <a:lnTo>
                  <a:pt x="311506" y="302264"/>
                </a:lnTo>
                <a:lnTo>
                  <a:pt x="310949" y="302264"/>
                </a:lnTo>
                <a:lnTo>
                  <a:pt x="310392" y="302264"/>
                </a:lnTo>
                <a:lnTo>
                  <a:pt x="309727" y="302264"/>
                </a:lnTo>
                <a:lnTo>
                  <a:pt x="309061" y="302264"/>
                </a:lnTo>
                <a:lnTo>
                  <a:pt x="308395" y="302264"/>
                </a:lnTo>
                <a:lnTo>
                  <a:pt x="307730" y="302264"/>
                </a:lnTo>
                <a:lnTo>
                  <a:pt x="307064" y="302264"/>
                </a:lnTo>
                <a:lnTo>
                  <a:pt x="306398" y="302264"/>
                </a:lnTo>
                <a:lnTo>
                  <a:pt x="305732" y="302264"/>
                </a:lnTo>
                <a:lnTo>
                  <a:pt x="305067" y="302264"/>
                </a:lnTo>
                <a:lnTo>
                  <a:pt x="304401" y="302264"/>
                </a:lnTo>
                <a:lnTo>
                  <a:pt x="303735" y="302264"/>
                </a:lnTo>
                <a:lnTo>
                  <a:pt x="303070" y="302264"/>
                </a:lnTo>
                <a:lnTo>
                  <a:pt x="302404" y="302264"/>
                </a:lnTo>
                <a:lnTo>
                  <a:pt x="301738" y="302264"/>
                </a:lnTo>
                <a:lnTo>
                  <a:pt x="301072" y="302264"/>
                </a:lnTo>
                <a:lnTo>
                  <a:pt x="300407" y="302264"/>
                </a:lnTo>
                <a:lnTo>
                  <a:pt x="299741" y="302264"/>
                </a:lnTo>
                <a:lnTo>
                  <a:pt x="299075" y="302264"/>
                </a:lnTo>
                <a:lnTo>
                  <a:pt x="298410" y="302264"/>
                </a:lnTo>
                <a:lnTo>
                  <a:pt x="297744" y="302264"/>
                </a:lnTo>
                <a:lnTo>
                  <a:pt x="297078" y="302264"/>
                </a:lnTo>
                <a:cubicBezTo>
                  <a:pt x="267628" y="302264"/>
                  <a:pt x="243740" y="326155"/>
                  <a:pt x="243740" y="355602"/>
                </a:cubicBezTo>
                <a:lnTo>
                  <a:pt x="243740" y="408941"/>
                </a:lnTo>
                <a:cubicBezTo>
                  <a:pt x="243740" y="428610"/>
                  <a:pt x="227847" y="444501"/>
                  <a:pt x="208178" y="444501"/>
                </a:cubicBezTo>
                <a:cubicBezTo>
                  <a:pt x="188508" y="444501"/>
                  <a:pt x="172615" y="428610"/>
                  <a:pt x="172615" y="408941"/>
                </a:cubicBezTo>
                <a:lnTo>
                  <a:pt x="172615" y="88899"/>
                </a:lnTo>
                <a:cubicBezTo>
                  <a:pt x="172615" y="76229"/>
                  <a:pt x="169946" y="64231"/>
                  <a:pt x="165171" y="53339"/>
                </a:cubicBezTo>
                <a:lnTo>
                  <a:pt x="443983" y="53339"/>
                </a:lnTo>
                <a:cubicBezTo>
                  <a:pt x="463653" y="53339"/>
                  <a:pt x="479546" y="69230"/>
                  <a:pt x="479546" y="88899"/>
                </a:cubicBezTo>
                <a:lnTo>
                  <a:pt x="479546" y="266698"/>
                </a:lnTo>
                <a:lnTo>
                  <a:pt x="532884" y="266698"/>
                </a:lnTo>
                <a:lnTo>
                  <a:pt x="532884" y="88899"/>
                </a:lnTo>
                <a:cubicBezTo>
                  <a:pt x="532884" y="39782"/>
                  <a:pt x="493103" y="0"/>
                  <a:pt x="443983" y="0"/>
                </a:cubicBezTo>
                <a:lnTo>
                  <a:pt x="88380" y="0"/>
                </a:lnTo>
                <a:cubicBezTo>
                  <a:pt x="39260" y="0"/>
                  <a:pt x="-521" y="39782"/>
                  <a:pt x="-521" y="88899"/>
                </a:cubicBezTo>
                <a:lnTo>
                  <a:pt x="-521" y="142238"/>
                </a:lnTo>
                <a:cubicBezTo>
                  <a:pt x="-521" y="171685"/>
                  <a:pt x="23374" y="195576"/>
                  <a:pt x="52817" y="195576"/>
                </a:cubicBezTo>
                <a:lnTo>
                  <a:pt x="88380" y="195576"/>
                </a:lnTo>
                <a:lnTo>
                  <a:pt x="88380" y="142238"/>
                </a:lnTo>
                <a:lnTo>
                  <a:pt x="52817" y="142238"/>
                </a:lnTo>
                <a:lnTo>
                  <a:pt x="53338" y="88899"/>
                </a:lnTo>
                <a:moveTo>
                  <a:pt x="551179" y="444501"/>
                </a:moveTo>
                <a:lnTo>
                  <a:pt x="294814" y="444501"/>
                </a:lnTo>
                <a:cubicBezTo>
                  <a:pt x="299596" y="433614"/>
                  <a:pt x="302259" y="421611"/>
                  <a:pt x="302259" y="408941"/>
                </a:cubicBezTo>
                <a:lnTo>
                  <a:pt x="302259" y="355602"/>
                </a:lnTo>
                <a:lnTo>
                  <a:pt x="302259" y="355602"/>
                </a:lnTo>
                <a:lnTo>
                  <a:pt x="302924" y="355602"/>
                </a:lnTo>
                <a:lnTo>
                  <a:pt x="303590" y="355602"/>
                </a:lnTo>
                <a:lnTo>
                  <a:pt x="304256" y="355602"/>
                </a:lnTo>
                <a:lnTo>
                  <a:pt x="304921" y="355602"/>
                </a:lnTo>
                <a:lnTo>
                  <a:pt x="305587" y="355602"/>
                </a:lnTo>
                <a:lnTo>
                  <a:pt x="306253" y="355602"/>
                </a:lnTo>
                <a:lnTo>
                  <a:pt x="306919" y="355602"/>
                </a:lnTo>
                <a:lnTo>
                  <a:pt x="307584" y="355602"/>
                </a:lnTo>
                <a:lnTo>
                  <a:pt x="308250" y="355602"/>
                </a:lnTo>
                <a:lnTo>
                  <a:pt x="308916" y="355602"/>
                </a:lnTo>
                <a:lnTo>
                  <a:pt x="309581" y="355602"/>
                </a:lnTo>
                <a:lnTo>
                  <a:pt x="310247" y="355602"/>
                </a:lnTo>
                <a:lnTo>
                  <a:pt x="310913" y="355602"/>
                </a:lnTo>
                <a:lnTo>
                  <a:pt x="311578" y="355602"/>
                </a:lnTo>
                <a:lnTo>
                  <a:pt x="312244" y="355602"/>
                </a:lnTo>
                <a:lnTo>
                  <a:pt x="312910" y="355602"/>
                </a:lnTo>
                <a:lnTo>
                  <a:pt x="313576" y="355602"/>
                </a:lnTo>
                <a:lnTo>
                  <a:pt x="314241" y="355602"/>
                </a:lnTo>
                <a:lnTo>
                  <a:pt x="314907" y="355602"/>
                </a:lnTo>
                <a:lnTo>
                  <a:pt x="315573" y="355602"/>
                </a:lnTo>
                <a:lnTo>
                  <a:pt x="316130" y="355602"/>
                </a:lnTo>
                <a:lnTo>
                  <a:pt x="316686" y="355602"/>
                </a:lnTo>
                <a:lnTo>
                  <a:pt x="317243" y="355602"/>
                </a:lnTo>
                <a:lnTo>
                  <a:pt x="317800" y="355602"/>
                </a:lnTo>
                <a:lnTo>
                  <a:pt x="318357" y="355602"/>
                </a:lnTo>
                <a:lnTo>
                  <a:pt x="318914" y="355602"/>
                </a:lnTo>
                <a:lnTo>
                  <a:pt x="319471" y="355602"/>
                </a:lnTo>
                <a:lnTo>
                  <a:pt x="320027" y="355602"/>
                </a:lnTo>
                <a:lnTo>
                  <a:pt x="320584" y="355602"/>
                </a:lnTo>
                <a:lnTo>
                  <a:pt x="321141" y="355602"/>
                </a:lnTo>
                <a:lnTo>
                  <a:pt x="321698" y="355602"/>
                </a:lnTo>
                <a:lnTo>
                  <a:pt x="322255" y="355602"/>
                </a:lnTo>
                <a:lnTo>
                  <a:pt x="322811" y="355602"/>
                </a:lnTo>
                <a:lnTo>
                  <a:pt x="323368" y="355602"/>
                </a:lnTo>
                <a:lnTo>
                  <a:pt x="323925" y="355602"/>
                </a:lnTo>
                <a:lnTo>
                  <a:pt x="324482" y="355602"/>
                </a:lnTo>
                <a:lnTo>
                  <a:pt x="325039" y="355602"/>
                </a:lnTo>
                <a:lnTo>
                  <a:pt x="325596" y="355602"/>
                </a:lnTo>
                <a:lnTo>
                  <a:pt x="326152" y="355602"/>
                </a:lnTo>
                <a:lnTo>
                  <a:pt x="326709" y="355602"/>
                </a:lnTo>
                <a:lnTo>
                  <a:pt x="327266" y="355602"/>
                </a:lnTo>
                <a:lnTo>
                  <a:pt x="327823" y="355602"/>
                </a:lnTo>
                <a:lnTo>
                  <a:pt x="328380" y="355602"/>
                </a:lnTo>
                <a:lnTo>
                  <a:pt x="328937" y="355602"/>
                </a:lnTo>
                <a:lnTo>
                  <a:pt x="329493" y="355602"/>
                </a:lnTo>
                <a:lnTo>
                  <a:pt x="330050" y="355602"/>
                </a:lnTo>
                <a:lnTo>
                  <a:pt x="330607" y="355602"/>
                </a:lnTo>
                <a:lnTo>
                  <a:pt x="331164" y="355602"/>
                </a:lnTo>
                <a:lnTo>
                  <a:pt x="331721" y="355602"/>
                </a:lnTo>
                <a:lnTo>
                  <a:pt x="332278" y="355602"/>
                </a:lnTo>
                <a:lnTo>
                  <a:pt x="332834" y="355602"/>
                </a:lnTo>
                <a:lnTo>
                  <a:pt x="333391" y="355602"/>
                </a:lnTo>
                <a:lnTo>
                  <a:pt x="333948" y="355602"/>
                </a:lnTo>
                <a:lnTo>
                  <a:pt x="334505" y="355602"/>
                </a:lnTo>
                <a:lnTo>
                  <a:pt x="335062" y="355602"/>
                </a:lnTo>
                <a:lnTo>
                  <a:pt x="335619" y="355602"/>
                </a:lnTo>
                <a:lnTo>
                  <a:pt x="336175" y="355602"/>
                </a:lnTo>
                <a:lnTo>
                  <a:pt x="336732" y="355602"/>
                </a:lnTo>
                <a:lnTo>
                  <a:pt x="337289" y="355602"/>
                </a:lnTo>
                <a:lnTo>
                  <a:pt x="337846" y="355602"/>
                </a:lnTo>
                <a:lnTo>
                  <a:pt x="338403" y="355602"/>
                </a:lnTo>
                <a:lnTo>
                  <a:pt x="338960" y="355602"/>
                </a:lnTo>
                <a:lnTo>
                  <a:pt x="339516" y="355602"/>
                </a:lnTo>
                <a:lnTo>
                  <a:pt x="340073" y="355602"/>
                </a:lnTo>
                <a:lnTo>
                  <a:pt x="340630" y="355602"/>
                </a:lnTo>
                <a:lnTo>
                  <a:pt x="341187" y="355602"/>
                </a:lnTo>
                <a:lnTo>
                  <a:pt x="341744" y="355602"/>
                </a:lnTo>
                <a:lnTo>
                  <a:pt x="342301" y="355602"/>
                </a:lnTo>
                <a:lnTo>
                  <a:pt x="342857" y="355602"/>
                </a:lnTo>
                <a:lnTo>
                  <a:pt x="343414" y="355602"/>
                </a:lnTo>
                <a:lnTo>
                  <a:pt x="343971" y="355602"/>
                </a:lnTo>
                <a:lnTo>
                  <a:pt x="344528" y="355602"/>
                </a:lnTo>
                <a:lnTo>
                  <a:pt x="345085" y="355602"/>
                </a:lnTo>
                <a:lnTo>
                  <a:pt x="345642" y="355602"/>
                </a:lnTo>
                <a:lnTo>
                  <a:pt x="346198" y="355602"/>
                </a:lnTo>
                <a:lnTo>
                  <a:pt x="346755" y="355602"/>
                </a:lnTo>
                <a:lnTo>
                  <a:pt x="347312" y="355602"/>
                </a:lnTo>
                <a:lnTo>
                  <a:pt x="347869" y="355602"/>
                </a:lnTo>
                <a:lnTo>
                  <a:pt x="348426" y="355602"/>
                </a:lnTo>
                <a:lnTo>
                  <a:pt x="348983" y="355602"/>
                </a:lnTo>
                <a:lnTo>
                  <a:pt x="349539" y="355602"/>
                </a:lnTo>
                <a:lnTo>
                  <a:pt x="350096" y="355602"/>
                </a:lnTo>
                <a:lnTo>
                  <a:pt x="350653" y="355602"/>
                </a:lnTo>
                <a:lnTo>
                  <a:pt x="351210" y="355602"/>
                </a:lnTo>
                <a:lnTo>
                  <a:pt x="351767" y="355602"/>
                </a:lnTo>
                <a:lnTo>
                  <a:pt x="352324" y="355602"/>
                </a:lnTo>
                <a:lnTo>
                  <a:pt x="352880" y="355602"/>
                </a:lnTo>
                <a:lnTo>
                  <a:pt x="353437" y="355602"/>
                </a:lnTo>
                <a:lnTo>
                  <a:pt x="353994" y="355602"/>
                </a:lnTo>
                <a:lnTo>
                  <a:pt x="354551" y="355602"/>
                </a:lnTo>
                <a:lnTo>
                  <a:pt x="355108" y="355602"/>
                </a:lnTo>
                <a:lnTo>
                  <a:pt x="355665" y="355602"/>
                </a:lnTo>
                <a:lnTo>
                  <a:pt x="356221" y="355602"/>
                </a:lnTo>
                <a:lnTo>
                  <a:pt x="356778" y="355602"/>
                </a:lnTo>
                <a:lnTo>
                  <a:pt x="357335" y="355602"/>
                </a:lnTo>
                <a:lnTo>
                  <a:pt x="357892" y="355602"/>
                </a:lnTo>
                <a:lnTo>
                  <a:pt x="358449" y="355602"/>
                </a:lnTo>
                <a:lnTo>
                  <a:pt x="359006" y="355602"/>
                </a:lnTo>
                <a:lnTo>
                  <a:pt x="359562" y="355602"/>
                </a:lnTo>
                <a:lnTo>
                  <a:pt x="360119" y="355602"/>
                </a:lnTo>
                <a:lnTo>
                  <a:pt x="360676" y="355602"/>
                </a:lnTo>
                <a:lnTo>
                  <a:pt x="361233" y="355602"/>
                </a:lnTo>
                <a:lnTo>
                  <a:pt x="361790" y="355602"/>
                </a:lnTo>
                <a:lnTo>
                  <a:pt x="362347" y="355602"/>
                </a:lnTo>
                <a:lnTo>
                  <a:pt x="362903" y="355602"/>
                </a:lnTo>
                <a:lnTo>
                  <a:pt x="363460" y="355602"/>
                </a:lnTo>
                <a:lnTo>
                  <a:pt x="364017" y="355602"/>
                </a:lnTo>
                <a:lnTo>
                  <a:pt x="364574" y="355602"/>
                </a:lnTo>
                <a:lnTo>
                  <a:pt x="365131" y="355602"/>
                </a:lnTo>
                <a:lnTo>
                  <a:pt x="365688" y="355602"/>
                </a:lnTo>
                <a:lnTo>
                  <a:pt x="366244" y="355602"/>
                </a:lnTo>
                <a:lnTo>
                  <a:pt x="366801" y="355602"/>
                </a:lnTo>
                <a:lnTo>
                  <a:pt x="367358" y="355602"/>
                </a:lnTo>
                <a:lnTo>
                  <a:pt x="367915" y="355602"/>
                </a:lnTo>
                <a:lnTo>
                  <a:pt x="368472" y="355602"/>
                </a:lnTo>
                <a:lnTo>
                  <a:pt x="369029" y="355602"/>
                </a:lnTo>
                <a:lnTo>
                  <a:pt x="369585" y="355602"/>
                </a:lnTo>
                <a:lnTo>
                  <a:pt x="370142" y="355602"/>
                </a:lnTo>
                <a:lnTo>
                  <a:pt x="370699" y="355602"/>
                </a:lnTo>
                <a:lnTo>
                  <a:pt x="371256" y="355602"/>
                </a:lnTo>
                <a:lnTo>
                  <a:pt x="371813" y="355602"/>
                </a:lnTo>
                <a:lnTo>
                  <a:pt x="372369" y="355602"/>
                </a:lnTo>
                <a:lnTo>
                  <a:pt x="372926" y="355602"/>
                </a:lnTo>
                <a:lnTo>
                  <a:pt x="373483" y="355602"/>
                </a:lnTo>
                <a:lnTo>
                  <a:pt x="374040" y="355602"/>
                </a:lnTo>
                <a:lnTo>
                  <a:pt x="374597" y="355602"/>
                </a:lnTo>
                <a:lnTo>
                  <a:pt x="375154" y="355602"/>
                </a:lnTo>
                <a:lnTo>
                  <a:pt x="375710" y="355602"/>
                </a:lnTo>
                <a:lnTo>
                  <a:pt x="376267" y="355602"/>
                </a:lnTo>
                <a:lnTo>
                  <a:pt x="376824" y="355602"/>
                </a:lnTo>
                <a:lnTo>
                  <a:pt x="377381" y="355602"/>
                </a:lnTo>
                <a:lnTo>
                  <a:pt x="377938" y="355602"/>
                </a:lnTo>
                <a:lnTo>
                  <a:pt x="378495" y="355602"/>
                </a:lnTo>
                <a:lnTo>
                  <a:pt x="379051" y="355602"/>
                </a:lnTo>
                <a:lnTo>
                  <a:pt x="379608" y="355602"/>
                </a:lnTo>
                <a:lnTo>
                  <a:pt x="380165" y="355602"/>
                </a:lnTo>
                <a:lnTo>
                  <a:pt x="380722" y="355602"/>
                </a:lnTo>
                <a:lnTo>
                  <a:pt x="381279" y="355602"/>
                </a:lnTo>
                <a:lnTo>
                  <a:pt x="381836" y="355602"/>
                </a:lnTo>
                <a:lnTo>
                  <a:pt x="382392" y="355602"/>
                </a:lnTo>
                <a:lnTo>
                  <a:pt x="382949" y="355602"/>
                </a:lnTo>
                <a:lnTo>
                  <a:pt x="383506" y="355602"/>
                </a:lnTo>
                <a:lnTo>
                  <a:pt x="384063" y="355602"/>
                </a:lnTo>
                <a:lnTo>
                  <a:pt x="384620" y="355602"/>
                </a:lnTo>
                <a:lnTo>
                  <a:pt x="385177" y="355602"/>
                </a:lnTo>
                <a:lnTo>
                  <a:pt x="385733" y="355602"/>
                </a:lnTo>
                <a:lnTo>
                  <a:pt x="386290" y="355602"/>
                </a:lnTo>
                <a:lnTo>
                  <a:pt x="386847" y="355602"/>
                </a:lnTo>
                <a:lnTo>
                  <a:pt x="387404" y="355602"/>
                </a:lnTo>
                <a:lnTo>
                  <a:pt x="387961" y="355602"/>
                </a:lnTo>
                <a:lnTo>
                  <a:pt x="388518" y="355602"/>
                </a:lnTo>
                <a:lnTo>
                  <a:pt x="389074" y="355602"/>
                </a:lnTo>
                <a:lnTo>
                  <a:pt x="389631" y="355602"/>
                </a:lnTo>
                <a:lnTo>
                  <a:pt x="390188" y="355602"/>
                </a:lnTo>
                <a:lnTo>
                  <a:pt x="390745" y="355602"/>
                </a:lnTo>
                <a:lnTo>
                  <a:pt x="391302" y="355602"/>
                </a:lnTo>
                <a:lnTo>
                  <a:pt x="391859" y="355602"/>
                </a:lnTo>
                <a:lnTo>
                  <a:pt x="392415" y="355602"/>
                </a:lnTo>
                <a:lnTo>
                  <a:pt x="392972" y="355602"/>
                </a:lnTo>
                <a:lnTo>
                  <a:pt x="393529" y="355602"/>
                </a:lnTo>
                <a:lnTo>
                  <a:pt x="394086" y="355602"/>
                </a:lnTo>
                <a:lnTo>
                  <a:pt x="394643" y="355602"/>
                </a:lnTo>
                <a:lnTo>
                  <a:pt x="395200" y="355602"/>
                </a:lnTo>
                <a:lnTo>
                  <a:pt x="395756" y="355602"/>
                </a:lnTo>
                <a:lnTo>
                  <a:pt x="396313" y="355602"/>
                </a:lnTo>
                <a:lnTo>
                  <a:pt x="396870" y="355602"/>
                </a:lnTo>
                <a:lnTo>
                  <a:pt x="397427" y="355602"/>
                </a:lnTo>
                <a:lnTo>
                  <a:pt x="397984" y="355602"/>
                </a:lnTo>
                <a:lnTo>
                  <a:pt x="398541" y="355602"/>
                </a:lnTo>
                <a:lnTo>
                  <a:pt x="399097" y="355602"/>
                </a:lnTo>
                <a:lnTo>
                  <a:pt x="399654" y="355602"/>
                </a:lnTo>
                <a:lnTo>
                  <a:pt x="400211" y="355602"/>
                </a:lnTo>
                <a:lnTo>
                  <a:pt x="400768" y="355602"/>
                </a:lnTo>
                <a:lnTo>
                  <a:pt x="401325" y="355602"/>
                </a:lnTo>
                <a:lnTo>
                  <a:pt x="401882" y="355602"/>
                </a:lnTo>
                <a:lnTo>
                  <a:pt x="402438" y="355602"/>
                </a:lnTo>
                <a:lnTo>
                  <a:pt x="402995" y="355602"/>
                </a:lnTo>
                <a:lnTo>
                  <a:pt x="403552" y="355602"/>
                </a:lnTo>
                <a:lnTo>
                  <a:pt x="404109" y="355602"/>
                </a:lnTo>
                <a:lnTo>
                  <a:pt x="404666" y="355602"/>
                </a:lnTo>
                <a:lnTo>
                  <a:pt x="405223" y="355602"/>
                </a:lnTo>
                <a:lnTo>
                  <a:pt x="405779" y="355602"/>
                </a:lnTo>
                <a:lnTo>
                  <a:pt x="406336" y="355602"/>
                </a:lnTo>
                <a:lnTo>
                  <a:pt x="406893" y="355602"/>
                </a:lnTo>
                <a:lnTo>
                  <a:pt x="407450" y="355602"/>
                </a:lnTo>
                <a:lnTo>
                  <a:pt x="408007" y="355602"/>
                </a:lnTo>
                <a:lnTo>
                  <a:pt x="408564" y="355602"/>
                </a:lnTo>
                <a:lnTo>
                  <a:pt x="409120" y="355602"/>
                </a:lnTo>
                <a:lnTo>
                  <a:pt x="409677" y="355602"/>
                </a:lnTo>
                <a:lnTo>
                  <a:pt x="410234" y="355602"/>
                </a:lnTo>
                <a:lnTo>
                  <a:pt x="410791" y="355602"/>
                </a:lnTo>
                <a:lnTo>
                  <a:pt x="411348" y="355602"/>
                </a:lnTo>
                <a:lnTo>
                  <a:pt x="411905" y="355602"/>
                </a:lnTo>
                <a:lnTo>
                  <a:pt x="412461" y="355602"/>
                </a:lnTo>
                <a:lnTo>
                  <a:pt x="413018" y="355602"/>
                </a:lnTo>
                <a:lnTo>
                  <a:pt x="413575" y="355602"/>
                </a:lnTo>
                <a:lnTo>
                  <a:pt x="414132" y="355602"/>
                </a:lnTo>
                <a:lnTo>
                  <a:pt x="414689" y="355602"/>
                </a:lnTo>
                <a:lnTo>
                  <a:pt x="415246" y="355602"/>
                </a:lnTo>
                <a:lnTo>
                  <a:pt x="415802" y="355602"/>
                </a:lnTo>
                <a:lnTo>
                  <a:pt x="416359" y="355602"/>
                </a:lnTo>
                <a:lnTo>
                  <a:pt x="416916" y="355602"/>
                </a:lnTo>
                <a:lnTo>
                  <a:pt x="417473" y="355602"/>
                </a:lnTo>
                <a:lnTo>
                  <a:pt x="418030" y="355602"/>
                </a:lnTo>
                <a:lnTo>
                  <a:pt x="418587" y="355602"/>
                </a:lnTo>
                <a:lnTo>
                  <a:pt x="419143" y="355602"/>
                </a:lnTo>
                <a:lnTo>
                  <a:pt x="419700" y="355602"/>
                </a:lnTo>
                <a:lnTo>
                  <a:pt x="420257" y="355602"/>
                </a:lnTo>
                <a:lnTo>
                  <a:pt x="420814" y="355602"/>
                </a:lnTo>
                <a:lnTo>
                  <a:pt x="421371" y="355602"/>
                </a:lnTo>
                <a:lnTo>
                  <a:pt x="421927" y="355602"/>
                </a:lnTo>
                <a:lnTo>
                  <a:pt x="422484" y="355602"/>
                </a:lnTo>
                <a:lnTo>
                  <a:pt x="423041" y="355602"/>
                </a:lnTo>
                <a:lnTo>
                  <a:pt x="423598" y="355602"/>
                </a:lnTo>
                <a:lnTo>
                  <a:pt x="424155" y="355602"/>
                </a:lnTo>
                <a:lnTo>
                  <a:pt x="424712" y="355602"/>
                </a:lnTo>
                <a:lnTo>
                  <a:pt x="425268" y="355602"/>
                </a:lnTo>
                <a:lnTo>
                  <a:pt x="425825" y="355602"/>
                </a:lnTo>
                <a:lnTo>
                  <a:pt x="426382" y="355602"/>
                </a:lnTo>
                <a:lnTo>
                  <a:pt x="426939" y="355602"/>
                </a:lnTo>
                <a:lnTo>
                  <a:pt x="427496" y="355602"/>
                </a:lnTo>
                <a:lnTo>
                  <a:pt x="428053" y="355602"/>
                </a:lnTo>
                <a:lnTo>
                  <a:pt x="428609" y="355602"/>
                </a:lnTo>
                <a:lnTo>
                  <a:pt x="429166" y="355602"/>
                </a:lnTo>
                <a:lnTo>
                  <a:pt x="429723" y="355602"/>
                </a:lnTo>
                <a:lnTo>
                  <a:pt x="430280" y="355602"/>
                </a:lnTo>
                <a:lnTo>
                  <a:pt x="430837" y="355602"/>
                </a:lnTo>
                <a:lnTo>
                  <a:pt x="431394" y="355602"/>
                </a:lnTo>
                <a:lnTo>
                  <a:pt x="431950" y="355602"/>
                </a:lnTo>
                <a:lnTo>
                  <a:pt x="432507" y="355602"/>
                </a:lnTo>
                <a:lnTo>
                  <a:pt x="433064" y="355602"/>
                </a:lnTo>
                <a:lnTo>
                  <a:pt x="433621" y="355602"/>
                </a:lnTo>
                <a:lnTo>
                  <a:pt x="434178" y="355602"/>
                </a:lnTo>
                <a:lnTo>
                  <a:pt x="434735" y="355602"/>
                </a:lnTo>
                <a:lnTo>
                  <a:pt x="435291" y="355602"/>
                </a:lnTo>
                <a:lnTo>
                  <a:pt x="435848" y="355602"/>
                </a:lnTo>
                <a:lnTo>
                  <a:pt x="436405" y="355602"/>
                </a:lnTo>
                <a:lnTo>
                  <a:pt x="436962" y="355602"/>
                </a:lnTo>
                <a:lnTo>
                  <a:pt x="437519" y="355602"/>
                </a:lnTo>
                <a:lnTo>
                  <a:pt x="438076" y="355602"/>
                </a:lnTo>
                <a:lnTo>
                  <a:pt x="438632" y="355602"/>
                </a:lnTo>
                <a:lnTo>
                  <a:pt x="439189" y="355602"/>
                </a:lnTo>
                <a:lnTo>
                  <a:pt x="439746" y="355602"/>
                </a:lnTo>
                <a:lnTo>
                  <a:pt x="440303" y="355602"/>
                </a:lnTo>
                <a:lnTo>
                  <a:pt x="440860" y="355602"/>
                </a:lnTo>
                <a:lnTo>
                  <a:pt x="441417" y="355602"/>
                </a:lnTo>
                <a:lnTo>
                  <a:pt x="441973" y="355602"/>
                </a:lnTo>
                <a:lnTo>
                  <a:pt x="442530" y="355602"/>
                </a:lnTo>
                <a:lnTo>
                  <a:pt x="443087" y="355602"/>
                </a:lnTo>
                <a:lnTo>
                  <a:pt x="443644" y="355602"/>
                </a:lnTo>
                <a:lnTo>
                  <a:pt x="444201" y="355602"/>
                </a:lnTo>
                <a:lnTo>
                  <a:pt x="444758" y="355602"/>
                </a:lnTo>
                <a:lnTo>
                  <a:pt x="445314" y="355602"/>
                </a:lnTo>
                <a:lnTo>
                  <a:pt x="445871" y="355602"/>
                </a:lnTo>
                <a:lnTo>
                  <a:pt x="446428" y="355602"/>
                </a:lnTo>
                <a:lnTo>
                  <a:pt x="446985" y="355602"/>
                </a:lnTo>
                <a:lnTo>
                  <a:pt x="447542" y="355602"/>
                </a:lnTo>
                <a:lnTo>
                  <a:pt x="448099" y="355602"/>
                </a:lnTo>
                <a:lnTo>
                  <a:pt x="448655" y="355602"/>
                </a:lnTo>
                <a:lnTo>
                  <a:pt x="449212" y="355602"/>
                </a:lnTo>
                <a:lnTo>
                  <a:pt x="449769" y="355602"/>
                </a:lnTo>
                <a:lnTo>
                  <a:pt x="450326" y="355602"/>
                </a:lnTo>
                <a:lnTo>
                  <a:pt x="450883" y="355602"/>
                </a:lnTo>
                <a:lnTo>
                  <a:pt x="451440" y="355602"/>
                </a:lnTo>
                <a:lnTo>
                  <a:pt x="451996" y="355602"/>
                </a:lnTo>
                <a:lnTo>
                  <a:pt x="452553" y="355602"/>
                </a:lnTo>
                <a:lnTo>
                  <a:pt x="453110" y="355602"/>
                </a:lnTo>
                <a:lnTo>
                  <a:pt x="453667" y="355602"/>
                </a:lnTo>
                <a:lnTo>
                  <a:pt x="454224" y="355602"/>
                </a:lnTo>
                <a:lnTo>
                  <a:pt x="454781" y="355602"/>
                </a:lnTo>
                <a:lnTo>
                  <a:pt x="455337" y="355602"/>
                </a:lnTo>
                <a:lnTo>
                  <a:pt x="455894" y="355602"/>
                </a:lnTo>
                <a:lnTo>
                  <a:pt x="456451" y="355602"/>
                </a:lnTo>
                <a:lnTo>
                  <a:pt x="457008" y="355602"/>
                </a:lnTo>
                <a:lnTo>
                  <a:pt x="457565" y="355602"/>
                </a:lnTo>
                <a:lnTo>
                  <a:pt x="458122" y="355602"/>
                </a:lnTo>
                <a:lnTo>
                  <a:pt x="458678" y="355602"/>
                </a:lnTo>
                <a:lnTo>
                  <a:pt x="459235" y="355602"/>
                </a:lnTo>
                <a:lnTo>
                  <a:pt x="459792" y="355602"/>
                </a:lnTo>
                <a:lnTo>
                  <a:pt x="460349" y="355602"/>
                </a:lnTo>
                <a:lnTo>
                  <a:pt x="460906" y="355602"/>
                </a:lnTo>
                <a:lnTo>
                  <a:pt x="461463" y="355602"/>
                </a:lnTo>
                <a:lnTo>
                  <a:pt x="462019" y="355602"/>
                </a:lnTo>
                <a:lnTo>
                  <a:pt x="462576" y="355602"/>
                </a:lnTo>
                <a:lnTo>
                  <a:pt x="463133" y="355602"/>
                </a:lnTo>
                <a:lnTo>
                  <a:pt x="463690" y="355602"/>
                </a:lnTo>
                <a:lnTo>
                  <a:pt x="464247" y="355602"/>
                </a:lnTo>
                <a:lnTo>
                  <a:pt x="464804" y="355602"/>
                </a:lnTo>
                <a:lnTo>
                  <a:pt x="465360" y="355602"/>
                </a:lnTo>
                <a:lnTo>
                  <a:pt x="465917" y="355602"/>
                </a:lnTo>
                <a:lnTo>
                  <a:pt x="466474" y="355602"/>
                </a:lnTo>
                <a:lnTo>
                  <a:pt x="467031" y="355602"/>
                </a:lnTo>
                <a:lnTo>
                  <a:pt x="467588" y="355602"/>
                </a:lnTo>
                <a:lnTo>
                  <a:pt x="468145" y="355602"/>
                </a:lnTo>
                <a:lnTo>
                  <a:pt x="468701" y="355602"/>
                </a:lnTo>
                <a:lnTo>
                  <a:pt x="469258" y="355602"/>
                </a:lnTo>
                <a:lnTo>
                  <a:pt x="469815" y="355602"/>
                </a:lnTo>
                <a:lnTo>
                  <a:pt x="470372" y="355602"/>
                </a:lnTo>
                <a:lnTo>
                  <a:pt x="470929" y="355602"/>
                </a:lnTo>
                <a:lnTo>
                  <a:pt x="471485" y="355602"/>
                </a:lnTo>
                <a:lnTo>
                  <a:pt x="472042" y="355602"/>
                </a:lnTo>
                <a:lnTo>
                  <a:pt x="472599" y="355602"/>
                </a:lnTo>
                <a:lnTo>
                  <a:pt x="473156" y="355602"/>
                </a:lnTo>
                <a:lnTo>
                  <a:pt x="473713" y="355602"/>
                </a:lnTo>
                <a:lnTo>
                  <a:pt x="474270" y="355602"/>
                </a:lnTo>
                <a:lnTo>
                  <a:pt x="474826" y="355602"/>
                </a:lnTo>
                <a:lnTo>
                  <a:pt x="475383" y="355602"/>
                </a:lnTo>
                <a:lnTo>
                  <a:pt x="475940" y="355602"/>
                </a:lnTo>
                <a:lnTo>
                  <a:pt x="476497" y="355602"/>
                </a:lnTo>
                <a:lnTo>
                  <a:pt x="477054" y="355602"/>
                </a:lnTo>
                <a:lnTo>
                  <a:pt x="477611" y="355602"/>
                </a:lnTo>
                <a:lnTo>
                  <a:pt x="478167" y="355602"/>
                </a:lnTo>
                <a:lnTo>
                  <a:pt x="478724" y="355602"/>
                </a:lnTo>
                <a:lnTo>
                  <a:pt x="479281" y="355602"/>
                </a:lnTo>
                <a:lnTo>
                  <a:pt x="479838" y="355602"/>
                </a:lnTo>
                <a:lnTo>
                  <a:pt x="480395" y="355602"/>
                </a:lnTo>
                <a:lnTo>
                  <a:pt x="480952" y="355602"/>
                </a:lnTo>
                <a:lnTo>
                  <a:pt x="481508" y="355602"/>
                </a:lnTo>
                <a:lnTo>
                  <a:pt x="482065" y="355602"/>
                </a:lnTo>
                <a:lnTo>
                  <a:pt x="482622" y="355602"/>
                </a:lnTo>
                <a:lnTo>
                  <a:pt x="483179" y="355602"/>
                </a:lnTo>
                <a:lnTo>
                  <a:pt x="483736" y="355602"/>
                </a:lnTo>
                <a:lnTo>
                  <a:pt x="484293" y="355602"/>
                </a:lnTo>
                <a:lnTo>
                  <a:pt x="484849" y="355602"/>
                </a:lnTo>
                <a:lnTo>
                  <a:pt x="485406" y="355602"/>
                </a:lnTo>
                <a:lnTo>
                  <a:pt x="485963" y="355602"/>
                </a:lnTo>
                <a:lnTo>
                  <a:pt x="486520" y="355602"/>
                </a:lnTo>
                <a:lnTo>
                  <a:pt x="487077" y="355602"/>
                </a:lnTo>
                <a:lnTo>
                  <a:pt x="487634" y="355602"/>
                </a:lnTo>
                <a:lnTo>
                  <a:pt x="488190" y="355602"/>
                </a:lnTo>
                <a:lnTo>
                  <a:pt x="488747" y="355602"/>
                </a:lnTo>
                <a:lnTo>
                  <a:pt x="489304" y="355602"/>
                </a:lnTo>
                <a:lnTo>
                  <a:pt x="489861" y="355602"/>
                </a:lnTo>
                <a:lnTo>
                  <a:pt x="490418" y="355602"/>
                </a:lnTo>
                <a:lnTo>
                  <a:pt x="490975" y="355602"/>
                </a:lnTo>
                <a:lnTo>
                  <a:pt x="491531" y="355602"/>
                </a:lnTo>
                <a:lnTo>
                  <a:pt x="492088" y="355602"/>
                </a:lnTo>
                <a:lnTo>
                  <a:pt x="492645" y="355602"/>
                </a:lnTo>
                <a:lnTo>
                  <a:pt x="493202" y="355602"/>
                </a:lnTo>
                <a:lnTo>
                  <a:pt x="493759" y="355602"/>
                </a:lnTo>
                <a:lnTo>
                  <a:pt x="494316" y="355602"/>
                </a:lnTo>
                <a:lnTo>
                  <a:pt x="494872" y="355602"/>
                </a:lnTo>
                <a:lnTo>
                  <a:pt x="495429" y="355602"/>
                </a:lnTo>
                <a:lnTo>
                  <a:pt x="495986" y="355602"/>
                </a:lnTo>
                <a:lnTo>
                  <a:pt x="496543" y="355602"/>
                </a:lnTo>
                <a:lnTo>
                  <a:pt x="497100" y="355602"/>
                </a:lnTo>
                <a:lnTo>
                  <a:pt x="497657" y="355602"/>
                </a:lnTo>
                <a:lnTo>
                  <a:pt x="498213" y="355602"/>
                </a:lnTo>
                <a:lnTo>
                  <a:pt x="498770" y="355602"/>
                </a:lnTo>
                <a:lnTo>
                  <a:pt x="499327" y="355602"/>
                </a:lnTo>
                <a:lnTo>
                  <a:pt x="499884" y="355602"/>
                </a:lnTo>
                <a:lnTo>
                  <a:pt x="500441" y="355602"/>
                </a:lnTo>
                <a:lnTo>
                  <a:pt x="500998" y="355602"/>
                </a:lnTo>
                <a:lnTo>
                  <a:pt x="501554" y="355602"/>
                </a:lnTo>
                <a:lnTo>
                  <a:pt x="502111" y="355602"/>
                </a:lnTo>
                <a:lnTo>
                  <a:pt x="502668" y="355602"/>
                </a:lnTo>
                <a:lnTo>
                  <a:pt x="503225" y="355602"/>
                </a:lnTo>
                <a:lnTo>
                  <a:pt x="503782" y="355602"/>
                </a:lnTo>
                <a:lnTo>
                  <a:pt x="504339" y="355602"/>
                </a:lnTo>
                <a:lnTo>
                  <a:pt x="504895" y="355602"/>
                </a:lnTo>
                <a:lnTo>
                  <a:pt x="505452" y="355602"/>
                </a:lnTo>
                <a:lnTo>
                  <a:pt x="506009" y="355602"/>
                </a:lnTo>
                <a:lnTo>
                  <a:pt x="506566" y="355602"/>
                </a:lnTo>
                <a:lnTo>
                  <a:pt x="507123" y="355602"/>
                </a:lnTo>
                <a:lnTo>
                  <a:pt x="507680" y="355602"/>
                </a:lnTo>
                <a:lnTo>
                  <a:pt x="508236" y="355602"/>
                </a:lnTo>
                <a:lnTo>
                  <a:pt x="508793" y="355602"/>
                </a:lnTo>
                <a:lnTo>
                  <a:pt x="509350" y="355602"/>
                </a:lnTo>
                <a:lnTo>
                  <a:pt x="509907" y="355602"/>
                </a:lnTo>
                <a:lnTo>
                  <a:pt x="510464" y="355602"/>
                </a:lnTo>
                <a:lnTo>
                  <a:pt x="511021" y="355602"/>
                </a:lnTo>
                <a:lnTo>
                  <a:pt x="511577" y="355602"/>
                </a:lnTo>
                <a:lnTo>
                  <a:pt x="512134" y="355602"/>
                </a:lnTo>
                <a:lnTo>
                  <a:pt x="512691" y="355602"/>
                </a:lnTo>
                <a:lnTo>
                  <a:pt x="513248" y="355602"/>
                </a:lnTo>
                <a:lnTo>
                  <a:pt x="513805" y="355602"/>
                </a:lnTo>
                <a:lnTo>
                  <a:pt x="514362" y="355602"/>
                </a:lnTo>
                <a:lnTo>
                  <a:pt x="514918" y="355602"/>
                </a:lnTo>
                <a:lnTo>
                  <a:pt x="515475" y="355602"/>
                </a:lnTo>
                <a:lnTo>
                  <a:pt x="516032" y="355602"/>
                </a:lnTo>
                <a:lnTo>
                  <a:pt x="516589" y="355602"/>
                </a:lnTo>
                <a:lnTo>
                  <a:pt x="517146" y="355602"/>
                </a:lnTo>
                <a:lnTo>
                  <a:pt x="517703" y="355602"/>
                </a:lnTo>
                <a:lnTo>
                  <a:pt x="518259" y="355602"/>
                </a:lnTo>
                <a:lnTo>
                  <a:pt x="518816" y="355602"/>
                </a:lnTo>
                <a:lnTo>
                  <a:pt x="519373" y="355602"/>
                </a:lnTo>
                <a:lnTo>
                  <a:pt x="519930" y="355602"/>
                </a:lnTo>
                <a:lnTo>
                  <a:pt x="520487" y="355602"/>
                </a:lnTo>
                <a:lnTo>
                  <a:pt x="521044" y="355602"/>
                </a:lnTo>
                <a:lnTo>
                  <a:pt x="521600" y="355602"/>
                </a:lnTo>
                <a:lnTo>
                  <a:pt x="522157" y="355602"/>
                </a:lnTo>
                <a:lnTo>
                  <a:pt x="522714" y="355602"/>
                </a:lnTo>
                <a:lnTo>
                  <a:pt x="523271" y="355602"/>
                </a:lnTo>
                <a:lnTo>
                  <a:pt x="523828" y="355602"/>
                </a:lnTo>
                <a:lnTo>
                  <a:pt x="524384" y="355602"/>
                </a:lnTo>
                <a:lnTo>
                  <a:pt x="524941" y="355602"/>
                </a:lnTo>
                <a:lnTo>
                  <a:pt x="525498" y="355602"/>
                </a:lnTo>
                <a:lnTo>
                  <a:pt x="526055" y="355602"/>
                </a:lnTo>
                <a:lnTo>
                  <a:pt x="526612" y="355602"/>
                </a:lnTo>
                <a:lnTo>
                  <a:pt x="527169" y="355602"/>
                </a:lnTo>
                <a:lnTo>
                  <a:pt x="527725" y="355602"/>
                </a:lnTo>
                <a:lnTo>
                  <a:pt x="528282" y="355602"/>
                </a:lnTo>
                <a:lnTo>
                  <a:pt x="528839" y="355602"/>
                </a:lnTo>
                <a:lnTo>
                  <a:pt x="529396" y="355602"/>
                </a:lnTo>
                <a:lnTo>
                  <a:pt x="529953" y="355602"/>
                </a:lnTo>
                <a:lnTo>
                  <a:pt x="530510" y="355602"/>
                </a:lnTo>
                <a:lnTo>
                  <a:pt x="531066" y="355602"/>
                </a:lnTo>
                <a:lnTo>
                  <a:pt x="531623" y="355602"/>
                </a:lnTo>
                <a:lnTo>
                  <a:pt x="532180" y="355602"/>
                </a:lnTo>
                <a:lnTo>
                  <a:pt x="532737" y="355602"/>
                </a:lnTo>
                <a:lnTo>
                  <a:pt x="533294" y="355602"/>
                </a:lnTo>
                <a:lnTo>
                  <a:pt x="533851" y="355602"/>
                </a:lnTo>
                <a:lnTo>
                  <a:pt x="534407" y="355602"/>
                </a:lnTo>
                <a:lnTo>
                  <a:pt x="534964" y="355602"/>
                </a:lnTo>
                <a:lnTo>
                  <a:pt x="535521" y="355602"/>
                </a:lnTo>
                <a:lnTo>
                  <a:pt x="536078" y="355602"/>
                </a:lnTo>
                <a:lnTo>
                  <a:pt x="536635" y="355602"/>
                </a:lnTo>
                <a:lnTo>
                  <a:pt x="537192" y="355602"/>
                </a:lnTo>
                <a:lnTo>
                  <a:pt x="537748" y="355602"/>
                </a:lnTo>
                <a:lnTo>
                  <a:pt x="538305" y="355602"/>
                </a:lnTo>
                <a:lnTo>
                  <a:pt x="538862" y="355602"/>
                </a:lnTo>
                <a:lnTo>
                  <a:pt x="539419" y="355602"/>
                </a:lnTo>
                <a:lnTo>
                  <a:pt x="539976" y="355602"/>
                </a:lnTo>
                <a:lnTo>
                  <a:pt x="540533" y="355602"/>
                </a:lnTo>
                <a:lnTo>
                  <a:pt x="541089" y="355602"/>
                </a:lnTo>
                <a:lnTo>
                  <a:pt x="541646" y="355602"/>
                </a:lnTo>
                <a:lnTo>
                  <a:pt x="542203" y="355602"/>
                </a:lnTo>
                <a:lnTo>
                  <a:pt x="542760" y="355602"/>
                </a:lnTo>
                <a:lnTo>
                  <a:pt x="543317" y="355602"/>
                </a:lnTo>
                <a:lnTo>
                  <a:pt x="543874" y="355602"/>
                </a:lnTo>
                <a:lnTo>
                  <a:pt x="544430" y="355602"/>
                </a:lnTo>
                <a:lnTo>
                  <a:pt x="544987" y="355602"/>
                </a:lnTo>
                <a:lnTo>
                  <a:pt x="545544" y="355602"/>
                </a:lnTo>
                <a:lnTo>
                  <a:pt x="546101" y="355602"/>
                </a:lnTo>
                <a:lnTo>
                  <a:pt x="546658" y="355602"/>
                </a:lnTo>
                <a:lnTo>
                  <a:pt x="547215" y="355602"/>
                </a:lnTo>
                <a:lnTo>
                  <a:pt x="547771" y="355602"/>
                </a:lnTo>
                <a:lnTo>
                  <a:pt x="548328" y="355602"/>
                </a:lnTo>
                <a:lnTo>
                  <a:pt x="548885" y="355602"/>
                </a:lnTo>
                <a:lnTo>
                  <a:pt x="549442" y="355602"/>
                </a:lnTo>
                <a:lnTo>
                  <a:pt x="549999" y="355602"/>
                </a:lnTo>
                <a:lnTo>
                  <a:pt x="550556" y="355602"/>
                </a:lnTo>
                <a:lnTo>
                  <a:pt x="551112" y="355602"/>
                </a:lnTo>
                <a:lnTo>
                  <a:pt x="551669" y="355602"/>
                </a:lnTo>
                <a:lnTo>
                  <a:pt x="552226" y="355602"/>
                </a:lnTo>
                <a:lnTo>
                  <a:pt x="552783" y="355602"/>
                </a:lnTo>
                <a:lnTo>
                  <a:pt x="553340" y="355602"/>
                </a:lnTo>
                <a:lnTo>
                  <a:pt x="553897" y="355602"/>
                </a:lnTo>
                <a:lnTo>
                  <a:pt x="554453" y="355602"/>
                </a:lnTo>
                <a:lnTo>
                  <a:pt x="555010" y="355602"/>
                </a:lnTo>
                <a:lnTo>
                  <a:pt x="555567" y="355602"/>
                </a:lnTo>
                <a:lnTo>
                  <a:pt x="556124" y="355602"/>
                </a:lnTo>
                <a:lnTo>
                  <a:pt x="556681" y="355602"/>
                </a:lnTo>
                <a:lnTo>
                  <a:pt x="557238" y="355602"/>
                </a:lnTo>
                <a:lnTo>
                  <a:pt x="557794" y="355602"/>
                </a:lnTo>
                <a:lnTo>
                  <a:pt x="558351" y="355602"/>
                </a:lnTo>
                <a:lnTo>
                  <a:pt x="558908" y="355602"/>
                </a:lnTo>
                <a:lnTo>
                  <a:pt x="559465" y="355602"/>
                </a:lnTo>
                <a:lnTo>
                  <a:pt x="560022" y="355602"/>
                </a:lnTo>
                <a:lnTo>
                  <a:pt x="560579" y="355602"/>
                </a:lnTo>
                <a:lnTo>
                  <a:pt x="561135" y="355602"/>
                </a:lnTo>
                <a:lnTo>
                  <a:pt x="561692" y="355602"/>
                </a:lnTo>
                <a:lnTo>
                  <a:pt x="562249" y="355602"/>
                </a:lnTo>
                <a:lnTo>
                  <a:pt x="562806" y="355602"/>
                </a:lnTo>
                <a:lnTo>
                  <a:pt x="563363" y="355602"/>
                </a:lnTo>
                <a:lnTo>
                  <a:pt x="563920" y="355602"/>
                </a:lnTo>
                <a:lnTo>
                  <a:pt x="564476" y="355602"/>
                </a:lnTo>
                <a:lnTo>
                  <a:pt x="565033" y="355602"/>
                </a:lnTo>
                <a:lnTo>
                  <a:pt x="565590" y="355602"/>
                </a:lnTo>
                <a:lnTo>
                  <a:pt x="566147" y="355602"/>
                </a:lnTo>
                <a:lnTo>
                  <a:pt x="566704" y="355602"/>
                </a:lnTo>
                <a:lnTo>
                  <a:pt x="567261" y="355602"/>
                </a:lnTo>
                <a:lnTo>
                  <a:pt x="567817" y="355602"/>
                </a:lnTo>
                <a:lnTo>
                  <a:pt x="568374" y="355602"/>
                </a:lnTo>
                <a:lnTo>
                  <a:pt x="568931" y="355602"/>
                </a:lnTo>
                <a:lnTo>
                  <a:pt x="569488" y="355602"/>
                </a:lnTo>
                <a:lnTo>
                  <a:pt x="570045" y="355602"/>
                </a:lnTo>
                <a:lnTo>
                  <a:pt x="570602" y="355602"/>
                </a:lnTo>
                <a:lnTo>
                  <a:pt x="571158" y="355602"/>
                </a:lnTo>
                <a:lnTo>
                  <a:pt x="571715" y="355602"/>
                </a:lnTo>
                <a:lnTo>
                  <a:pt x="572272" y="355602"/>
                </a:lnTo>
                <a:lnTo>
                  <a:pt x="572829" y="355602"/>
                </a:lnTo>
                <a:lnTo>
                  <a:pt x="573386" y="355602"/>
                </a:lnTo>
                <a:lnTo>
                  <a:pt x="573942" y="355602"/>
                </a:lnTo>
                <a:lnTo>
                  <a:pt x="574499" y="355602"/>
                </a:lnTo>
                <a:lnTo>
                  <a:pt x="575056" y="355602"/>
                </a:lnTo>
                <a:lnTo>
                  <a:pt x="575613" y="355602"/>
                </a:lnTo>
                <a:lnTo>
                  <a:pt x="576170" y="355602"/>
                </a:lnTo>
                <a:lnTo>
                  <a:pt x="576836" y="355602"/>
                </a:lnTo>
                <a:lnTo>
                  <a:pt x="577392" y="355602"/>
                </a:lnTo>
                <a:lnTo>
                  <a:pt x="578058" y="355602"/>
                </a:lnTo>
                <a:lnTo>
                  <a:pt x="578615" y="355602"/>
                </a:lnTo>
                <a:lnTo>
                  <a:pt x="579281" y="355602"/>
                </a:lnTo>
                <a:lnTo>
                  <a:pt x="579946" y="355602"/>
                </a:lnTo>
                <a:lnTo>
                  <a:pt x="580612" y="355602"/>
                </a:lnTo>
                <a:lnTo>
                  <a:pt x="581278" y="355602"/>
                </a:lnTo>
                <a:lnTo>
                  <a:pt x="581943" y="355602"/>
                </a:lnTo>
                <a:lnTo>
                  <a:pt x="582609" y="355602"/>
                </a:lnTo>
                <a:lnTo>
                  <a:pt x="583275" y="355602"/>
                </a:lnTo>
                <a:lnTo>
                  <a:pt x="583941" y="355602"/>
                </a:lnTo>
                <a:lnTo>
                  <a:pt x="584606" y="355602"/>
                </a:lnTo>
                <a:lnTo>
                  <a:pt x="585272" y="355602"/>
                </a:lnTo>
                <a:lnTo>
                  <a:pt x="585938" y="355602"/>
                </a:lnTo>
                <a:lnTo>
                  <a:pt x="586603" y="355602"/>
                </a:lnTo>
                <a:lnTo>
                  <a:pt x="587269" y="355602"/>
                </a:lnTo>
                <a:lnTo>
                  <a:pt x="587935" y="355602"/>
                </a:lnTo>
                <a:lnTo>
                  <a:pt x="588600" y="355602"/>
                </a:lnTo>
                <a:lnTo>
                  <a:pt x="589266" y="355602"/>
                </a:lnTo>
                <a:lnTo>
                  <a:pt x="589932" y="355602"/>
                </a:lnTo>
                <a:lnTo>
                  <a:pt x="590598" y="355602"/>
                </a:lnTo>
                <a:lnTo>
                  <a:pt x="591263" y="355602"/>
                </a:lnTo>
                <a:lnTo>
                  <a:pt x="591929" y="355602"/>
                </a:lnTo>
                <a:lnTo>
                  <a:pt x="591929" y="355602"/>
                </a:lnTo>
                <a:lnTo>
                  <a:pt x="591929" y="408941"/>
                </a:lnTo>
                <a:cubicBezTo>
                  <a:pt x="591929" y="428610"/>
                  <a:pt x="576036" y="444501"/>
                  <a:pt x="556366" y="444501"/>
                </a:cubicBezTo>
                <a:lnTo>
                  <a:pt x="551179" y="444501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 for Participating!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 for Participating!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participating in this lesson on Uncovering the Symbolism of William Blake's The Tiger.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Connection to Prometheus has been explored in depth.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68222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43631" y="98220"/>
                </a:moveTo>
                <a:cubicBezTo>
                  <a:pt x="152634" y="92994"/>
                  <a:pt x="159144" y="84395"/>
                  <a:pt x="161716" y="74268"/>
                </a:cubicBezTo>
                <a:lnTo>
                  <a:pt x="165975" y="57471"/>
                </a:lnTo>
                <a:lnTo>
                  <a:pt x="178031" y="69931"/>
                </a:lnTo>
                <a:cubicBezTo>
                  <a:pt x="185265" y="77408"/>
                  <a:pt x="195231" y="81584"/>
                  <a:pt x="205682" y="81584"/>
                </a:cubicBezTo>
                <a:cubicBezTo>
                  <a:pt x="216130" y="81584"/>
                  <a:pt x="226100" y="77404"/>
                  <a:pt x="233334" y="69931"/>
                </a:cubicBezTo>
                <a:lnTo>
                  <a:pt x="245390" y="57471"/>
                </a:lnTo>
                <a:lnTo>
                  <a:pt x="249649" y="74268"/>
                </a:lnTo>
                <a:cubicBezTo>
                  <a:pt x="252221" y="84395"/>
                  <a:pt x="258730" y="92994"/>
                  <a:pt x="267734" y="98220"/>
                </a:cubicBezTo>
                <a:cubicBezTo>
                  <a:pt x="276737" y="103446"/>
                  <a:pt x="287505" y="104730"/>
                  <a:pt x="297471" y="101920"/>
                </a:cubicBezTo>
                <a:lnTo>
                  <a:pt x="314190" y="97179"/>
                </a:lnTo>
                <a:lnTo>
                  <a:pt x="309449" y="113898"/>
                </a:lnTo>
                <a:cubicBezTo>
                  <a:pt x="306635" y="123946"/>
                  <a:pt x="307923" y="134636"/>
                  <a:pt x="313149" y="143635"/>
                </a:cubicBezTo>
                <a:cubicBezTo>
                  <a:pt x="318374" y="152639"/>
                  <a:pt x="326974" y="159148"/>
                  <a:pt x="337101" y="161720"/>
                </a:cubicBezTo>
                <a:lnTo>
                  <a:pt x="353897" y="165979"/>
                </a:lnTo>
                <a:lnTo>
                  <a:pt x="341438" y="178035"/>
                </a:lnTo>
                <a:cubicBezTo>
                  <a:pt x="333961" y="185269"/>
                  <a:pt x="329785" y="195235"/>
                  <a:pt x="329785" y="205687"/>
                </a:cubicBezTo>
                <a:cubicBezTo>
                  <a:pt x="329785" y="216134"/>
                  <a:pt x="333965" y="226104"/>
                  <a:pt x="341438" y="233338"/>
                </a:cubicBezTo>
                <a:lnTo>
                  <a:pt x="353897" y="245394"/>
                </a:lnTo>
                <a:lnTo>
                  <a:pt x="337101" y="249653"/>
                </a:lnTo>
                <a:cubicBezTo>
                  <a:pt x="326974" y="252225"/>
                  <a:pt x="318374" y="258735"/>
                  <a:pt x="313149" y="267738"/>
                </a:cubicBezTo>
                <a:cubicBezTo>
                  <a:pt x="307923" y="276741"/>
                  <a:pt x="306639" y="287509"/>
                  <a:pt x="309449" y="297475"/>
                </a:cubicBezTo>
                <a:lnTo>
                  <a:pt x="314190" y="314194"/>
                </a:lnTo>
                <a:lnTo>
                  <a:pt x="297471" y="309454"/>
                </a:lnTo>
                <a:cubicBezTo>
                  <a:pt x="287423" y="306639"/>
                  <a:pt x="276733" y="307927"/>
                  <a:pt x="267734" y="313153"/>
                </a:cubicBezTo>
                <a:cubicBezTo>
                  <a:pt x="258730" y="318379"/>
                  <a:pt x="252221" y="326979"/>
                  <a:pt x="249649" y="337105"/>
                </a:cubicBezTo>
                <a:lnTo>
                  <a:pt x="245390" y="353902"/>
                </a:lnTo>
                <a:lnTo>
                  <a:pt x="233334" y="341442"/>
                </a:lnTo>
                <a:cubicBezTo>
                  <a:pt x="226100" y="333965"/>
                  <a:pt x="216134" y="329789"/>
                  <a:pt x="205682" y="329789"/>
                </a:cubicBezTo>
                <a:cubicBezTo>
                  <a:pt x="195235" y="329789"/>
                  <a:pt x="185265" y="333970"/>
                  <a:pt x="178031" y="341442"/>
                </a:cubicBezTo>
                <a:lnTo>
                  <a:pt x="165975" y="353902"/>
                </a:lnTo>
                <a:lnTo>
                  <a:pt x="161716" y="337105"/>
                </a:lnTo>
                <a:cubicBezTo>
                  <a:pt x="159144" y="326979"/>
                  <a:pt x="152634" y="318379"/>
                  <a:pt x="143631" y="313153"/>
                </a:cubicBezTo>
                <a:cubicBezTo>
                  <a:pt x="134628" y="307927"/>
                  <a:pt x="123860" y="306643"/>
                  <a:pt x="113894" y="309454"/>
                </a:cubicBezTo>
                <a:lnTo>
                  <a:pt x="97175" y="314194"/>
                </a:lnTo>
                <a:lnTo>
                  <a:pt x="101915" y="297475"/>
                </a:lnTo>
                <a:cubicBezTo>
                  <a:pt x="104730" y="287427"/>
                  <a:pt x="103442" y="276737"/>
                  <a:pt x="98216" y="267738"/>
                </a:cubicBezTo>
                <a:cubicBezTo>
                  <a:pt x="92990" y="258735"/>
                  <a:pt x="84390" y="252225"/>
                  <a:pt x="74264" y="249653"/>
                </a:cubicBezTo>
                <a:lnTo>
                  <a:pt x="57467" y="245394"/>
                </a:lnTo>
                <a:lnTo>
                  <a:pt x="69927" y="233338"/>
                </a:lnTo>
                <a:cubicBezTo>
                  <a:pt x="77403" y="226104"/>
                  <a:pt x="81580" y="216138"/>
                  <a:pt x="81580" y="205687"/>
                </a:cubicBezTo>
                <a:cubicBezTo>
                  <a:pt x="81580" y="195239"/>
                  <a:pt x="77399" y="185269"/>
                  <a:pt x="69927" y="178035"/>
                </a:cubicBezTo>
                <a:lnTo>
                  <a:pt x="57467" y="165979"/>
                </a:lnTo>
                <a:lnTo>
                  <a:pt x="74264" y="161720"/>
                </a:lnTo>
                <a:cubicBezTo>
                  <a:pt x="84390" y="159148"/>
                  <a:pt x="92990" y="152639"/>
                  <a:pt x="98216" y="143635"/>
                </a:cubicBezTo>
                <a:cubicBezTo>
                  <a:pt x="103442" y="134632"/>
                  <a:pt x="104726" y="123864"/>
                  <a:pt x="101915" y="113898"/>
                </a:cubicBezTo>
                <a:lnTo>
                  <a:pt x="97175" y="97179"/>
                </a:lnTo>
                <a:lnTo>
                  <a:pt x="113894" y="101920"/>
                </a:lnTo>
                <a:cubicBezTo>
                  <a:pt x="123942" y="104734"/>
                  <a:pt x="134632" y="103446"/>
                  <a:pt x="143713" y="98220"/>
                </a:cubicBezTo>
                <a:lnTo>
                  <a:pt x="143631" y="98220"/>
                </a:lnTo>
                <a:moveTo>
                  <a:pt x="178837" y="15352"/>
                </a:moveTo>
                <a:lnTo>
                  <a:pt x="169596" y="5868"/>
                </a:lnTo>
                <a:cubicBezTo>
                  <a:pt x="164773" y="802"/>
                  <a:pt x="157539" y="-1123"/>
                  <a:pt x="150787" y="642"/>
                </a:cubicBezTo>
                <a:cubicBezTo>
                  <a:pt x="144034" y="2411"/>
                  <a:pt x="138813" y="7793"/>
                  <a:pt x="137043" y="14546"/>
                </a:cubicBezTo>
                <a:lnTo>
                  <a:pt x="133830" y="27326"/>
                </a:lnTo>
                <a:lnTo>
                  <a:pt x="124345" y="64783"/>
                </a:lnTo>
                <a:lnTo>
                  <a:pt x="87213" y="54254"/>
                </a:lnTo>
                <a:lnTo>
                  <a:pt x="74515" y="50719"/>
                </a:lnTo>
                <a:cubicBezTo>
                  <a:pt x="67763" y="48789"/>
                  <a:pt x="60529" y="50719"/>
                  <a:pt x="55628" y="55624"/>
                </a:cubicBezTo>
                <a:cubicBezTo>
                  <a:pt x="50723" y="60529"/>
                  <a:pt x="48797" y="67762"/>
                  <a:pt x="50723" y="74511"/>
                </a:cubicBezTo>
                <a:lnTo>
                  <a:pt x="54340" y="87209"/>
                </a:lnTo>
                <a:lnTo>
                  <a:pt x="64870" y="124341"/>
                </a:lnTo>
                <a:lnTo>
                  <a:pt x="27413" y="133826"/>
                </a:lnTo>
                <a:lnTo>
                  <a:pt x="14632" y="137039"/>
                </a:lnTo>
                <a:cubicBezTo>
                  <a:pt x="7880" y="138726"/>
                  <a:pt x="2576" y="144030"/>
                  <a:pt x="728" y="150783"/>
                </a:cubicBezTo>
                <a:cubicBezTo>
                  <a:pt x="-1119" y="157535"/>
                  <a:pt x="811" y="164769"/>
                  <a:pt x="5872" y="169591"/>
                </a:cubicBezTo>
                <a:lnTo>
                  <a:pt x="15356" y="178833"/>
                </a:lnTo>
                <a:lnTo>
                  <a:pt x="43008" y="205760"/>
                </a:lnTo>
                <a:lnTo>
                  <a:pt x="15356" y="232688"/>
                </a:lnTo>
                <a:lnTo>
                  <a:pt x="5872" y="241930"/>
                </a:lnTo>
                <a:cubicBezTo>
                  <a:pt x="807" y="246752"/>
                  <a:pt x="-1119" y="253986"/>
                  <a:pt x="646" y="260738"/>
                </a:cubicBezTo>
                <a:cubicBezTo>
                  <a:pt x="2415" y="267491"/>
                  <a:pt x="7798" y="272712"/>
                  <a:pt x="14550" y="274482"/>
                </a:cubicBezTo>
                <a:lnTo>
                  <a:pt x="27331" y="277695"/>
                </a:lnTo>
                <a:lnTo>
                  <a:pt x="64705" y="287180"/>
                </a:lnTo>
                <a:lnTo>
                  <a:pt x="54258" y="324312"/>
                </a:lnTo>
                <a:lnTo>
                  <a:pt x="50641" y="337010"/>
                </a:lnTo>
                <a:cubicBezTo>
                  <a:pt x="48711" y="343763"/>
                  <a:pt x="50641" y="350996"/>
                  <a:pt x="55546" y="355897"/>
                </a:cubicBezTo>
                <a:cubicBezTo>
                  <a:pt x="60451" y="360802"/>
                  <a:pt x="67684" y="362728"/>
                  <a:pt x="74433" y="360802"/>
                </a:cubicBezTo>
                <a:lnTo>
                  <a:pt x="87131" y="357185"/>
                </a:lnTo>
                <a:lnTo>
                  <a:pt x="124263" y="346655"/>
                </a:lnTo>
                <a:lnTo>
                  <a:pt x="133747" y="384030"/>
                </a:lnTo>
                <a:lnTo>
                  <a:pt x="136961" y="396811"/>
                </a:lnTo>
                <a:cubicBezTo>
                  <a:pt x="138648" y="403563"/>
                  <a:pt x="143952" y="408867"/>
                  <a:pt x="150705" y="410714"/>
                </a:cubicBezTo>
                <a:cubicBezTo>
                  <a:pt x="157457" y="412562"/>
                  <a:pt x="164608" y="410554"/>
                  <a:pt x="169513" y="405571"/>
                </a:cubicBezTo>
                <a:lnTo>
                  <a:pt x="178837" y="396247"/>
                </a:lnTo>
                <a:lnTo>
                  <a:pt x="205765" y="368517"/>
                </a:lnTo>
                <a:lnTo>
                  <a:pt x="232692" y="396247"/>
                </a:lnTo>
                <a:lnTo>
                  <a:pt x="241934" y="405649"/>
                </a:lnTo>
                <a:cubicBezTo>
                  <a:pt x="246839" y="410632"/>
                  <a:pt x="253990" y="412640"/>
                  <a:pt x="260742" y="410793"/>
                </a:cubicBezTo>
                <a:cubicBezTo>
                  <a:pt x="267495" y="408945"/>
                  <a:pt x="272717" y="403641"/>
                  <a:pt x="274486" y="396889"/>
                </a:cubicBezTo>
                <a:lnTo>
                  <a:pt x="277700" y="384108"/>
                </a:lnTo>
                <a:lnTo>
                  <a:pt x="287184" y="346733"/>
                </a:lnTo>
                <a:lnTo>
                  <a:pt x="324316" y="357263"/>
                </a:lnTo>
                <a:lnTo>
                  <a:pt x="337014" y="360880"/>
                </a:lnTo>
                <a:cubicBezTo>
                  <a:pt x="343767" y="362810"/>
                  <a:pt x="351001" y="360880"/>
                  <a:pt x="355901" y="355975"/>
                </a:cubicBezTo>
                <a:cubicBezTo>
                  <a:pt x="360806" y="351071"/>
                  <a:pt x="362732" y="343837"/>
                  <a:pt x="360806" y="337088"/>
                </a:cubicBezTo>
                <a:lnTo>
                  <a:pt x="357189" y="324390"/>
                </a:lnTo>
                <a:lnTo>
                  <a:pt x="346659" y="287258"/>
                </a:lnTo>
                <a:lnTo>
                  <a:pt x="384034" y="277774"/>
                </a:lnTo>
                <a:lnTo>
                  <a:pt x="396815" y="274560"/>
                </a:lnTo>
                <a:cubicBezTo>
                  <a:pt x="403567" y="272873"/>
                  <a:pt x="408871" y="267569"/>
                  <a:pt x="410719" y="260817"/>
                </a:cubicBezTo>
                <a:cubicBezTo>
                  <a:pt x="412566" y="254064"/>
                  <a:pt x="410558" y="246830"/>
                  <a:pt x="405575" y="242008"/>
                </a:cubicBezTo>
                <a:lnTo>
                  <a:pt x="396251" y="232684"/>
                </a:lnTo>
                <a:lnTo>
                  <a:pt x="368521" y="205756"/>
                </a:lnTo>
                <a:lnTo>
                  <a:pt x="396251" y="178829"/>
                </a:lnTo>
                <a:lnTo>
                  <a:pt x="405653" y="169587"/>
                </a:lnTo>
                <a:cubicBezTo>
                  <a:pt x="410636" y="164682"/>
                  <a:pt x="412644" y="157531"/>
                  <a:pt x="410797" y="150779"/>
                </a:cubicBezTo>
                <a:cubicBezTo>
                  <a:pt x="408949" y="144026"/>
                  <a:pt x="403645" y="138804"/>
                  <a:pt x="396893" y="137035"/>
                </a:cubicBezTo>
                <a:lnTo>
                  <a:pt x="384112" y="133821"/>
                </a:lnTo>
                <a:lnTo>
                  <a:pt x="346738" y="124337"/>
                </a:lnTo>
                <a:lnTo>
                  <a:pt x="357267" y="87205"/>
                </a:lnTo>
                <a:lnTo>
                  <a:pt x="360884" y="74507"/>
                </a:lnTo>
                <a:cubicBezTo>
                  <a:pt x="362814" y="67754"/>
                  <a:pt x="360884" y="60520"/>
                  <a:pt x="355980" y="55620"/>
                </a:cubicBezTo>
                <a:cubicBezTo>
                  <a:pt x="351075" y="50715"/>
                  <a:pt x="343841" y="48789"/>
                  <a:pt x="337093" y="50715"/>
                </a:cubicBezTo>
                <a:lnTo>
                  <a:pt x="324394" y="54332"/>
                </a:lnTo>
                <a:lnTo>
                  <a:pt x="287180" y="64779"/>
                </a:lnTo>
                <a:lnTo>
                  <a:pt x="277695" y="27405"/>
                </a:lnTo>
                <a:lnTo>
                  <a:pt x="274482" y="14624"/>
                </a:lnTo>
                <a:cubicBezTo>
                  <a:pt x="272795" y="7872"/>
                  <a:pt x="267491" y="2568"/>
                  <a:pt x="260738" y="720"/>
                </a:cubicBezTo>
                <a:cubicBezTo>
                  <a:pt x="253986" y="-1127"/>
                  <a:pt x="246752" y="802"/>
                  <a:pt x="241930" y="5864"/>
                </a:cubicBezTo>
                <a:lnTo>
                  <a:pt x="232688" y="15348"/>
                </a:lnTo>
                <a:lnTo>
                  <a:pt x="205761" y="43000"/>
                </a:lnTo>
                <a:lnTo>
                  <a:pt x="178837" y="153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Exploración del simbolismo en "El Tigre" de William Blake y su conexión con Prometeo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2025-07-22T13:11:36Z</dcterms:created>
  <dcterms:modified xsi:type="dcterms:W3CDTF">2025-07-22T13:11:36Z</dcterms:modified>
</cp:coreProperties>
</file>