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21a9add17137d1ac1234aad51f6cad000b4636a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7929775799e6368ce34347fffcfaeb6343993a4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79ab03dd4286928d8fa52752da5a2e827e79e91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502db8b273247b762357cce7dbefb0518fff0f8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380c46483b3d9f2f6def285c30d4870ceebe1c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b69f930afcca18c24092cab3f6b17e6870fd616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50722ea576df32af0008c608787c442b46bab7b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7f8da1d3e82eec8068c5701049c534099481e24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00de0ab5708afe7d5fee8a1b4cbf0c7d257ca2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d638973f488f9bb8aea32923e134b2cbdf3a1cd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16dd8d1adf8331e0f74e52f295bcdbf317bc662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ac8b302644621001107a608079bab7f6be908e6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0758a426a9c81de06062da2e653b191b18c8d89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1fee88628c41871c3f634753de90b24caa5bb79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833b8dfb2ad858e97148ec2c5fc935af44fcc61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6478" r="-6647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Organization, Scheduling, and Collaboration for Academic and Professional Success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Task Management with Microsoft Office Suite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Task Management with Microsoft…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Why Task Management Matters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Microsoft Office Tools for Task Management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Getting Started with Excel for Scheduling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Outlook for Reminders and Calendar Manag…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To-Do Lists in Word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Collaborative Project Planning with Microsoft 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Troubleshooting Common Issues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Independent Practice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Subject Knowledge: Introduction to Microsoft O…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Extended Knowledge: Advanced Features and Appl…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Errors and Misconceptions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Frequently Asked Questions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Learning Objectives and Vocabulary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Resources and Prior Knowledge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 and 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 and Recommendations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aims to equip students with skills to organize and manage tasks efficiently.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mastering these skills, students can enhance their productivity and time management.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Objective of the Lesson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Microsoft Office tools like Excel, Word, and Outlook can simplify task management.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offer features that streamline planning and execution of tasks.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Microsoft Office Tools for Task Management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Task management is crucial for academic and professional success.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individuals stay organized and achieve their goals effectively.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Task Management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Task Management with Microsoft Office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Task Management with Microsoft Office Suite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Task Management with Microsoft Office Suite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Task Management Matters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Task management aids in prioritizing tasks based on importance.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ensures deadlines are met efficiently and without hassle.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Prioritization and Deadline Management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54904" y="399794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Task management is essential for achieving future academic goals.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lays the groundwork for professional accomplishments.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 for Academic and Professional Success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85812" y="3997946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task management helps in mastering time management skills.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ensures that time is allocated wisely to various activities.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Improved Time Management Skills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198709"/>
                  <a:pt x="198709" y="248603"/>
                  <a:pt x="137160" y="248603"/>
                </a:cubicBezTo>
                <a:cubicBezTo>
                  <a:pt x="75611" y="248603"/>
                  <a:pt x="25718" y="198709"/>
                  <a:pt x="25718" y="137160"/>
                </a:cubicBezTo>
                <a:cubicBezTo>
                  <a:pt x="25718" y="75611"/>
                  <a:pt x="75611" y="25718"/>
                  <a:pt x="137160" y="25718"/>
                </a:cubicBezTo>
                <a:cubicBezTo>
                  <a:pt x="198709" y="25718"/>
                  <a:pt x="248603" y="75611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212911"/>
                  <a:pt x="61409" y="274320"/>
                  <a:pt x="137160" y="274320"/>
                </a:cubicBezTo>
                <a:cubicBezTo>
                  <a:pt x="212911" y="274320"/>
                  <a:pt x="274320" y="212911"/>
                  <a:pt x="274320" y="137160"/>
                </a:cubicBezTo>
                <a:cubicBezTo>
                  <a:pt x="274320" y="61409"/>
                  <a:pt x="212911" y="0"/>
                  <a:pt x="137160" y="0"/>
                </a:cubicBezTo>
                <a:cubicBezTo>
                  <a:pt x="61409" y="0"/>
                  <a:pt x="0" y="61409"/>
                  <a:pt x="0" y="137160"/>
                </a:cubicBezTo>
                <a:moveTo>
                  <a:pt x="124303" y="64295"/>
                </a:moveTo>
                <a:lnTo>
                  <a:pt x="124303" y="137163"/>
                </a:lnTo>
                <a:cubicBezTo>
                  <a:pt x="124303" y="141450"/>
                  <a:pt x="126445" y="145466"/>
                  <a:pt x="130036" y="147878"/>
                </a:cubicBezTo>
                <a:lnTo>
                  <a:pt x="181471" y="182168"/>
                </a:lnTo>
                <a:cubicBezTo>
                  <a:pt x="187363" y="186132"/>
                  <a:pt x="195349" y="184524"/>
                  <a:pt x="199313" y="178577"/>
                </a:cubicBezTo>
                <a:cubicBezTo>
                  <a:pt x="203277" y="172630"/>
                  <a:pt x="201669" y="164699"/>
                  <a:pt x="195722" y="160735"/>
                </a:cubicBezTo>
                <a:lnTo>
                  <a:pt x="150020" y="130302"/>
                </a:lnTo>
                <a:lnTo>
                  <a:pt x="150020" y="64295"/>
                </a:lnTo>
                <a:cubicBezTo>
                  <a:pt x="150020" y="57168"/>
                  <a:pt x="144287" y="51438"/>
                  <a:pt x="137163" y="51438"/>
                </a:cubicBezTo>
                <a:cubicBezTo>
                  <a:pt x="130036" y="51438"/>
                  <a:pt x="124305" y="57171"/>
                  <a:pt x="124305" y="64298"/>
                </a:cubicBezTo>
                <a:lnTo>
                  <a:pt x="124303" y="6429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Task management plays a crucial role in reducing stress levels.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significantly enhances productivity by organizing tasks effectively.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Stress Reduction and Productivity Boost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11529" y="1567834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Task Management with Microsoft Office Suite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40476" r="-1404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Microsoft Office Tools for Task Management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Outlook helps in setting reminders and managing calendars.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ensures users stay on top of their appointments and deadlines.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Outlook for Reminders and Calendars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63" y="1656374"/>
            <a:ext cx="365724" cy="365760"/>
          </a:xfrm>
          <a:custGeom>
            <a:avLst/>
            <a:gdLst/>
            <a:ahLst/>
            <a:cxnLst/>
            <a:rect l="l" t="t" r="r" b="b"/>
            <a:pathLst>
              <a:path w="365724" h="365760">
                <a:moveTo>
                  <a:pt x="114289" y="18142"/>
                </a:moveTo>
                <a:cubicBezTo>
                  <a:pt x="102147" y="6854"/>
                  <a:pt x="85861" y="0"/>
                  <a:pt x="68003" y="0"/>
                </a:cubicBezTo>
                <a:cubicBezTo>
                  <a:pt x="30432" y="0"/>
                  <a:pt x="0" y="30431"/>
                  <a:pt x="0" y="68002"/>
                </a:cubicBezTo>
                <a:cubicBezTo>
                  <a:pt x="0" y="81433"/>
                  <a:pt x="3928" y="93931"/>
                  <a:pt x="10643" y="104501"/>
                </a:cubicBezTo>
                <a:lnTo>
                  <a:pt x="114289" y="18142"/>
                </a:lnTo>
                <a:moveTo>
                  <a:pt x="182862" y="80003"/>
                </a:moveTo>
                <a:cubicBezTo>
                  <a:pt x="252295" y="80003"/>
                  <a:pt x="308580" y="136290"/>
                  <a:pt x="308580" y="205722"/>
                </a:cubicBezTo>
                <a:cubicBezTo>
                  <a:pt x="308580" y="275154"/>
                  <a:pt x="252295" y="331441"/>
                  <a:pt x="182862" y="331441"/>
                </a:cubicBezTo>
                <a:cubicBezTo>
                  <a:pt x="113429" y="331441"/>
                  <a:pt x="57144" y="275154"/>
                  <a:pt x="57144" y="205722"/>
                </a:cubicBezTo>
                <a:cubicBezTo>
                  <a:pt x="57144" y="136290"/>
                  <a:pt x="113429" y="80003"/>
                  <a:pt x="182862" y="80003"/>
                </a:cubicBezTo>
                <a:lnTo>
                  <a:pt x="182862" y="80003"/>
                </a:lnTo>
                <a:moveTo>
                  <a:pt x="182862" y="365723"/>
                </a:moveTo>
                <a:cubicBezTo>
                  <a:pt x="220865" y="365723"/>
                  <a:pt x="255791" y="352439"/>
                  <a:pt x="283221" y="330365"/>
                </a:cubicBezTo>
                <a:lnTo>
                  <a:pt x="313579" y="360723"/>
                </a:lnTo>
                <a:cubicBezTo>
                  <a:pt x="320294" y="367439"/>
                  <a:pt x="331152" y="367439"/>
                  <a:pt x="337794" y="360723"/>
                </a:cubicBezTo>
                <a:cubicBezTo>
                  <a:pt x="344436" y="354008"/>
                  <a:pt x="344509" y="343152"/>
                  <a:pt x="337794" y="336510"/>
                </a:cubicBezTo>
                <a:lnTo>
                  <a:pt x="307435" y="306152"/>
                </a:lnTo>
                <a:cubicBezTo>
                  <a:pt x="329580" y="278724"/>
                  <a:pt x="342794" y="243794"/>
                  <a:pt x="342794" y="205791"/>
                </a:cubicBezTo>
                <a:cubicBezTo>
                  <a:pt x="342867" y="117361"/>
                  <a:pt x="271221" y="45716"/>
                  <a:pt x="182862" y="45716"/>
                </a:cubicBezTo>
                <a:cubicBezTo>
                  <a:pt x="94503" y="45716"/>
                  <a:pt x="22858" y="117361"/>
                  <a:pt x="22858" y="205722"/>
                </a:cubicBezTo>
                <a:cubicBezTo>
                  <a:pt x="22858" y="243724"/>
                  <a:pt x="36145" y="278651"/>
                  <a:pt x="58216" y="306083"/>
                </a:cubicBezTo>
                <a:lnTo>
                  <a:pt x="27857" y="336441"/>
                </a:lnTo>
                <a:cubicBezTo>
                  <a:pt x="21143" y="343156"/>
                  <a:pt x="21143" y="354012"/>
                  <a:pt x="27857" y="360654"/>
                </a:cubicBezTo>
                <a:cubicBezTo>
                  <a:pt x="34572" y="367296"/>
                  <a:pt x="45430" y="367369"/>
                  <a:pt x="52072" y="360654"/>
                </a:cubicBezTo>
                <a:lnTo>
                  <a:pt x="82431" y="330296"/>
                </a:lnTo>
                <a:cubicBezTo>
                  <a:pt x="109860" y="352439"/>
                  <a:pt x="144790" y="365654"/>
                  <a:pt x="182789" y="365654"/>
                </a:cubicBezTo>
                <a:lnTo>
                  <a:pt x="182862" y="365723"/>
                </a:lnTo>
                <a:moveTo>
                  <a:pt x="355082" y="104574"/>
                </a:moveTo>
                <a:cubicBezTo>
                  <a:pt x="361796" y="94004"/>
                  <a:pt x="365724" y="81429"/>
                  <a:pt x="365724" y="68002"/>
                </a:cubicBezTo>
                <a:cubicBezTo>
                  <a:pt x="365724" y="30431"/>
                  <a:pt x="335296" y="0"/>
                  <a:pt x="297721" y="0"/>
                </a:cubicBezTo>
                <a:cubicBezTo>
                  <a:pt x="279863" y="0"/>
                  <a:pt x="263578" y="6858"/>
                  <a:pt x="251435" y="18142"/>
                </a:cubicBezTo>
                <a:lnTo>
                  <a:pt x="355082" y="104574"/>
                </a:lnTo>
                <a:moveTo>
                  <a:pt x="200007" y="131432"/>
                </a:moveTo>
                <a:cubicBezTo>
                  <a:pt x="200007" y="121933"/>
                  <a:pt x="192364" y="114289"/>
                  <a:pt x="182866" y="114289"/>
                </a:cubicBezTo>
                <a:cubicBezTo>
                  <a:pt x="173364" y="114289"/>
                  <a:pt x="165724" y="121933"/>
                  <a:pt x="165724" y="131432"/>
                </a:cubicBezTo>
                <a:lnTo>
                  <a:pt x="165724" y="205722"/>
                </a:lnTo>
                <a:cubicBezTo>
                  <a:pt x="165724" y="210294"/>
                  <a:pt x="167509" y="214650"/>
                  <a:pt x="170724" y="217865"/>
                </a:cubicBezTo>
                <a:lnTo>
                  <a:pt x="205010" y="252151"/>
                </a:lnTo>
                <a:cubicBezTo>
                  <a:pt x="211725" y="258867"/>
                  <a:pt x="222584" y="258867"/>
                  <a:pt x="229225" y="252151"/>
                </a:cubicBezTo>
                <a:cubicBezTo>
                  <a:pt x="235867" y="245436"/>
                  <a:pt x="235940" y="234580"/>
                  <a:pt x="229225" y="227938"/>
                </a:cubicBezTo>
                <a:lnTo>
                  <a:pt x="199938" y="198652"/>
                </a:lnTo>
                <a:lnTo>
                  <a:pt x="199938" y="131436"/>
                </a:lnTo>
                <a:lnTo>
                  <a:pt x="200007" y="13143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Word is ideal for making to-do lists and taking notes.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a simple and accessible way to document tasks and ideas.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Outlook for Reminders and Calendars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30517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108586" y="17147"/>
                </a:moveTo>
                <a:cubicBezTo>
                  <a:pt x="108586" y="7644"/>
                  <a:pt x="100944" y="4"/>
                  <a:pt x="91442" y="4"/>
                </a:cubicBezTo>
                <a:cubicBezTo>
                  <a:pt x="81940" y="4"/>
                  <a:pt x="74297" y="7648"/>
                  <a:pt x="74297" y="17150"/>
                </a:cubicBezTo>
                <a:lnTo>
                  <a:pt x="74297" y="45727"/>
                </a:lnTo>
                <a:lnTo>
                  <a:pt x="45721" y="45727"/>
                </a:lnTo>
                <a:cubicBezTo>
                  <a:pt x="20505" y="45727"/>
                  <a:pt x="0" y="66228"/>
                  <a:pt x="0" y="91447"/>
                </a:cubicBezTo>
                <a:lnTo>
                  <a:pt x="0" y="102877"/>
                </a:lnTo>
                <a:lnTo>
                  <a:pt x="0" y="137167"/>
                </a:lnTo>
                <a:lnTo>
                  <a:pt x="0" y="320047"/>
                </a:lnTo>
                <a:cubicBezTo>
                  <a:pt x="0" y="345266"/>
                  <a:pt x="20502" y="365767"/>
                  <a:pt x="45721" y="365767"/>
                </a:cubicBezTo>
                <a:lnTo>
                  <a:pt x="274322" y="365767"/>
                </a:lnTo>
                <a:cubicBezTo>
                  <a:pt x="299538" y="365767"/>
                  <a:pt x="320043" y="345266"/>
                  <a:pt x="320043" y="320047"/>
                </a:cubicBezTo>
                <a:lnTo>
                  <a:pt x="320043" y="137167"/>
                </a:lnTo>
                <a:lnTo>
                  <a:pt x="320043" y="102877"/>
                </a:lnTo>
                <a:lnTo>
                  <a:pt x="320043" y="91447"/>
                </a:lnTo>
                <a:cubicBezTo>
                  <a:pt x="320043" y="66228"/>
                  <a:pt x="299541" y="45727"/>
                  <a:pt x="274322" y="45727"/>
                </a:cubicBezTo>
                <a:lnTo>
                  <a:pt x="245746" y="45727"/>
                </a:lnTo>
                <a:lnTo>
                  <a:pt x="245746" y="17154"/>
                </a:lnTo>
                <a:cubicBezTo>
                  <a:pt x="245746" y="7652"/>
                  <a:pt x="238103" y="11"/>
                  <a:pt x="228601" y="11"/>
                </a:cubicBezTo>
                <a:cubicBezTo>
                  <a:pt x="219099" y="11"/>
                  <a:pt x="211457" y="7655"/>
                  <a:pt x="211457" y="17158"/>
                </a:cubicBezTo>
                <a:lnTo>
                  <a:pt x="211457" y="45734"/>
                </a:lnTo>
                <a:lnTo>
                  <a:pt x="108586" y="45734"/>
                </a:lnTo>
                <a:lnTo>
                  <a:pt x="108586" y="17147"/>
                </a:lnTo>
                <a:moveTo>
                  <a:pt x="34289" y="137160"/>
                </a:moveTo>
                <a:lnTo>
                  <a:pt x="285748" y="137160"/>
                </a:lnTo>
                <a:lnTo>
                  <a:pt x="285748" y="320040"/>
                </a:lnTo>
                <a:cubicBezTo>
                  <a:pt x="285748" y="326327"/>
                  <a:pt x="280605" y="331470"/>
                  <a:pt x="274319" y="331470"/>
                </a:cubicBezTo>
                <a:lnTo>
                  <a:pt x="45718" y="331470"/>
                </a:lnTo>
                <a:cubicBezTo>
                  <a:pt x="39432" y="331470"/>
                  <a:pt x="34289" y="326327"/>
                  <a:pt x="34289" y="320040"/>
                </a:cubicBezTo>
                <a:lnTo>
                  <a:pt x="34289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Excel is a powerful tool for creating schedules and tracking progress.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allows users to organize tasks and monitor their completion effectively.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for To-Do Lists and Notes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13699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155" r="-11115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Getting Started with Excel for Scheduling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 how to create a structured table to organize your tasks effectively.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inputting relevant details such as task names and deadlines for better scheduling.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 Up a Table for Tasks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 the importance of accurately entering tasks and their corresponding deadlines.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ensures that your schedule remains clear and manageable.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Inputting Tasks and Deadlines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Discover how to use color-coding to visually prioritize tasks based on urgency or importance.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technique helps in quickly identifying high-priority tasks at a glance.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Color-Coding for Prioritization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 methods to calculate the total hours spent on various tasks using Excel formulas.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feature aids in tracking productivity and managing time effectively.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Calculating Total Hours Spent on Tasks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Task Management with Microsoft Office Suite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Outlook for Reminders and Calendar Management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Outlook allows users to create new events and set reminders to stay organized.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feature ensures that important tasks and deadlines are not missed.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New Events and Setting Reminders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Users can share their calendars with peers or teachers for better collaboration.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functionality helps in coordinating schedules and planning group activities.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Sharing Calendars with Peers or Teachers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Recurring events in Outlook simplify the management of regular tasks.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feature saves time by automating the scheduling of repeated activities.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Recurring Events for Regular Tasks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Outlook enables users to set reminders for upcoming deadlines to stay on track.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reminders act as alerts to ensure timely completion of tasks.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 Reminders for Upcoming Deadlines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Task Management with Microsoft Office Suite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To-Do Lists in Word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Saving and updating the list regularly.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keeps the to-do list relevant and up-to-date.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Saving and Updating the List Regularly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28773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2870" y="251460"/>
                </a:moveTo>
                <a:cubicBezTo>
                  <a:pt x="102870" y="257747"/>
                  <a:pt x="108013" y="262890"/>
                  <a:pt x="114300" y="262890"/>
                </a:cubicBezTo>
                <a:lnTo>
                  <a:pt x="320040" y="262890"/>
                </a:lnTo>
                <a:cubicBezTo>
                  <a:pt x="326327" y="262890"/>
                  <a:pt x="331470" y="257747"/>
                  <a:pt x="331470" y="251460"/>
                </a:cubicBezTo>
                <a:lnTo>
                  <a:pt x="331470" y="98942"/>
                </a:lnTo>
                <a:cubicBezTo>
                  <a:pt x="331470" y="95942"/>
                  <a:pt x="330256" y="93013"/>
                  <a:pt x="328112" y="90869"/>
                </a:cubicBezTo>
                <a:lnTo>
                  <a:pt x="352329" y="66652"/>
                </a:lnTo>
                <a:lnTo>
                  <a:pt x="328112" y="90869"/>
                </a:lnTo>
                <a:lnTo>
                  <a:pt x="274891" y="37648"/>
                </a:lnTo>
                <a:cubicBezTo>
                  <a:pt x="274675" y="37432"/>
                  <a:pt x="274532" y="37289"/>
                  <a:pt x="274320" y="37077"/>
                </a:cubicBezTo>
                <a:lnTo>
                  <a:pt x="274320" y="85727"/>
                </a:lnTo>
                <a:cubicBezTo>
                  <a:pt x="274320" y="95229"/>
                  <a:pt x="266676" y="102874"/>
                  <a:pt x="257177" y="102874"/>
                </a:cubicBezTo>
                <a:lnTo>
                  <a:pt x="142877" y="102874"/>
                </a:lnTo>
                <a:cubicBezTo>
                  <a:pt x="133374" y="102874"/>
                  <a:pt x="125734" y="95229"/>
                  <a:pt x="125734" y="85730"/>
                </a:cubicBezTo>
                <a:lnTo>
                  <a:pt x="125734" y="34297"/>
                </a:lnTo>
                <a:lnTo>
                  <a:pt x="114304" y="34297"/>
                </a:lnTo>
                <a:cubicBezTo>
                  <a:pt x="108016" y="34297"/>
                  <a:pt x="102874" y="39440"/>
                  <a:pt x="102874" y="45727"/>
                </a:cubicBezTo>
                <a:lnTo>
                  <a:pt x="102870" y="251460"/>
                </a:lnTo>
                <a:moveTo>
                  <a:pt x="160020" y="0"/>
                </a:moveTo>
                <a:lnTo>
                  <a:pt x="266818" y="0"/>
                </a:lnTo>
                <a:cubicBezTo>
                  <a:pt x="278962" y="0"/>
                  <a:pt x="290607" y="4788"/>
                  <a:pt x="299181" y="13358"/>
                </a:cubicBezTo>
                <a:lnTo>
                  <a:pt x="352402" y="66579"/>
                </a:lnTo>
                <a:cubicBezTo>
                  <a:pt x="360976" y="75153"/>
                  <a:pt x="365760" y="86795"/>
                  <a:pt x="365760" y="98942"/>
                </a:cubicBezTo>
                <a:lnTo>
                  <a:pt x="365760" y="251460"/>
                </a:lnTo>
                <a:cubicBezTo>
                  <a:pt x="365760" y="276679"/>
                  <a:pt x="345259" y="297180"/>
                  <a:pt x="320040" y="297180"/>
                </a:cubicBezTo>
                <a:lnTo>
                  <a:pt x="114300" y="297180"/>
                </a:lnTo>
                <a:cubicBezTo>
                  <a:pt x="89081" y="297180"/>
                  <a:pt x="68580" y="276679"/>
                  <a:pt x="68580" y="251460"/>
                </a:cubicBezTo>
                <a:lnTo>
                  <a:pt x="68580" y="45720"/>
                </a:lnTo>
                <a:cubicBezTo>
                  <a:pt x="68580" y="20501"/>
                  <a:pt x="89081" y="0"/>
                  <a:pt x="114300" y="0"/>
                </a:cubicBezTo>
                <a:lnTo>
                  <a:pt x="125730" y="0"/>
                </a:lnTo>
                <a:lnTo>
                  <a:pt x="160020" y="0"/>
                </a:lnTo>
                <a:moveTo>
                  <a:pt x="160020" y="34290"/>
                </a:moveTo>
                <a:lnTo>
                  <a:pt x="160020" y="68580"/>
                </a:lnTo>
                <a:lnTo>
                  <a:pt x="240030" y="68580"/>
                </a:lnTo>
                <a:lnTo>
                  <a:pt x="240030" y="34290"/>
                </a:lnTo>
                <a:lnTo>
                  <a:pt x="160020" y="34290"/>
                </a:lnTo>
                <a:moveTo>
                  <a:pt x="34290" y="85727"/>
                </a:moveTo>
                <a:lnTo>
                  <a:pt x="34290" y="268607"/>
                </a:lnTo>
                <a:cubicBezTo>
                  <a:pt x="34290" y="303325"/>
                  <a:pt x="62435" y="331474"/>
                  <a:pt x="97157" y="331474"/>
                </a:cubicBezTo>
                <a:lnTo>
                  <a:pt x="280037" y="331474"/>
                </a:lnTo>
                <a:cubicBezTo>
                  <a:pt x="289539" y="331474"/>
                  <a:pt x="297184" y="339118"/>
                  <a:pt x="297184" y="348620"/>
                </a:cubicBezTo>
                <a:cubicBezTo>
                  <a:pt x="297184" y="358123"/>
                  <a:pt x="289539" y="365767"/>
                  <a:pt x="280040" y="365767"/>
                </a:cubicBezTo>
                <a:lnTo>
                  <a:pt x="97160" y="365767"/>
                </a:lnTo>
                <a:cubicBezTo>
                  <a:pt x="43511" y="365767"/>
                  <a:pt x="7" y="322260"/>
                  <a:pt x="7" y="268614"/>
                </a:cubicBezTo>
                <a:lnTo>
                  <a:pt x="7" y="85734"/>
                </a:lnTo>
                <a:cubicBezTo>
                  <a:pt x="7" y="76232"/>
                  <a:pt x="7652" y="68591"/>
                  <a:pt x="17154" y="68591"/>
                </a:cubicBezTo>
                <a:cubicBezTo>
                  <a:pt x="26656" y="68591"/>
                  <a:pt x="34301" y="76235"/>
                  <a:pt x="34301" y="85738"/>
                </a:cubicBezTo>
                <a:lnTo>
                  <a:pt x="34290" y="85727"/>
                </a:lnTo>
                <a:moveTo>
                  <a:pt x="171450" y="182880"/>
                </a:moveTo>
                <a:cubicBezTo>
                  <a:pt x="171450" y="157628"/>
                  <a:pt x="191918" y="137160"/>
                  <a:pt x="217170" y="137160"/>
                </a:cubicBezTo>
                <a:cubicBezTo>
                  <a:pt x="242422" y="137160"/>
                  <a:pt x="262890" y="157628"/>
                  <a:pt x="262890" y="182880"/>
                </a:cubicBezTo>
                <a:cubicBezTo>
                  <a:pt x="262890" y="208132"/>
                  <a:pt x="242422" y="228600"/>
                  <a:pt x="217170" y="228600"/>
                </a:cubicBezTo>
                <a:cubicBezTo>
                  <a:pt x="191918" y="228600"/>
                  <a:pt x="171450" y="208132"/>
                  <a:pt x="171450" y="18288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Adding tasks and deadlines.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timely completion of activities.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Adding Tasks and Deadlines</a:t>
            </a:r>
            <a:endParaRPr lang="en-US" sz="1481" dirty="0"/>
          </a:p>
        </p:txBody>
      </p:sp>
      <p:sp>
        <p:nvSpPr>
          <p:cNvPr id="14" name="Text 12"/>
          <p:cNvSpPr/>
          <p:nvPr/>
        </p:nvSpPr>
        <p:spPr>
          <a:xfrm>
            <a:off x="6505211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108586" y="17147"/>
                </a:moveTo>
                <a:cubicBezTo>
                  <a:pt x="108586" y="7644"/>
                  <a:pt x="100944" y="4"/>
                  <a:pt x="91442" y="4"/>
                </a:cubicBezTo>
                <a:cubicBezTo>
                  <a:pt x="81940" y="4"/>
                  <a:pt x="74297" y="7648"/>
                  <a:pt x="74297" y="17150"/>
                </a:cubicBezTo>
                <a:lnTo>
                  <a:pt x="74297" y="45727"/>
                </a:lnTo>
                <a:lnTo>
                  <a:pt x="45721" y="45727"/>
                </a:lnTo>
                <a:cubicBezTo>
                  <a:pt x="20505" y="45727"/>
                  <a:pt x="0" y="66228"/>
                  <a:pt x="0" y="91447"/>
                </a:cubicBezTo>
                <a:lnTo>
                  <a:pt x="0" y="102877"/>
                </a:lnTo>
                <a:lnTo>
                  <a:pt x="0" y="137167"/>
                </a:lnTo>
                <a:lnTo>
                  <a:pt x="0" y="320047"/>
                </a:lnTo>
                <a:cubicBezTo>
                  <a:pt x="0" y="345266"/>
                  <a:pt x="20502" y="365767"/>
                  <a:pt x="45721" y="365767"/>
                </a:cubicBezTo>
                <a:lnTo>
                  <a:pt x="274322" y="365767"/>
                </a:lnTo>
                <a:cubicBezTo>
                  <a:pt x="299538" y="365767"/>
                  <a:pt x="320043" y="345266"/>
                  <a:pt x="320043" y="320047"/>
                </a:cubicBezTo>
                <a:lnTo>
                  <a:pt x="320043" y="137167"/>
                </a:lnTo>
                <a:lnTo>
                  <a:pt x="320043" y="102877"/>
                </a:lnTo>
                <a:lnTo>
                  <a:pt x="320043" y="91447"/>
                </a:lnTo>
                <a:cubicBezTo>
                  <a:pt x="320043" y="66228"/>
                  <a:pt x="299541" y="45727"/>
                  <a:pt x="274322" y="45727"/>
                </a:cubicBezTo>
                <a:lnTo>
                  <a:pt x="245746" y="45727"/>
                </a:lnTo>
                <a:lnTo>
                  <a:pt x="245746" y="17154"/>
                </a:lnTo>
                <a:cubicBezTo>
                  <a:pt x="245746" y="7652"/>
                  <a:pt x="238103" y="11"/>
                  <a:pt x="228601" y="11"/>
                </a:cubicBezTo>
                <a:cubicBezTo>
                  <a:pt x="219099" y="11"/>
                  <a:pt x="211457" y="7655"/>
                  <a:pt x="211457" y="17158"/>
                </a:cubicBezTo>
                <a:lnTo>
                  <a:pt x="211457" y="45734"/>
                </a:lnTo>
                <a:lnTo>
                  <a:pt x="108586" y="45734"/>
                </a:lnTo>
                <a:lnTo>
                  <a:pt x="108586" y="17147"/>
                </a:lnTo>
                <a:moveTo>
                  <a:pt x="34289" y="137160"/>
                </a:moveTo>
                <a:lnTo>
                  <a:pt x="285748" y="137160"/>
                </a:lnTo>
                <a:lnTo>
                  <a:pt x="285748" y="320040"/>
                </a:lnTo>
                <a:cubicBezTo>
                  <a:pt x="285748" y="326327"/>
                  <a:pt x="280605" y="331470"/>
                  <a:pt x="274319" y="331470"/>
                </a:cubicBezTo>
                <a:lnTo>
                  <a:pt x="45718" y="331470"/>
                </a:lnTo>
                <a:cubicBezTo>
                  <a:pt x="39432" y="331470"/>
                  <a:pt x="34289" y="326327"/>
                  <a:pt x="34289" y="320040"/>
                </a:cubicBezTo>
                <a:lnTo>
                  <a:pt x="34289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Designing a list with checkboxes and priorities.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organizing tasks effectively.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Designing a List with Checkboxes and Priorities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76963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2252" y="39188"/>
                </a:moveTo>
                <a:cubicBezTo>
                  <a:pt x="45069" y="39188"/>
                  <a:pt x="39191" y="45065"/>
                  <a:pt x="39191" y="52249"/>
                </a:cubicBezTo>
                <a:lnTo>
                  <a:pt x="39191" y="313508"/>
                </a:lnTo>
                <a:cubicBezTo>
                  <a:pt x="39191" y="320691"/>
                  <a:pt x="45069" y="326569"/>
                  <a:pt x="52252" y="326569"/>
                </a:cubicBezTo>
                <a:lnTo>
                  <a:pt x="313511" y="326569"/>
                </a:lnTo>
                <a:cubicBezTo>
                  <a:pt x="320695" y="326569"/>
                  <a:pt x="326572" y="320691"/>
                  <a:pt x="326572" y="313508"/>
                </a:cubicBezTo>
                <a:lnTo>
                  <a:pt x="326572" y="52249"/>
                </a:lnTo>
                <a:cubicBezTo>
                  <a:pt x="326572" y="45065"/>
                  <a:pt x="320695" y="39188"/>
                  <a:pt x="313511" y="39188"/>
                </a:cubicBezTo>
                <a:lnTo>
                  <a:pt x="52252" y="39188"/>
                </a:lnTo>
                <a:moveTo>
                  <a:pt x="0" y="52252"/>
                </a:moveTo>
                <a:cubicBezTo>
                  <a:pt x="0" y="23434"/>
                  <a:pt x="23431" y="0"/>
                  <a:pt x="52252" y="0"/>
                </a:cubicBezTo>
                <a:lnTo>
                  <a:pt x="313511" y="0"/>
                </a:lnTo>
                <a:cubicBezTo>
                  <a:pt x="342329" y="0"/>
                  <a:pt x="365764" y="23431"/>
                  <a:pt x="365764" y="52252"/>
                </a:cubicBezTo>
                <a:lnTo>
                  <a:pt x="365764" y="313511"/>
                </a:lnTo>
                <a:cubicBezTo>
                  <a:pt x="365764" y="342329"/>
                  <a:pt x="342333" y="365764"/>
                  <a:pt x="313511" y="365764"/>
                </a:cubicBezTo>
                <a:lnTo>
                  <a:pt x="52252" y="365764"/>
                </a:lnTo>
                <a:cubicBezTo>
                  <a:pt x="23434" y="365764"/>
                  <a:pt x="0" y="342333"/>
                  <a:pt x="0" y="313511"/>
                </a:cubicBezTo>
                <a:lnTo>
                  <a:pt x="0" y="52252"/>
                </a:lnTo>
                <a:moveTo>
                  <a:pt x="275136" y="144508"/>
                </a:moveTo>
                <a:lnTo>
                  <a:pt x="170634" y="249009"/>
                </a:lnTo>
                <a:cubicBezTo>
                  <a:pt x="162961" y="256683"/>
                  <a:pt x="150551" y="256683"/>
                  <a:pt x="142957" y="249009"/>
                </a:cubicBezTo>
                <a:lnTo>
                  <a:pt x="90705" y="196757"/>
                </a:lnTo>
                <a:cubicBezTo>
                  <a:pt x="83031" y="189083"/>
                  <a:pt x="83031" y="176673"/>
                  <a:pt x="90705" y="169080"/>
                </a:cubicBezTo>
                <a:cubicBezTo>
                  <a:pt x="98378" y="161487"/>
                  <a:pt x="110789" y="161406"/>
                  <a:pt x="118382" y="169080"/>
                </a:cubicBezTo>
                <a:lnTo>
                  <a:pt x="156754" y="207452"/>
                </a:lnTo>
                <a:lnTo>
                  <a:pt x="247378" y="116747"/>
                </a:lnTo>
                <a:cubicBezTo>
                  <a:pt x="255052" y="109073"/>
                  <a:pt x="267462" y="109073"/>
                  <a:pt x="275055" y="116747"/>
                </a:cubicBezTo>
                <a:cubicBezTo>
                  <a:pt x="282648" y="124421"/>
                  <a:pt x="282729" y="136831"/>
                  <a:pt x="275055" y="144424"/>
                </a:cubicBezTo>
                <a:lnTo>
                  <a:pt x="275136" y="14450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Task Management with Microsoft Office Suite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1429" r="-12142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Project Planning with Microsoft Office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Task Management with Microsoft Office Suite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up a shared calendar in Outlook for meetings and deadlines.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keeps the team informed and organized.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Shared Calendar in Outlook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Budgeting and Tracking in Excel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Excel for budgeting and tracking expenses.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provides a structured way to manage project finances.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Shared Project Plan in Word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shared project plan in Word.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documenting and aligning the team's objectives.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Assigning Roles and Tasks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Assigning roles and tasks to team members.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clarity and accountability within the project.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Troubleshooting Common Issues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Access a variety of help resources and tutorials for troubleshooting software issues.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Leverage online guides to enhance your understanding and resolve problems efficiently.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Help Resources and Online Tutorials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010620" y="399794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common syncing issues in Outlook and their potential solutions.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 how to ensure your emails and calendar stay updated across devices.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Syncing Problems in Outlook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32955" y="4028426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243840" y="22859"/>
                </a:moveTo>
                <a:lnTo>
                  <a:pt x="76201" y="22859"/>
                </a:lnTo>
                <a:cubicBezTo>
                  <a:pt x="72009" y="22859"/>
                  <a:pt x="68580" y="26288"/>
                  <a:pt x="68580" y="30478"/>
                </a:cubicBezTo>
                <a:lnTo>
                  <a:pt x="68580" y="34193"/>
                </a:lnTo>
                <a:lnTo>
                  <a:pt x="153068" y="96772"/>
                </a:lnTo>
                <a:cubicBezTo>
                  <a:pt x="155068" y="98248"/>
                  <a:pt x="157498" y="99057"/>
                  <a:pt x="160022" y="99057"/>
                </a:cubicBezTo>
                <a:cubicBezTo>
                  <a:pt x="162546" y="99057"/>
                  <a:pt x="164976" y="98248"/>
                  <a:pt x="166976" y="96772"/>
                </a:cubicBezTo>
                <a:lnTo>
                  <a:pt x="251464" y="34193"/>
                </a:lnTo>
                <a:lnTo>
                  <a:pt x="251464" y="30478"/>
                </a:lnTo>
                <a:cubicBezTo>
                  <a:pt x="251464" y="26288"/>
                  <a:pt x="248035" y="22859"/>
                  <a:pt x="243843" y="22859"/>
                </a:cubicBezTo>
                <a:lnTo>
                  <a:pt x="243840" y="22859"/>
                </a:lnTo>
                <a:moveTo>
                  <a:pt x="251461" y="62628"/>
                </a:moveTo>
                <a:lnTo>
                  <a:pt x="180546" y="115159"/>
                </a:lnTo>
                <a:cubicBezTo>
                  <a:pt x="174640" y="119541"/>
                  <a:pt x="167401" y="121922"/>
                  <a:pt x="160019" y="121922"/>
                </a:cubicBezTo>
                <a:cubicBezTo>
                  <a:pt x="152637" y="121922"/>
                  <a:pt x="145398" y="119541"/>
                  <a:pt x="139492" y="115159"/>
                </a:cubicBezTo>
                <a:lnTo>
                  <a:pt x="68577" y="62628"/>
                </a:lnTo>
                <a:lnTo>
                  <a:pt x="68577" y="137161"/>
                </a:lnTo>
                <a:cubicBezTo>
                  <a:pt x="68577" y="141351"/>
                  <a:pt x="72006" y="144780"/>
                  <a:pt x="76198" y="144780"/>
                </a:cubicBezTo>
                <a:lnTo>
                  <a:pt x="243838" y="144780"/>
                </a:lnTo>
                <a:cubicBezTo>
                  <a:pt x="248029" y="144780"/>
                  <a:pt x="251458" y="141351"/>
                  <a:pt x="251458" y="137161"/>
                </a:cubicBezTo>
                <a:lnTo>
                  <a:pt x="251461" y="62628"/>
                </a:lnTo>
                <a:moveTo>
                  <a:pt x="76201" y="0"/>
                </a:moveTo>
                <a:lnTo>
                  <a:pt x="243840" y="0"/>
                </a:lnTo>
                <a:cubicBezTo>
                  <a:pt x="260651" y="0"/>
                  <a:pt x="274320" y="13668"/>
                  <a:pt x="274320" y="30481"/>
                </a:cubicBezTo>
                <a:lnTo>
                  <a:pt x="274320" y="137161"/>
                </a:lnTo>
                <a:cubicBezTo>
                  <a:pt x="274320" y="153971"/>
                  <a:pt x="260651" y="167641"/>
                  <a:pt x="243840" y="167641"/>
                </a:cubicBezTo>
                <a:lnTo>
                  <a:pt x="76201" y="167641"/>
                </a:lnTo>
                <a:cubicBezTo>
                  <a:pt x="59390" y="167641"/>
                  <a:pt x="45721" y="153973"/>
                  <a:pt x="45721" y="137161"/>
                </a:cubicBezTo>
                <a:lnTo>
                  <a:pt x="45721" y="30481"/>
                </a:lnTo>
                <a:cubicBezTo>
                  <a:pt x="45721" y="13670"/>
                  <a:pt x="59390" y="0"/>
                  <a:pt x="76201" y="0"/>
                </a:cubicBezTo>
                <a:lnTo>
                  <a:pt x="76201" y="0"/>
                </a:lnTo>
                <a:moveTo>
                  <a:pt x="11431" y="30481"/>
                </a:moveTo>
                <a:cubicBezTo>
                  <a:pt x="17765" y="30481"/>
                  <a:pt x="22862" y="35576"/>
                  <a:pt x="22862" y="41910"/>
                </a:cubicBezTo>
                <a:lnTo>
                  <a:pt x="22862" y="148590"/>
                </a:lnTo>
                <a:cubicBezTo>
                  <a:pt x="22862" y="171736"/>
                  <a:pt x="41625" y="190501"/>
                  <a:pt x="64772" y="190501"/>
                </a:cubicBezTo>
                <a:lnTo>
                  <a:pt x="217174" y="190501"/>
                </a:lnTo>
                <a:cubicBezTo>
                  <a:pt x="223508" y="190501"/>
                  <a:pt x="228605" y="195596"/>
                  <a:pt x="228605" y="201930"/>
                </a:cubicBezTo>
                <a:cubicBezTo>
                  <a:pt x="228605" y="208265"/>
                  <a:pt x="223508" y="213360"/>
                  <a:pt x="217174" y="213360"/>
                </a:cubicBezTo>
                <a:lnTo>
                  <a:pt x="64772" y="213360"/>
                </a:lnTo>
                <a:cubicBezTo>
                  <a:pt x="29007" y="213360"/>
                  <a:pt x="3" y="184356"/>
                  <a:pt x="3" y="148590"/>
                </a:cubicBezTo>
                <a:lnTo>
                  <a:pt x="3" y="41910"/>
                </a:lnTo>
                <a:cubicBezTo>
                  <a:pt x="3" y="35576"/>
                  <a:pt x="5100" y="30481"/>
                  <a:pt x="11434" y="30481"/>
                </a:cubicBezTo>
                <a:lnTo>
                  <a:pt x="11431" y="3048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 the causes of formula errors in Excel spreadsheets.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methods to troubleshoot and correct these errors effectively.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Fixing Formula Errors in Excel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993475" y="1567871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 how to address common formatting problems in Word documents.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Discover tips and tricks to ensure your documents look professional.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Resolving Formatting Issues in Word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3295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2682" y="143590"/>
                </a:moveTo>
                <a:cubicBezTo>
                  <a:pt x="177718" y="144984"/>
                  <a:pt x="183024" y="145733"/>
                  <a:pt x="188595" y="145733"/>
                </a:cubicBezTo>
                <a:cubicBezTo>
                  <a:pt x="221009" y="145733"/>
                  <a:pt x="247423" y="120015"/>
                  <a:pt x="248548" y="87867"/>
                </a:cubicBezTo>
                <a:lnTo>
                  <a:pt x="234993" y="101422"/>
                </a:lnTo>
                <a:cubicBezTo>
                  <a:pt x="228563" y="107852"/>
                  <a:pt x="219832" y="111440"/>
                  <a:pt x="210722" y="111440"/>
                </a:cubicBezTo>
                <a:lnTo>
                  <a:pt x="197167" y="111440"/>
                </a:lnTo>
                <a:cubicBezTo>
                  <a:pt x="178253" y="111440"/>
                  <a:pt x="162877" y="96064"/>
                  <a:pt x="162877" y="77150"/>
                </a:cubicBezTo>
                <a:lnTo>
                  <a:pt x="162877" y="63541"/>
                </a:lnTo>
                <a:cubicBezTo>
                  <a:pt x="162877" y="54433"/>
                  <a:pt x="166468" y="45699"/>
                  <a:pt x="172896" y="39269"/>
                </a:cubicBezTo>
                <a:lnTo>
                  <a:pt x="172896" y="39269"/>
                </a:lnTo>
                <a:lnTo>
                  <a:pt x="186450" y="25767"/>
                </a:lnTo>
                <a:cubicBezTo>
                  <a:pt x="154302" y="26840"/>
                  <a:pt x="128585" y="53306"/>
                  <a:pt x="128585" y="85720"/>
                </a:cubicBezTo>
                <a:cubicBezTo>
                  <a:pt x="128585" y="91239"/>
                  <a:pt x="129334" y="96596"/>
                  <a:pt x="130727" y="101633"/>
                </a:cubicBezTo>
                <a:cubicBezTo>
                  <a:pt x="133191" y="110526"/>
                  <a:pt x="130620" y="120064"/>
                  <a:pt x="124083" y="126602"/>
                </a:cubicBezTo>
                <a:lnTo>
                  <a:pt x="30589" y="220043"/>
                </a:lnTo>
                <a:cubicBezTo>
                  <a:pt x="27429" y="223151"/>
                  <a:pt x="25715" y="227436"/>
                  <a:pt x="25715" y="231883"/>
                </a:cubicBezTo>
                <a:cubicBezTo>
                  <a:pt x="25715" y="241097"/>
                  <a:pt x="33215" y="248600"/>
                  <a:pt x="42432" y="248600"/>
                </a:cubicBezTo>
                <a:cubicBezTo>
                  <a:pt x="46879" y="248600"/>
                  <a:pt x="51111" y="246830"/>
                  <a:pt x="54271" y="243725"/>
                </a:cubicBezTo>
                <a:lnTo>
                  <a:pt x="147710" y="150231"/>
                </a:lnTo>
                <a:cubicBezTo>
                  <a:pt x="154247" y="143694"/>
                  <a:pt x="163783" y="141176"/>
                  <a:pt x="172679" y="143587"/>
                </a:cubicBezTo>
                <a:lnTo>
                  <a:pt x="172682" y="143590"/>
                </a:lnTo>
                <a:moveTo>
                  <a:pt x="227494" y="21109"/>
                </a:moveTo>
                <a:lnTo>
                  <a:pt x="191113" y="57489"/>
                </a:lnTo>
                <a:cubicBezTo>
                  <a:pt x="189506" y="59097"/>
                  <a:pt x="188595" y="61294"/>
                  <a:pt x="188595" y="63544"/>
                </a:cubicBezTo>
                <a:lnTo>
                  <a:pt x="188595" y="77153"/>
                </a:lnTo>
                <a:cubicBezTo>
                  <a:pt x="188595" y="81868"/>
                  <a:pt x="192452" y="85725"/>
                  <a:pt x="197167" y="85725"/>
                </a:cubicBezTo>
                <a:lnTo>
                  <a:pt x="210777" y="85725"/>
                </a:lnTo>
                <a:cubicBezTo>
                  <a:pt x="213026" y="85725"/>
                  <a:pt x="215223" y="84814"/>
                  <a:pt x="216831" y="83207"/>
                </a:cubicBezTo>
                <a:lnTo>
                  <a:pt x="253211" y="46827"/>
                </a:lnTo>
                <a:cubicBezTo>
                  <a:pt x="257068" y="42970"/>
                  <a:pt x="263553" y="43666"/>
                  <a:pt x="265909" y="48596"/>
                </a:cubicBezTo>
                <a:cubicBezTo>
                  <a:pt x="271322" y="59849"/>
                  <a:pt x="274320" y="72437"/>
                  <a:pt x="274320" y="85725"/>
                </a:cubicBezTo>
                <a:cubicBezTo>
                  <a:pt x="274320" y="133089"/>
                  <a:pt x="235959" y="171450"/>
                  <a:pt x="188595" y="171450"/>
                </a:cubicBezTo>
                <a:cubicBezTo>
                  <a:pt x="180719" y="171450"/>
                  <a:pt x="173110" y="170377"/>
                  <a:pt x="165931" y="168397"/>
                </a:cubicBezTo>
                <a:lnTo>
                  <a:pt x="72437" y="261891"/>
                </a:lnTo>
                <a:cubicBezTo>
                  <a:pt x="64454" y="269873"/>
                  <a:pt x="53684" y="274320"/>
                  <a:pt x="42435" y="274320"/>
                </a:cubicBezTo>
                <a:cubicBezTo>
                  <a:pt x="19021" y="274320"/>
                  <a:pt x="0" y="255299"/>
                  <a:pt x="0" y="231886"/>
                </a:cubicBezTo>
                <a:cubicBezTo>
                  <a:pt x="0" y="220633"/>
                  <a:pt x="4447" y="209866"/>
                  <a:pt x="12429" y="201883"/>
                </a:cubicBezTo>
                <a:lnTo>
                  <a:pt x="105923" y="108389"/>
                </a:lnTo>
                <a:cubicBezTo>
                  <a:pt x="103940" y="101210"/>
                  <a:pt x="102870" y="93601"/>
                  <a:pt x="102870" y="85725"/>
                </a:cubicBezTo>
                <a:cubicBezTo>
                  <a:pt x="102870" y="38361"/>
                  <a:pt x="141231" y="0"/>
                  <a:pt x="188595" y="0"/>
                </a:cubicBezTo>
                <a:cubicBezTo>
                  <a:pt x="201883" y="0"/>
                  <a:pt x="214474" y="3053"/>
                  <a:pt x="225724" y="8411"/>
                </a:cubicBezTo>
                <a:cubicBezTo>
                  <a:pt x="230654" y="10767"/>
                  <a:pt x="231351" y="17252"/>
                  <a:pt x="227494" y="21109"/>
                </a:cubicBezTo>
                <a:lnTo>
                  <a:pt x="227494" y="21109"/>
                </a:lnTo>
                <a:moveTo>
                  <a:pt x="47150" y="218600"/>
                </a:moveTo>
                <a:cubicBezTo>
                  <a:pt x="51885" y="218600"/>
                  <a:pt x="55723" y="222438"/>
                  <a:pt x="55723" y="227173"/>
                </a:cubicBezTo>
                <a:cubicBezTo>
                  <a:pt x="55723" y="231907"/>
                  <a:pt x="51885" y="235745"/>
                  <a:pt x="47150" y="235745"/>
                </a:cubicBezTo>
                <a:cubicBezTo>
                  <a:pt x="42415" y="235745"/>
                  <a:pt x="38578" y="231907"/>
                  <a:pt x="38578" y="227173"/>
                </a:cubicBezTo>
                <a:cubicBezTo>
                  <a:pt x="38578" y="222438"/>
                  <a:pt x="42415" y="218600"/>
                  <a:pt x="47150" y="21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Task Management with Microsoft Office Suite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28662" y="5249498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20014" y="51435"/>
                </a:moveTo>
                <a:lnTo>
                  <a:pt x="120014" y="137160"/>
                </a:lnTo>
                <a:cubicBezTo>
                  <a:pt x="120014" y="151359"/>
                  <a:pt x="108495" y="162878"/>
                  <a:pt x="94298" y="162878"/>
                </a:cubicBezTo>
                <a:cubicBezTo>
                  <a:pt x="80100" y="162878"/>
                  <a:pt x="68581" y="151359"/>
                  <a:pt x="68581" y="137160"/>
                </a:cubicBezTo>
                <a:lnTo>
                  <a:pt x="68581" y="51435"/>
                </a:lnTo>
                <a:cubicBezTo>
                  <a:pt x="68581" y="37236"/>
                  <a:pt x="80100" y="25718"/>
                  <a:pt x="94298" y="25718"/>
                </a:cubicBezTo>
                <a:cubicBezTo>
                  <a:pt x="108495" y="25718"/>
                  <a:pt x="120014" y="37236"/>
                  <a:pt x="120014" y="51435"/>
                </a:cubicBezTo>
                <a:lnTo>
                  <a:pt x="120014" y="51435"/>
                </a:lnTo>
                <a:moveTo>
                  <a:pt x="42862" y="51435"/>
                </a:moveTo>
                <a:lnTo>
                  <a:pt x="42862" y="137160"/>
                </a:lnTo>
                <a:cubicBezTo>
                  <a:pt x="42862" y="165558"/>
                  <a:pt x="65901" y="188595"/>
                  <a:pt x="94298" y="188595"/>
                </a:cubicBezTo>
                <a:cubicBezTo>
                  <a:pt x="122694" y="188595"/>
                  <a:pt x="145733" y="165558"/>
                  <a:pt x="145733" y="137160"/>
                </a:cubicBezTo>
                <a:lnTo>
                  <a:pt x="145733" y="51435"/>
                </a:lnTo>
                <a:cubicBezTo>
                  <a:pt x="145733" y="23037"/>
                  <a:pt x="122694" y="0"/>
                  <a:pt x="94298" y="0"/>
                </a:cubicBezTo>
                <a:cubicBezTo>
                  <a:pt x="65901" y="0"/>
                  <a:pt x="42862" y="23037"/>
                  <a:pt x="42862" y="51435"/>
                </a:cubicBezTo>
                <a:moveTo>
                  <a:pt x="25717" y="115730"/>
                </a:moveTo>
                <a:cubicBezTo>
                  <a:pt x="25717" y="108603"/>
                  <a:pt x="19984" y="102873"/>
                  <a:pt x="12858" y="102873"/>
                </a:cubicBezTo>
                <a:cubicBezTo>
                  <a:pt x="5733" y="102873"/>
                  <a:pt x="0" y="108606"/>
                  <a:pt x="0" y="115733"/>
                </a:cubicBezTo>
                <a:lnTo>
                  <a:pt x="0" y="137165"/>
                </a:lnTo>
                <a:cubicBezTo>
                  <a:pt x="0" y="184903"/>
                  <a:pt x="35469" y="224336"/>
                  <a:pt x="81439" y="230604"/>
                </a:cubicBezTo>
                <a:lnTo>
                  <a:pt x="81439" y="248608"/>
                </a:lnTo>
                <a:lnTo>
                  <a:pt x="55722" y="248608"/>
                </a:lnTo>
                <a:cubicBezTo>
                  <a:pt x="48597" y="248608"/>
                  <a:pt x="42864" y="254341"/>
                  <a:pt x="42864" y="261468"/>
                </a:cubicBezTo>
                <a:cubicBezTo>
                  <a:pt x="42864" y="268595"/>
                  <a:pt x="48597" y="274328"/>
                  <a:pt x="55722" y="274328"/>
                </a:cubicBezTo>
                <a:lnTo>
                  <a:pt x="94300" y="274328"/>
                </a:lnTo>
                <a:lnTo>
                  <a:pt x="132877" y="274328"/>
                </a:lnTo>
                <a:cubicBezTo>
                  <a:pt x="140002" y="274328"/>
                  <a:pt x="145735" y="268595"/>
                  <a:pt x="145735" y="261471"/>
                </a:cubicBezTo>
                <a:cubicBezTo>
                  <a:pt x="145735" y="254344"/>
                  <a:pt x="140002" y="248613"/>
                  <a:pt x="132877" y="248613"/>
                </a:cubicBezTo>
                <a:lnTo>
                  <a:pt x="107160" y="248613"/>
                </a:lnTo>
                <a:lnTo>
                  <a:pt x="107160" y="230610"/>
                </a:lnTo>
                <a:cubicBezTo>
                  <a:pt x="153130" y="224341"/>
                  <a:pt x="188599" y="184908"/>
                  <a:pt x="188599" y="137171"/>
                </a:cubicBezTo>
                <a:lnTo>
                  <a:pt x="188599" y="115741"/>
                </a:lnTo>
                <a:cubicBezTo>
                  <a:pt x="188599" y="108614"/>
                  <a:pt x="182866" y="102883"/>
                  <a:pt x="175741" y="102883"/>
                </a:cubicBezTo>
                <a:cubicBezTo>
                  <a:pt x="168615" y="102883"/>
                  <a:pt x="162882" y="108617"/>
                  <a:pt x="162882" y="115743"/>
                </a:cubicBezTo>
                <a:lnTo>
                  <a:pt x="162882" y="137176"/>
                </a:lnTo>
                <a:cubicBezTo>
                  <a:pt x="162882" y="175057"/>
                  <a:pt x="132183" y="205756"/>
                  <a:pt x="94302" y="205756"/>
                </a:cubicBezTo>
                <a:cubicBezTo>
                  <a:pt x="56422" y="205756"/>
                  <a:pt x="25721" y="175057"/>
                  <a:pt x="25721" y="137176"/>
                </a:cubicBezTo>
                <a:lnTo>
                  <a:pt x="25717" y="11573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85799" y="4110575"/>
            <a:ext cx="274320" cy="182880"/>
          </a:xfrm>
          <a:custGeom>
            <a:avLst/>
            <a:gdLst/>
            <a:ahLst/>
            <a:cxnLst/>
            <a:rect l="l" t="t" r="r" b="b"/>
            <a:pathLst>
              <a:path w="274320" h="182880">
                <a:moveTo>
                  <a:pt x="30480" y="22860"/>
                </a:moveTo>
                <a:cubicBezTo>
                  <a:pt x="26288" y="22860"/>
                  <a:pt x="22859" y="26289"/>
                  <a:pt x="22859" y="30481"/>
                </a:cubicBezTo>
                <a:lnTo>
                  <a:pt x="22859" y="152401"/>
                </a:lnTo>
                <a:cubicBezTo>
                  <a:pt x="22859" y="156593"/>
                  <a:pt x="26288" y="160022"/>
                  <a:pt x="30480" y="160022"/>
                </a:cubicBezTo>
                <a:lnTo>
                  <a:pt x="152398" y="160022"/>
                </a:lnTo>
                <a:cubicBezTo>
                  <a:pt x="156590" y="160022"/>
                  <a:pt x="160019" y="156593"/>
                  <a:pt x="160019" y="152401"/>
                </a:cubicBezTo>
                <a:lnTo>
                  <a:pt x="160019" y="30481"/>
                </a:lnTo>
                <a:cubicBezTo>
                  <a:pt x="160019" y="26289"/>
                  <a:pt x="156590" y="22860"/>
                  <a:pt x="152398" y="22860"/>
                </a:cubicBezTo>
                <a:lnTo>
                  <a:pt x="30480" y="22860"/>
                </a:lnTo>
                <a:moveTo>
                  <a:pt x="0" y="30481"/>
                </a:moveTo>
                <a:cubicBezTo>
                  <a:pt x="0" y="13668"/>
                  <a:pt x="13669" y="0"/>
                  <a:pt x="30480" y="0"/>
                </a:cubicBezTo>
                <a:lnTo>
                  <a:pt x="152398" y="0"/>
                </a:lnTo>
                <a:cubicBezTo>
                  <a:pt x="169209" y="0"/>
                  <a:pt x="182878" y="13668"/>
                  <a:pt x="182878" y="30481"/>
                </a:cubicBezTo>
                <a:lnTo>
                  <a:pt x="182878" y="46197"/>
                </a:lnTo>
                <a:lnTo>
                  <a:pt x="182878" y="136685"/>
                </a:lnTo>
                <a:lnTo>
                  <a:pt x="182878" y="152401"/>
                </a:lnTo>
                <a:cubicBezTo>
                  <a:pt x="182878" y="169213"/>
                  <a:pt x="169209" y="182882"/>
                  <a:pt x="152398" y="182882"/>
                </a:cubicBezTo>
                <a:lnTo>
                  <a:pt x="30480" y="182882"/>
                </a:lnTo>
                <a:cubicBezTo>
                  <a:pt x="13669" y="182882"/>
                  <a:pt x="0" y="169213"/>
                  <a:pt x="0" y="152401"/>
                </a:cubicBezTo>
                <a:lnTo>
                  <a:pt x="0" y="30481"/>
                </a:lnTo>
                <a:moveTo>
                  <a:pt x="251461" y="142590"/>
                </a:moveTo>
                <a:lnTo>
                  <a:pt x="251461" y="40340"/>
                </a:lnTo>
                <a:lnTo>
                  <a:pt x="198122" y="64295"/>
                </a:lnTo>
                <a:lnTo>
                  <a:pt x="198122" y="39244"/>
                </a:lnTo>
                <a:lnTo>
                  <a:pt x="247796" y="16907"/>
                </a:lnTo>
                <a:cubicBezTo>
                  <a:pt x="250224" y="15812"/>
                  <a:pt x="252844" y="15241"/>
                  <a:pt x="255513" y="15241"/>
                </a:cubicBezTo>
                <a:cubicBezTo>
                  <a:pt x="265896" y="15241"/>
                  <a:pt x="274325" y="23670"/>
                  <a:pt x="274325" y="34052"/>
                </a:cubicBezTo>
                <a:lnTo>
                  <a:pt x="274325" y="148828"/>
                </a:lnTo>
                <a:cubicBezTo>
                  <a:pt x="274325" y="159210"/>
                  <a:pt x="265896" y="167639"/>
                  <a:pt x="255513" y="167639"/>
                </a:cubicBezTo>
                <a:cubicBezTo>
                  <a:pt x="252846" y="167639"/>
                  <a:pt x="250226" y="167068"/>
                  <a:pt x="247796" y="165973"/>
                </a:cubicBezTo>
                <a:lnTo>
                  <a:pt x="198122" y="143636"/>
                </a:lnTo>
                <a:lnTo>
                  <a:pt x="198122" y="118585"/>
                </a:lnTo>
                <a:lnTo>
                  <a:pt x="251461" y="14259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5799" y="289429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198709"/>
                  <a:pt x="198709" y="248603"/>
                  <a:pt x="137160" y="248603"/>
                </a:cubicBezTo>
                <a:cubicBezTo>
                  <a:pt x="75611" y="248603"/>
                  <a:pt x="25718" y="198709"/>
                  <a:pt x="25718" y="137160"/>
                </a:cubicBezTo>
                <a:cubicBezTo>
                  <a:pt x="25718" y="75611"/>
                  <a:pt x="75611" y="25718"/>
                  <a:pt x="137160" y="25718"/>
                </a:cubicBezTo>
                <a:cubicBezTo>
                  <a:pt x="198709" y="25718"/>
                  <a:pt x="248603" y="75611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212911"/>
                  <a:pt x="61409" y="274320"/>
                  <a:pt x="137160" y="274320"/>
                </a:cubicBezTo>
                <a:cubicBezTo>
                  <a:pt x="212911" y="274320"/>
                  <a:pt x="274320" y="212911"/>
                  <a:pt x="274320" y="137160"/>
                </a:cubicBezTo>
                <a:cubicBezTo>
                  <a:pt x="274320" y="61409"/>
                  <a:pt x="212911" y="0"/>
                  <a:pt x="137160" y="0"/>
                </a:cubicBezTo>
                <a:cubicBezTo>
                  <a:pt x="61409" y="0"/>
                  <a:pt x="0" y="61409"/>
                  <a:pt x="0" y="137160"/>
                </a:cubicBezTo>
                <a:moveTo>
                  <a:pt x="124303" y="64295"/>
                </a:moveTo>
                <a:lnTo>
                  <a:pt x="124303" y="137163"/>
                </a:lnTo>
                <a:cubicBezTo>
                  <a:pt x="124303" y="141450"/>
                  <a:pt x="126445" y="145466"/>
                  <a:pt x="130036" y="147878"/>
                </a:cubicBezTo>
                <a:lnTo>
                  <a:pt x="181471" y="182168"/>
                </a:lnTo>
                <a:cubicBezTo>
                  <a:pt x="187363" y="186132"/>
                  <a:pt x="195349" y="184524"/>
                  <a:pt x="199313" y="178577"/>
                </a:cubicBezTo>
                <a:cubicBezTo>
                  <a:pt x="203277" y="172630"/>
                  <a:pt x="201669" y="164699"/>
                  <a:pt x="195722" y="160735"/>
                </a:cubicBezTo>
                <a:lnTo>
                  <a:pt x="150020" y="130302"/>
                </a:lnTo>
                <a:lnTo>
                  <a:pt x="150020" y="64295"/>
                </a:lnTo>
                <a:cubicBezTo>
                  <a:pt x="150020" y="57168"/>
                  <a:pt x="144287" y="51438"/>
                  <a:pt x="137163" y="51438"/>
                </a:cubicBezTo>
                <a:cubicBezTo>
                  <a:pt x="130036" y="51438"/>
                  <a:pt x="124305" y="57171"/>
                  <a:pt x="124305" y="64298"/>
                </a:cubicBezTo>
                <a:lnTo>
                  <a:pt x="124303" y="6429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02944" y="1682619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5375" r="-12537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Independent Practice Activities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Task Management with Microsoft Office Suite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 engaging tutorial videos to teach others about Microsoft Office tools.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enhances both technical and presentation skills.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Tutorial Videos on Microsoft Office Tools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Tutorial Videos on Microsoft Office Tools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76"/>
              </a:spcBef>
              <a:buNone/>
            </a:pPr>
            <a:r>
              <a:rPr lang="en-US" sz="136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how to integrate Word, Excel, and PowerPoint for efficient project management.</a:t>
            </a:r>
            <a:endParaRPr lang="en-US" sz="1366" dirty="0"/>
          </a:p>
          <a:p>
            <a:pPr algn="l" marL="0" indent="0">
              <a:lnSpc>
                <a:spcPct val="90000"/>
              </a:lnSpc>
              <a:spcBef>
                <a:spcPts val="976"/>
              </a:spcBef>
              <a:buNone/>
            </a:pPr>
            <a:r>
              <a:rPr lang="en-US" sz="136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demonstrates the collaborative potential of Microsoft Office tools.</a:t>
            </a:r>
            <a:endParaRPr lang="en-US" sz="1366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Project Management Using All Three Tools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 the art of planning your week with Excel's powerful scheduling tools.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emphasizes time management and organization skills.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Scheduling a Week in Excel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 how to organize your daily tasks effectively using Microsoft Word.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focuses on creating a structured and personalized task list.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Subject Knowledge: Introduction to Microsoft Office Suite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Basic functions and features of Word and Outlook.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role of Word and Outlook in task management.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Features of Word and Outlook</a:t>
            </a:r>
            <a:endParaRPr lang="en-US" sz="1366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Basic functions and features of Excel.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role of Excel in task management.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Basic Functions of Excel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Overview of Microsoft Office applications.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role of each tool in task management.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Overview of Microsoft Office Applications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Task Management with Microsoft Office Suite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Task Management with Microsoft Office Suite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Extended Knowledge: Advanced Features and Applications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Integrating OneNote for note-taking and research.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OneNote organizes information and supports efficient knowledge management.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Note-Taking with OneNote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custom templates in Word for repeated tasks.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Templates save time and ensure consistency across documents.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Custom Templates in Word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Collaborating with team members using Outlook.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tool streamlines communication and scheduling for better teamwork.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Team Collaboration via Outlook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Gantt charts in Excel for project management.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charts help visualize timelines and track progress effectively.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Project Management with Gantt Charts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8" y="548639"/>
            <a:ext cx="749198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and Misconceptions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Task Management with Microsoft Office Suite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4908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149086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693538" y="27025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693538" y="27025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693538" y="387310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93538" y="38731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693538" y="50577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93538" y="505774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476657" y="546402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34"/>
              </a:spcBef>
              <a:buNone/>
            </a:pPr>
            <a:r>
              <a:rPr lang="en-US" sz="149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Not sharing calendars can hinder team coordination and transparency.</a:t>
            </a:r>
            <a:endParaRPr lang="en-US" sz="1495" dirty="0"/>
          </a:p>
          <a:p>
            <a:pPr algn="l" marL="0" indent="0">
              <a:lnSpc>
                <a:spcPct val="90000"/>
              </a:lnSpc>
              <a:spcBef>
                <a:spcPts val="934"/>
              </a:spcBef>
              <a:buNone/>
            </a:pPr>
            <a:r>
              <a:rPr lang="en-US" sz="149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result in missed opportunities for collaboration and scheduling conflicts.</a:t>
            </a:r>
            <a:endParaRPr lang="en-US" sz="1495" dirty="0"/>
          </a:p>
        </p:txBody>
      </p:sp>
      <p:sp>
        <p:nvSpPr>
          <p:cNvPr id="18" name="Text 16"/>
          <p:cNvSpPr/>
          <p:nvPr/>
        </p:nvSpPr>
        <p:spPr>
          <a:xfrm>
            <a:off x="4476657" y="507391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Overlooking Calendar Sharing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76657" y="3889269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Neglecting Version History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76657" y="427937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Failing to utilize version history in Word can lead to loss of important edits.</a:t>
            </a:r>
            <a:endParaRPr lang="en-US" sz="1551" dirty="0"/>
          </a:p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oversight can complicate document collaboration and tracking changes.</a:t>
            </a:r>
            <a:endParaRPr lang="en-US" sz="1551" dirty="0"/>
          </a:p>
        </p:txBody>
      </p:sp>
      <p:sp>
        <p:nvSpPr>
          <p:cNvPr id="21" name="Text 19"/>
          <p:cNvSpPr/>
          <p:nvPr/>
        </p:nvSpPr>
        <p:spPr>
          <a:xfrm>
            <a:off x="4476657" y="2718704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Incorrect Use of Dependencies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476657" y="3108812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33"/>
              </a:spcBef>
              <a:buNone/>
            </a:pPr>
            <a:r>
              <a:rPr lang="en-US" sz="13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Project timelines often suffer from mismanagement due to incorrect dependency settings.</a:t>
            </a:r>
            <a:endParaRPr lang="en-US" sz="1332" dirty="0"/>
          </a:p>
          <a:p>
            <a:pPr algn="l" marL="0" indent="0">
              <a:lnSpc>
                <a:spcPct val="90000"/>
              </a:lnSpc>
              <a:spcBef>
                <a:spcPts val="833"/>
              </a:spcBef>
              <a:buNone/>
            </a:pPr>
            <a:r>
              <a:rPr lang="en-US" sz="13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errors can result in delays and misaligned project milestones.</a:t>
            </a:r>
            <a:endParaRPr lang="en-US" sz="1332" dirty="0"/>
          </a:p>
        </p:txBody>
      </p:sp>
      <p:sp>
        <p:nvSpPr>
          <p:cNvPr id="23" name="Text 21"/>
          <p:cNvSpPr/>
          <p:nvPr/>
        </p:nvSpPr>
        <p:spPr>
          <a:xfrm>
            <a:off x="4476657" y="1507033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Confusing Tasks with Appointments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476657" y="1897141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5"/>
              </a:spcBef>
              <a:buNone/>
            </a:pPr>
            <a:r>
              <a:rPr lang="en-US" sz="128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Many users mistakenly treat tasks as appointments in Outlook, leading to scheduling conflicts.</a:t>
            </a:r>
            <a:endParaRPr lang="en-US" sz="1287" dirty="0"/>
          </a:p>
          <a:p>
            <a:pPr algn="l" marL="0" indent="0">
              <a:lnSpc>
                <a:spcPct val="90000"/>
              </a:lnSpc>
              <a:spcBef>
                <a:spcPts val="805"/>
              </a:spcBef>
              <a:buNone/>
            </a:pPr>
            <a:r>
              <a:rPr lang="en-US" sz="128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error can disrupt workflow and cause missed deadlines or meetings.</a:t>
            </a:r>
            <a:endParaRPr lang="en-US" sz="128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78181" y="396244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78181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88015" y="396244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274673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56429" y="2011680"/>
                </a:moveTo>
                <a:cubicBezTo>
                  <a:pt x="25245" y="2011680"/>
                  <a:pt x="0" y="1986413"/>
                  <a:pt x="0" y="1955252"/>
                </a:cubicBezTo>
                <a:lnTo>
                  <a:pt x="0" y="56428"/>
                </a:lnTo>
                <a:cubicBezTo>
                  <a:pt x="0" y="25267"/>
                  <a:pt x="25245" y="0"/>
                  <a:pt x="56429" y="0"/>
                </a:cubicBezTo>
                <a:lnTo>
                  <a:pt x="5247091" y="0"/>
                </a:lnTo>
                <a:cubicBezTo>
                  <a:pt x="5278275" y="0"/>
                  <a:pt x="5303520" y="25267"/>
                  <a:pt x="5303520" y="56428"/>
                </a:cubicBezTo>
                <a:lnTo>
                  <a:pt x="5303520" y="1955252"/>
                </a:lnTo>
                <a:cubicBezTo>
                  <a:pt x="5303520" y="1986413"/>
                  <a:pt x="5278275" y="2011680"/>
                  <a:pt x="5247091" y="2011680"/>
                </a:cubicBezTo>
                <a:lnTo>
                  <a:pt x="564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88015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Task Management with Microsoft Office Suite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588357" y="651987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Frequently Asked Questions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40959" y="184940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40959" y="1849403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40959" y="41886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40959" y="418864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514992" y="184940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514992" y="1849403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514992" y="41886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514992" y="418864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4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477557" y="4680785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tools like Outlook, Word, and OneNote together.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better coordination and productivity.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7477557" y="419480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Team Communication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776228" y="4680785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Integrating OneNote for collaborative note-taking.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enables seamless sharing of ideas and updates.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776228" y="419480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Note-Taking with OneNote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7477557" y="2341546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custom templates in Word for task management.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organizing tasks efficiently.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7477557" y="1855565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Custom Templates in Word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776228" y="2341546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to share Excel project timelines with team members.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Outlook to send reminders to team members.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1776228" y="1855565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Sharing Excel Project Timelines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729941" y="5303984"/>
            <a:ext cx="274320" cy="165347"/>
          </a:xfrm>
          <a:custGeom>
            <a:avLst/>
            <a:gdLst/>
            <a:ahLst/>
            <a:cxnLst/>
            <a:rect l="l" t="t" r="r" b="b"/>
            <a:pathLst>
              <a:path w="274320" h="165347">
                <a:moveTo>
                  <a:pt x="116671" y="258"/>
                </a:moveTo>
                <a:lnTo>
                  <a:pt x="94769" y="22161"/>
                </a:lnTo>
                <a:cubicBezTo>
                  <a:pt x="88210" y="23962"/>
                  <a:pt x="82126" y="27262"/>
                  <a:pt x="76982" y="31806"/>
                </a:cubicBezTo>
                <a:lnTo>
                  <a:pt x="65582" y="41965"/>
                </a:lnTo>
                <a:cubicBezTo>
                  <a:pt x="61209" y="45866"/>
                  <a:pt x="55509" y="48008"/>
                  <a:pt x="49636" y="48008"/>
                </a:cubicBezTo>
                <a:lnTo>
                  <a:pt x="41148" y="48008"/>
                </a:lnTo>
                <a:lnTo>
                  <a:pt x="41148" y="102872"/>
                </a:lnTo>
                <a:cubicBezTo>
                  <a:pt x="49891" y="103130"/>
                  <a:pt x="58208" y="106687"/>
                  <a:pt x="64421" y="112902"/>
                </a:cubicBezTo>
                <a:lnTo>
                  <a:pt x="79679" y="128160"/>
                </a:lnTo>
                <a:lnTo>
                  <a:pt x="82680" y="131161"/>
                </a:lnTo>
                <a:lnTo>
                  <a:pt x="82680" y="131161"/>
                </a:lnTo>
                <a:lnTo>
                  <a:pt x="94254" y="142734"/>
                </a:lnTo>
                <a:cubicBezTo>
                  <a:pt x="96912" y="145391"/>
                  <a:pt x="101284" y="145391"/>
                  <a:pt x="103940" y="142734"/>
                </a:cubicBezTo>
                <a:cubicBezTo>
                  <a:pt x="104670" y="142005"/>
                  <a:pt x="105226" y="141148"/>
                  <a:pt x="105525" y="140247"/>
                </a:cubicBezTo>
                <a:cubicBezTo>
                  <a:pt x="106727" y="136947"/>
                  <a:pt x="109511" y="134460"/>
                  <a:pt x="112940" y="133690"/>
                </a:cubicBezTo>
                <a:cubicBezTo>
                  <a:pt x="116369" y="132917"/>
                  <a:pt x="119968" y="133948"/>
                  <a:pt x="122456" y="136476"/>
                </a:cubicBezTo>
                <a:lnTo>
                  <a:pt x="127087" y="141019"/>
                </a:lnTo>
                <a:cubicBezTo>
                  <a:pt x="132060" y="145991"/>
                  <a:pt x="140117" y="145991"/>
                  <a:pt x="145047" y="141019"/>
                </a:cubicBezTo>
                <a:cubicBezTo>
                  <a:pt x="147362" y="138705"/>
                  <a:pt x="148605" y="135748"/>
                  <a:pt x="148734" y="132704"/>
                </a:cubicBezTo>
                <a:cubicBezTo>
                  <a:pt x="148904" y="128933"/>
                  <a:pt x="151134" y="125589"/>
                  <a:pt x="154563" y="123961"/>
                </a:cubicBezTo>
                <a:cubicBezTo>
                  <a:pt x="157992" y="122332"/>
                  <a:pt x="161978" y="122674"/>
                  <a:pt x="165020" y="124860"/>
                </a:cubicBezTo>
                <a:cubicBezTo>
                  <a:pt x="169050" y="127732"/>
                  <a:pt x="174665" y="127347"/>
                  <a:pt x="178264" y="123746"/>
                </a:cubicBezTo>
                <a:cubicBezTo>
                  <a:pt x="182294" y="119716"/>
                  <a:pt x="182294" y="113201"/>
                  <a:pt x="178264" y="109215"/>
                </a:cubicBezTo>
                <a:lnTo>
                  <a:pt x="145774" y="76726"/>
                </a:lnTo>
                <a:lnTo>
                  <a:pt x="130428" y="90871"/>
                </a:lnTo>
                <a:cubicBezTo>
                  <a:pt x="118726" y="101673"/>
                  <a:pt x="100769" y="101844"/>
                  <a:pt x="88852" y="91257"/>
                </a:cubicBezTo>
                <a:cubicBezTo>
                  <a:pt x="75265" y="79170"/>
                  <a:pt x="74963" y="58081"/>
                  <a:pt x="88166" y="45608"/>
                </a:cubicBezTo>
                <a:lnTo>
                  <a:pt x="118213" y="17232"/>
                </a:lnTo>
                <a:cubicBezTo>
                  <a:pt x="129956" y="6174"/>
                  <a:pt x="145472" y="2"/>
                  <a:pt x="161632" y="2"/>
                </a:cubicBezTo>
                <a:cubicBezTo>
                  <a:pt x="177106" y="2"/>
                  <a:pt x="192065" y="5703"/>
                  <a:pt x="203595" y="15946"/>
                </a:cubicBezTo>
                <a:lnTo>
                  <a:pt x="216496" y="27433"/>
                </a:lnTo>
                <a:lnTo>
                  <a:pt x="233169" y="27433"/>
                </a:lnTo>
                <a:lnTo>
                  <a:pt x="250314" y="27433"/>
                </a:lnTo>
                <a:lnTo>
                  <a:pt x="267459" y="27433"/>
                </a:lnTo>
                <a:cubicBezTo>
                  <a:pt x="271231" y="27433"/>
                  <a:pt x="274317" y="30518"/>
                  <a:pt x="274317" y="34291"/>
                </a:cubicBezTo>
                <a:lnTo>
                  <a:pt x="274317" y="123445"/>
                </a:lnTo>
                <a:cubicBezTo>
                  <a:pt x="274317" y="131031"/>
                  <a:pt x="268189" y="137160"/>
                  <a:pt x="260601" y="137160"/>
                </a:cubicBezTo>
                <a:lnTo>
                  <a:pt x="246885" y="137160"/>
                </a:lnTo>
                <a:cubicBezTo>
                  <a:pt x="241827" y="137160"/>
                  <a:pt x="237369" y="134417"/>
                  <a:pt x="235013" y="130302"/>
                </a:cubicBezTo>
                <a:lnTo>
                  <a:pt x="198621" y="130302"/>
                </a:lnTo>
                <a:cubicBezTo>
                  <a:pt x="197165" y="133174"/>
                  <a:pt x="195236" y="135917"/>
                  <a:pt x="192836" y="138318"/>
                </a:cubicBezTo>
                <a:cubicBezTo>
                  <a:pt x="185506" y="145648"/>
                  <a:pt x="175348" y="148520"/>
                  <a:pt x="165832" y="146932"/>
                </a:cubicBezTo>
                <a:cubicBezTo>
                  <a:pt x="164290" y="150061"/>
                  <a:pt x="162189" y="152976"/>
                  <a:pt x="159575" y="155590"/>
                </a:cubicBezTo>
                <a:cubicBezTo>
                  <a:pt x="147872" y="167292"/>
                  <a:pt x="129572" y="168449"/>
                  <a:pt x="116542" y="159062"/>
                </a:cubicBezTo>
                <a:cubicBezTo>
                  <a:pt x="105783" y="167978"/>
                  <a:pt x="89752" y="167420"/>
                  <a:pt x="79682" y="157305"/>
                </a:cubicBezTo>
                <a:lnTo>
                  <a:pt x="68152" y="145732"/>
                </a:lnTo>
                <a:lnTo>
                  <a:pt x="65151" y="142731"/>
                </a:lnTo>
                <a:lnTo>
                  <a:pt x="49891" y="127473"/>
                </a:lnTo>
                <a:cubicBezTo>
                  <a:pt x="47534" y="125115"/>
                  <a:pt x="44448" y="123744"/>
                  <a:pt x="41148" y="123486"/>
                </a:cubicBezTo>
                <a:cubicBezTo>
                  <a:pt x="41148" y="131029"/>
                  <a:pt x="34976" y="137159"/>
                  <a:pt x="27432" y="137159"/>
                </a:cubicBezTo>
                <a:lnTo>
                  <a:pt x="13716" y="137159"/>
                </a:lnTo>
                <a:cubicBezTo>
                  <a:pt x="6128" y="137159"/>
                  <a:pt x="0" y="131029"/>
                  <a:pt x="0" y="123443"/>
                </a:cubicBezTo>
                <a:lnTo>
                  <a:pt x="0" y="34290"/>
                </a:lnTo>
                <a:cubicBezTo>
                  <a:pt x="0" y="30518"/>
                  <a:pt x="3086" y="27431"/>
                  <a:pt x="6858" y="27431"/>
                </a:cubicBezTo>
                <a:lnTo>
                  <a:pt x="24003" y="27431"/>
                </a:lnTo>
                <a:lnTo>
                  <a:pt x="41148" y="27431"/>
                </a:lnTo>
                <a:lnTo>
                  <a:pt x="49635" y="27431"/>
                </a:lnTo>
                <a:cubicBezTo>
                  <a:pt x="50494" y="27431"/>
                  <a:pt x="51306" y="27132"/>
                  <a:pt x="51907" y="26575"/>
                </a:cubicBezTo>
                <a:lnTo>
                  <a:pt x="63266" y="16459"/>
                </a:lnTo>
                <a:cubicBezTo>
                  <a:pt x="75224" y="5871"/>
                  <a:pt x="90613" y="0"/>
                  <a:pt x="106601" y="0"/>
                </a:cubicBezTo>
                <a:lnTo>
                  <a:pt x="111014" y="0"/>
                </a:lnTo>
                <a:cubicBezTo>
                  <a:pt x="112899" y="0"/>
                  <a:pt x="114830" y="86"/>
                  <a:pt x="116671" y="258"/>
                </a:cubicBezTo>
                <a:lnTo>
                  <a:pt x="116671" y="258"/>
                </a:lnTo>
                <a:moveTo>
                  <a:pt x="233172" y="109728"/>
                </a:moveTo>
                <a:lnTo>
                  <a:pt x="233172" y="48005"/>
                </a:lnTo>
                <a:lnTo>
                  <a:pt x="212598" y="48005"/>
                </a:lnTo>
                <a:cubicBezTo>
                  <a:pt x="210069" y="48005"/>
                  <a:pt x="207625" y="47063"/>
                  <a:pt x="205784" y="45391"/>
                </a:cubicBezTo>
                <a:lnTo>
                  <a:pt x="189967" y="31332"/>
                </a:lnTo>
                <a:cubicBezTo>
                  <a:pt x="182165" y="24389"/>
                  <a:pt x="172092" y="20572"/>
                  <a:pt x="161635" y="20572"/>
                </a:cubicBezTo>
                <a:cubicBezTo>
                  <a:pt x="150747" y="20572"/>
                  <a:pt x="140290" y="24731"/>
                  <a:pt x="132359" y="32188"/>
                </a:cubicBezTo>
                <a:lnTo>
                  <a:pt x="102313" y="60563"/>
                </a:lnTo>
                <a:cubicBezTo>
                  <a:pt x="97899" y="64763"/>
                  <a:pt x="97984" y="71837"/>
                  <a:pt x="102527" y="75865"/>
                </a:cubicBezTo>
                <a:cubicBezTo>
                  <a:pt x="106513" y="79423"/>
                  <a:pt x="112556" y="79337"/>
                  <a:pt x="116457" y="75736"/>
                </a:cubicBezTo>
                <a:lnTo>
                  <a:pt x="147274" y="47274"/>
                </a:lnTo>
                <a:cubicBezTo>
                  <a:pt x="151433" y="43417"/>
                  <a:pt x="157948" y="43673"/>
                  <a:pt x="161805" y="47875"/>
                </a:cubicBezTo>
                <a:cubicBezTo>
                  <a:pt x="165662" y="52074"/>
                  <a:pt x="165407" y="58548"/>
                  <a:pt x="161204" y="62405"/>
                </a:cubicBezTo>
                <a:lnTo>
                  <a:pt x="160861" y="62747"/>
                </a:lnTo>
                <a:lnTo>
                  <a:pt x="192751" y="94638"/>
                </a:lnTo>
                <a:cubicBezTo>
                  <a:pt x="197039" y="98924"/>
                  <a:pt x="199823" y="104197"/>
                  <a:pt x="201066" y="109683"/>
                </a:cubicBezTo>
                <a:lnTo>
                  <a:pt x="233125" y="109683"/>
                </a:lnTo>
                <a:lnTo>
                  <a:pt x="233172" y="109728"/>
                </a:lnTo>
                <a:moveTo>
                  <a:pt x="27432" y="116586"/>
                </a:moveTo>
                <a:cubicBezTo>
                  <a:pt x="27432" y="112798"/>
                  <a:pt x="24362" y="109728"/>
                  <a:pt x="20574" y="109728"/>
                </a:cubicBezTo>
                <a:cubicBezTo>
                  <a:pt x="16786" y="109728"/>
                  <a:pt x="13716" y="112798"/>
                  <a:pt x="13716" y="116586"/>
                </a:cubicBezTo>
                <a:cubicBezTo>
                  <a:pt x="13716" y="120374"/>
                  <a:pt x="16786" y="123445"/>
                  <a:pt x="20574" y="123445"/>
                </a:cubicBezTo>
                <a:cubicBezTo>
                  <a:pt x="24362" y="123445"/>
                  <a:pt x="27432" y="120374"/>
                  <a:pt x="27432" y="116586"/>
                </a:cubicBezTo>
                <a:moveTo>
                  <a:pt x="253746" y="123445"/>
                </a:moveTo>
                <a:cubicBezTo>
                  <a:pt x="257534" y="123445"/>
                  <a:pt x="260604" y="120374"/>
                  <a:pt x="260604" y="116586"/>
                </a:cubicBezTo>
                <a:cubicBezTo>
                  <a:pt x="260604" y="112798"/>
                  <a:pt x="257534" y="109728"/>
                  <a:pt x="253746" y="109728"/>
                </a:cubicBezTo>
                <a:cubicBezTo>
                  <a:pt x="249958" y="109728"/>
                  <a:pt x="246888" y="112798"/>
                  <a:pt x="246888" y="116586"/>
                </a:cubicBezTo>
                <a:cubicBezTo>
                  <a:pt x="246888" y="120374"/>
                  <a:pt x="249958" y="123445"/>
                  <a:pt x="253746" y="123445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747086" y="4064855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729941" y="2935438"/>
            <a:ext cx="274320" cy="192024"/>
          </a:xfrm>
          <a:custGeom>
            <a:avLst/>
            <a:gdLst/>
            <a:ahLst/>
            <a:cxnLst/>
            <a:rect l="l" t="t" r="r" b="b"/>
            <a:pathLst>
              <a:path w="274320" h="192024">
                <a:moveTo>
                  <a:pt x="164592" y="20573"/>
                </a:moveTo>
                <a:cubicBezTo>
                  <a:pt x="168364" y="20573"/>
                  <a:pt x="171450" y="23659"/>
                  <a:pt x="171450" y="27431"/>
                </a:cubicBezTo>
                <a:lnTo>
                  <a:pt x="171450" y="123443"/>
                </a:lnTo>
                <a:cubicBezTo>
                  <a:pt x="171450" y="127214"/>
                  <a:pt x="168364" y="130300"/>
                  <a:pt x="164592" y="130300"/>
                </a:cubicBezTo>
                <a:lnTo>
                  <a:pt x="120572" y="130300"/>
                </a:lnTo>
                <a:lnTo>
                  <a:pt x="113157" y="130300"/>
                </a:lnTo>
                <a:lnTo>
                  <a:pt x="78867" y="130300"/>
                </a:lnTo>
                <a:lnTo>
                  <a:pt x="71452" y="130300"/>
                </a:lnTo>
                <a:lnTo>
                  <a:pt x="27432" y="130300"/>
                </a:lnTo>
                <a:cubicBezTo>
                  <a:pt x="23660" y="130300"/>
                  <a:pt x="20574" y="127214"/>
                  <a:pt x="20574" y="123443"/>
                </a:cubicBezTo>
                <a:lnTo>
                  <a:pt x="20574" y="27431"/>
                </a:lnTo>
                <a:cubicBezTo>
                  <a:pt x="20574" y="23659"/>
                  <a:pt x="23660" y="20573"/>
                  <a:pt x="27432" y="20573"/>
                </a:cubicBezTo>
                <a:lnTo>
                  <a:pt x="164592" y="20573"/>
                </a:lnTo>
                <a:moveTo>
                  <a:pt x="27432" y="150875"/>
                </a:moveTo>
                <a:lnTo>
                  <a:pt x="64594" y="150875"/>
                </a:lnTo>
                <a:lnTo>
                  <a:pt x="57736" y="171449"/>
                </a:lnTo>
                <a:lnTo>
                  <a:pt x="37719" y="171449"/>
                </a:lnTo>
                <a:cubicBezTo>
                  <a:pt x="32019" y="171449"/>
                  <a:pt x="27432" y="176034"/>
                  <a:pt x="27432" y="181735"/>
                </a:cubicBezTo>
                <a:cubicBezTo>
                  <a:pt x="27432" y="187436"/>
                  <a:pt x="32019" y="192022"/>
                  <a:pt x="37719" y="192022"/>
                </a:cubicBezTo>
                <a:lnTo>
                  <a:pt x="50878" y="192022"/>
                </a:lnTo>
                <a:lnTo>
                  <a:pt x="65151" y="192022"/>
                </a:lnTo>
                <a:lnTo>
                  <a:pt x="126873" y="192022"/>
                </a:lnTo>
                <a:lnTo>
                  <a:pt x="141146" y="192022"/>
                </a:lnTo>
                <a:lnTo>
                  <a:pt x="154305" y="192022"/>
                </a:lnTo>
                <a:cubicBezTo>
                  <a:pt x="160005" y="192022"/>
                  <a:pt x="164592" y="187436"/>
                  <a:pt x="164592" y="181735"/>
                </a:cubicBezTo>
                <a:cubicBezTo>
                  <a:pt x="164592" y="176034"/>
                  <a:pt x="160005" y="171449"/>
                  <a:pt x="154305" y="171449"/>
                </a:cubicBezTo>
                <a:lnTo>
                  <a:pt x="134288" y="171449"/>
                </a:lnTo>
                <a:lnTo>
                  <a:pt x="127430" y="150875"/>
                </a:lnTo>
                <a:lnTo>
                  <a:pt x="164592" y="150875"/>
                </a:lnTo>
                <a:cubicBezTo>
                  <a:pt x="179724" y="150875"/>
                  <a:pt x="192024" y="138574"/>
                  <a:pt x="192024" y="123443"/>
                </a:cubicBezTo>
                <a:lnTo>
                  <a:pt x="192024" y="27431"/>
                </a:lnTo>
                <a:cubicBezTo>
                  <a:pt x="192024" y="12301"/>
                  <a:pt x="179724" y="-2"/>
                  <a:pt x="164592" y="-2"/>
                </a:cubicBezTo>
                <a:lnTo>
                  <a:pt x="27432" y="-2"/>
                </a:lnTo>
                <a:cubicBezTo>
                  <a:pt x="12300" y="-2"/>
                  <a:pt x="0" y="12299"/>
                  <a:pt x="0" y="27431"/>
                </a:cubicBezTo>
                <a:lnTo>
                  <a:pt x="0" y="123443"/>
                </a:lnTo>
                <a:cubicBezTo>
                  <a:pt x="0" y="138572"/>
                  <a:pt x="12300" y="150875"/>
                  <a:pt x="27432" y="150875"/>
                </a:cubicBezTo>
                <a:lnTo>
                  <a:pt x="27432" y="150875"/>
                </a:lnTo>
                <a:moveTo>
                  <a:pt x="79424" y="171451"/>
                </a:moveTo>
                <a:lnTo>
                  <a:pt x="86282" y="150877"/>
                </a:lnTo>
                <a:lnTo>
                  <a:pt x="105742" y="150877"/>
                </a:lnTo>
                <a:lnTo>
                  <a:pt x="112600" y="171451"/>
                </a:lnTo>
                <a:lnTo>
                  <a:pt x="79424" y="171451"/>
                </a:lnTo>
                <a:moveTo>
                  <a:pt x="226314" y="20573"/>
                </a:moveTo>
                <a:lnTo>
                  <a:pt x="253746" y="20573"/>
                </a:lnTo>
                <a:lnTo>
                  <a:pt x="253746" y="34290"/>
                </a:lnTo>
                <a:lnTo>
                  <a:pt x="226314" y="34290"/>
                </a:lnTo>
                <a:lnTo>
                  <a:pt x="226314" y="20573"/>
                </a:lnTo>
                <a:moveTo>
                  <a:pt x="226314" y="54863"/>
                </a:moveTo>
                <a:lnTo>
                  <a:pt x="253746" y="54863"/>
                </a:lnTo>
                <a:lnTo>
                  <a:pt x="253746" y="68579"/>
                </a:lnTo>
                <a:lnTo>
                  <a:pt x="226314" y="68579"/>
                </a:lnTo>
                <a:lnTo>
                  <a:pt x="226314" y="54863"/>
                </a:lnTo>
                <a:moveTo>
                  <a:pt x="253746" y="89155"/>
                </a:moveTo>
                <a:lnTo>
                  <a:pt x="253746" y="171451"/>
                </a:lnTo>
                <a:lnTo>
                  <a:pt x="226314" y="171451"/>
                </a:lnTo>
                <a:lnTo>
                  <a:pt x="226314" y="89155"/>
                </a:lnTo>
                <a:lnTo>
                  <a:pt x="253746" y="89155"/>
                </a:lnTo>
                <a:moveTo>
                  <a:pt x="205740" y="20573"/>
                </a:moveTo>
                <a:lnTo>
                  <a:pt x="205740" y="171449"/>
                </a:lnTo>
                <a:cubicBezTo>
                  <a:pt x="205740" y="182807"/>
                  <a:pt x="214954" y="192022"/>
                  <a:pt x="226314" y="192022"/>
                </a:cubicBezTo>
                <a:lnTo>
                  <a:pt x="253746" y="192022"/>
                </a:lnTo>
                <a:cubicBezTo>
                  <a:pt x="265106" y="192022"/>
                  <a:pt x="274320" y="182807"/>
                  <a:pt x="274320" y="171449"/>
                </a:cubicBezTo>
                <a:lnTo>
                  <a:pt x="274320" y="20573"/>
                </a:lnTo>
                <a:cubicBezTo>
                  <a:pt x="274320" y="9215"/>
                  <a:pt x="265106" y="0"/>
                  <a:pt x="253746" y="0"/>
                </a:cubicBezTo>
                <a:lnTo>
                  <a:pt x="226314" y="0"/>
                </a:lnTo>
                <a:cubicBezTo>
                  <a:pt x="214954" y="0"/>
                  <a:pt x="205740" y="9215"/>
                  <a:pt x="205740" y="20573"/>
                </a:cubicBezTo>
                <a:lnTo>
                  <a:pt x="205740" y="20573"/>
                </a:lnTo>
                <a:moveTo>
                  <a:pt x="240030" y="140588"/>
                </a:moveTo>
                <a:cubicBezTo>
                  <a:pt x="245711" y="140588"/>
                  <a:pt x="250317" y="135984"/>
                  <a:pt x="250317" y="130302"/>
                </a:cubicBezTo>
                <a:cubicBezTo>
                  <a:pt x="250317" y="124620"/>
                  <a:pt x="245711" y="120015"/>
                  <a:pt x="240030" y="120015"/>
                </a:cubicBezTo>
                <a:cubicBezTo>
                  <a:pt x="234349" y="120015"/>
                  <a:pt x="229743" y="124620"/>
                  <a:pt x="229743" y="130302"/>
                </a:cubicBezTo>
                <a:cubicBezTo>
                  <a:pt x="229743" y="135984"/>
                  <a:pt x="234349" y="140588"/>
                  <a:pt x="240030" y="140588"/>
                </a:cubicBezTo>
                <a:lnTo>
                  <a:pt x="240030" y="140588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64231" y="1682619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Objectives and Vocabulary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Task Management with Microsoft Office Suite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Collaborating with team members using Microsoft Office tools.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teamwork and enhances project outcomes.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Team Collaboration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Scheduling and Prioritization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schedules, setting reminders, and prioritizing tasks.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practices ensure timely completion of tasks and better focus.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Microsoft Office Tools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Applying Microsoft Office tools for task management.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help streamline processes and improve efficiency.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Terms in Task Management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key terms related to task management.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terms are essential for effective organization and productivity.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 and Prior Knowledge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Task Management with Microsoft Office Suite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1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92781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92781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92781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Access to online tutorials and support resources enhances learning opportunities.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provide guidance and troubleshooting for various digital tools.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Tutorials and Support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Time Management and Digital Literacy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Time management concepts and digital literacy are key for optimizing workflow.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individuals prioritize tasks and utilize digital tools effectively.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Basic Computer Skills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93"/>
              </a:spcBef>
              <a:buNone/>
            </a:pPr>
            <a:r>
              <a:rPr lang="en-US" sz="139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Basic computer skills and Microsoft Office basics are crucial for navigating technology.</a:t>
            </a:r>
            <a:endParaRPr lang="en-US" sz="1390" dirty="0"/>
          </a:p>
          <a:p>
            <a:pPr algn="l" marL="0" indent="0">
              <a:lnSpc>
                <a:spcPct val="90000"/>
              </a:lnSpc>
              <a:spcBef>
                <a:spcPts val="993"/>
              </a:spcBef>
              <a:buNone/>
            </a:pPr>
            <a:r>
              <a:rPr lang="en-US" sz="139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enable users to perform tasks efficiently and confidently.</a:t>
            </a:r>
            <a:endParaRPr lang="en-US" sz="1390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Microsoft Office Software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Microsoft Office software and digital tools are essential for productivity.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a foundation for creating, editing, and managing documents effectively.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Task Management with Microsoft Office Suite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Next Steps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Recap of key skills learned.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Future lessons and projects to further develop skills.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Skill Application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294" y="1697767"/>
            <a:ext cx="457200" cy="320095"/>
          </a:xfrm>
          <a:custGeom>
            <a:avLst/>
            <a:gdLst/>
            <a:ahLst/>
            <a:cxnLst/>
            <a:rect l="l" t="t" r="r" b="b"/>
            <a:pathLst>
              <a:path w="457200" h="320095">
                <a:moveTo>
                  <a:pt x="228605" y="34289"/>
                </a:moveTo>
                <a:cubicBezTo>
                  <a:pt x="230392" y="34289"/>
                  <a:pt x="232175" y="34573"/>
                  <a:pt x="233890" y="35217"/>
                </a:cubicBezTo>
                <a:lnTo>
                  <a:pt x="389621" y="91438"/>
                </a:lnTo>
                <a:lnTo>
                  <a:pt x="233890" y="147660"/>
                </a:lnTo>
                <a:cubicBezTo>
                  <a:pt x="232175" y="148303"/>
                  <a:pt x="230388" y="148588"/>
                  <a:pt x="228605" y="148588"/>
                </a:cubicBezTo>
                <a:cubicBezTo>
                  <a:pt x="226817" y="148588"/>
                  <a:pt x="225034" y="148303"/>
                  <a:pt x="223319" y="147660"/>
                </a:cubicBezTo>
                <a:lnTo>
                  <a:pt x="132094" y="114729"/>
                </a:lnTo>
                <a:lnTo>
                  <a:pt x="232674" y="77012"/>
                </a:lnTo>
                <a:cubicBezTo>
                  <a:pt x="238604" y="74797"/>
                  <a:pt x="241603" y="68225"/>
                  <a:pt x="239390" y="62297"/>
                </a:cubicBezTo>
                <a:cubicBezTo>
                  <a:pt x="237177" y="56369"/>
                  <a:pt x="230603" y="53366"/>
                  <a:pt x="224673" y="55581"/>
                </a:cubicBezTo>
                <a:lnTo>
                  <a:pt x="110661" y="98301"/>
                </a:lnTo>
                <a:cubicBezTo>
                  <a:pt x="106948" y="99729"/>
                  <a:pt x="103304" y="101301"/>
                  <a:pt x="99729" y="103016"/>
                </a:cubicBezTo>
                <a:lnTo>
                  <a:pt x="67656" y="91445"/>
                </a:lnTo>
                <a:lnTo>
                  <a:pt x="223388" y="35223"/>
                </a:lnTo>
                <a:cubicBezTo>
                  <a:pt x="225102" y="34580"/>
                  <a:pt x="226890" y="34295"/>
                  <a:pt x="228673" y="34295"/>
                </a:cubicBezTo>
                <a:lnTo>
                  <a:pt x="228605" y="34289"/>
                </a:lnTo>
                <a:moveTo>
                  <a:pt x="11297" y="107581"/>
                </a:moveTo>
                <a:lnTo>
                  <a:pt x="66587" y="127510"/>
                </a:lnTo>
                <a:cubicBezTo>
                  <a:pt x="47156" y="148012"/>
                  <a:pt x="35369" y="175156"/>
                  <a:pt x="34368" y="204445"/>
                </a:cubicBezTo>
                <a:cubicBezTo>
                  <a:pt x="34295" y="204874"/>
                  <a:pt x="34295" y="205303"/>
                  <a:pt x="34295" y="205732"/>
                </a:cubicBezTo>
                <a:cubicBezTo>
                  <a:pt x="34295" y="226019"/>
                  <a:pt x="26582" y="247021"/>
                  <a:pt x="18366" y="263451"/>
                </a:cubicBezTo>
                <a:cubicBezTo>
                  <a:pt x="13721" y="272737"/>
                  <a:pt x="8435" y="281882"/>
                  <a:pt x="2291" y="290310"/>
                </a:cubicBezTo>
                <a:cubicBezTo>
                  <a:pt x="5" y="293383"/>
                  <a:pt x="-640" y="297381"/>
                  <a:pt x="649" y="301027"/>
                </a:cubicBezTo>
                <a:cubicBezTo>
                  <a:pt x="1934" y="304670"/>
                  <a:pt x="4933" y="307384"/>
                  <a:pt x="8650" y="308312"/>
                </a:cubicBezTo>
                <a:lnTo>
                  <a:pt x="54370" y="319743"/>
                </a:lnTo>
                <a:cubicBezTo>
                  <a:pt x="57369" y="320527"/>
                  <a:pt x="60584" y="319958"/>
                  <a:pt x="63226" y="318315"/>
                </a:cubicBezTo>
                <a:cubicBezTo>
                  <a:pt x="65869" y="316673"/>
                  <a:pt x="67725" y="313959"/>
                  <a:pt x="68297" y="310886"/>
                </a:cubicBezTo>
                <a:cubicBezTo>
                  <a:pt x="74441" y="280311"/>
                  <a:pt x="71369" y="252882"/>
                  <a:pt x="66797" y="233234"/>
                </a:cubicBezTo>
                <a:cubicBezTo>
                  <a:pt x="64511" y="223234"/>
                  <a:pt x="61439" y="213017"/>
                  <a:pt x="57223" y="203587"/>
                </a:cubicBezTo>
                <a:cubicBezTo>
                  <a:pt x="58581" y="177157"/>
                  <a:pt x="70939" y="152938"/>
                  <a:pt x="90585" y="136293"/>
                </a:cubicBezTo>
                <a:lnTo>
                  <a:pt x="211670" y="180012"/>
                </a:lnTo>
                <a:cubicBezTo>
                  <a:pt x="217097" y="181942"/>
                  <a:pt x="222812" y="182941"/>
                  <a:pt x="228600" y="182941"/>
                </a:cubicBezTo>
                <a:cubicBezTo>
                  <a:pt x="234388" y="182941"/>
                  <a:pt x="240103" y="181942"/>
                  <a:pt x="245530" y="180012"/>
                </a:cubicBezTo>
                <a:lnTo>
                  <a:pt x="445907" y="107578"/>
                </a:lnTo>
                <a:cubicBezTo>
                  <a:pt x="452692" y="105148"/>
                  <a:pt x="457195" y="98647"/>
                  <a:pt x="457195" y="91432"/>
                </a:cubicBezTo>
                <a:cubicBezTo>
                  <a:pt x="457195" y="84217"/>
                  <a:pt x="452697" y="77786"/>
                  <a:pt x="445907" y="75286"/>
                </a:cubicBezTo>
                <a:lnTo>
                  <a:pt x="245530" y="2922"/>
                </a:lnTo>
                <a:cubicBezTo>
                  <a:pt x="240103" y="992"/>
                  <a:pt x="234388" y="-6"/>
                  <a:pt x="228600" y="-6"/>
                </a:cubicBezTo>
                <a:cubicBezTo>
                  <a:pt x="222812" y="-6"/>
                  <a:pt x="217097" y="992"/>
                  <a:pt x="211670" y="2922"/>
                </a:cubicBezTo>
                <a:lnTo>
                  <a:pt x="11293" y="75286"/>
                </a:lnTo>
                <a:cubicBezTo>
                  <a:pt x="4508" y="77786"/>
                  <a:pt x="5" y="84217"/>
                  <a:pt x="5" y="91432"/>
                </a:cubicBezTo>
                <a:cubicBezTo>
                  <a:pt x="5" y="98647"/>
                  <a:pt x="4503" y="105078"/>
                  <a:pt x="11293" y="107578"/>
                </a:cubicBezTo>
                <a:lnTo>
                  <a:pt x="11297" y="107581"/>
                </a:lnTo>
                <a:moveTo>
                  <a:pt x="354760" y="164730"/>
                </a:moveTo>
                <a:lnTo>
                  <a:pt x="321544" y="176731"/>
                </a:lnTo>
                <a:lnTo>
                  <a:pt x="330615" y="262811"/>
                </a:lnTo>
                <a:cubicBezTo>
                  <a:pt x="327186" y="265311"/>
                  <a:pt x="321471" y="268525"/>
                  <a:pt x="313040" y="271812"/>
                </a:cubicBezTo>
                <a:cubicBezTo>
                  <a:pt x="292896" y="279741"/>
                  <a:pt x="262895" y="285742"/>
                  <a:pt x="228605" y="285742"/>
                </a:cubicBezTo>
                <a:cubicBezTo>
                  <a:pt x="194315" y="285742"/>
                  <a:pt x="164313" y="279741"/>
                  <a:pt x="144096" y="271882"/>
                </a:cubicBezTo>
                <a:cubicBezTo>
                  <a:pt x="135665" y="268595"/>
                  <a:pt x="129950" y="265311"/>
                  <a:pt x="126521" y="262881"/>
                </a:cubicBezTo>
                <a:lnTo>
                  <a:pt x="135592" y="176801"/>
                </a:lnTo>
                <a:lnTo>
                  <a:pt x="102376" y="164801"/>
                </a:lnTo>
                <a:lnTo>
                  <a:pt x="91445" y="268598"/>
                </a:lnTo>
                <a:cubicBezTo>
                  <a:pt x="91445" y="293815"/>
                  <a:pt x="152879" y="320031"/>
                  <a:pt x="228600" y="320031"/>
                </a:cubicBezTo>
                <a:cubicBezTo>
                  <a:pt x="304321" y="320031"/>
                  <a:pt x="365755" y="293815"/>
                  <a:pt x="365755" y="268598"/>
                </a:cubicBezTo>
                <a:lnTo>
                  <a:pt x="354824" y="164730"/>
                </a:lnTo>
                <a:lnTo>
                  <a:pt x="354760" y="164730"/>
                </a:lnTo>
                <a:moveTo>
                  <a:pt x="333902" y="260026"/>
                </a:moveTo>
                <a:cubicBezTo>
                  <a:pt x="333902" y="260026"/>
                  <a:pt x="333829" y="260096"/>
                  <a:pt x="333687" y="260311"/>
                </a:cubicBezTo>
                <a:cubicBezTo>
                  <a:pt x="333829" y="260096"/>
                  <a:pt x="333902" y="260026"/>
                  <a:pt x="333902" y="260026"/>
                </a:cubicBezTo>
                <a:moveTo>
                  <a:pt x="123311" y="260026"/>
                </a:moveTo>
                <a:cubicBezTo>
                  <a:pt x="123311" y="260026"/>
                  <a:pt x="123385" y="260096"/>
                  <a:pt x="123526" y="260311"/>
                </a:cubicBezTo>
                <a:cubicBezTo>
                  <a:pt x="123385" y="260096"/>
                  <a:pt x="123311" y="260026"/>
                  <a:pt x="123311" y="260026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Future lessons and projects to further develop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practicing and applying skills.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Lessons and Projects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67" y="1655775"/>
            <a:ext cx="457200" cy="404079"/>
          </a:xfrm>
          <a:custGeom>
            <a:avLst/>
            <a:gdLst/>
            <a:ahLst/>
            <a:cxnLst/>
            <a:rect l="l" t="t" r="r" b="b"/>
            <a:pathLst>
              <a:path w="457200" h="404079">
                <a:moveTo>
                  <a:pt x="365490" y="181213"/>
                </a:moveTo>
                <a:lnTo>
                  <a:pt x="414374" y="152997"/>
                </a:lnTo>
                <a:lnTo>
                  <a:pt x="350782" y="42828"/>
                </a:lnTo>
                <a:lnTo>
                  <a:pt x="301898" y="71045"/>
                </a:lnTo>
                <a:lnTo>
                  <a:pt x="365490" y="181213"/>
                </a:lnTo>
                <a:moveTo>
                  <a:pt x="261121" y="76209"/>
                </a:moveTo>
                <a:cubicBezTo>
                  <a:pt x="256192" y="64604"/>
                  <a:pt x="260645" y="50853"/>
                  <a:pt x="271851" y="44336"/>
                </a:cubicBezTo>
                <a:lnTo>
                  <a:pt x="342754" y="3398"/>
                </a:lnTo>
                <a:cubicBezTo>
                  <a:pt x="354915" y="-3596"/>
                  <a:pt x="370497" y="537"/>
                  <a:pt x="377492" y="12700"/>
                </a:cubicBezTo>
                <a:lnTo>
                  <a:pt x="453798" y="144887"/>
                </a:lnTo>
                <a:cubicBezTo>
                  <a:pt x="460794" y="157049"/>
                  <a:pt x="456661" y="172627"/>
                  <a:pt x="444499" y="179621"/>
                </a:cubicBezTo>
                <a:lnTo>
                  <a:pt x="373596" y="220559"/>
                </a:lnTo>
                <a:cubicBezTo>
                  <a:pt x="361435" y="227553"/>
                  <a:pt x="345854" y="223419"/>
                  <a:pt x="338858" y="211257"/>
                </a:cubicBezTo>
                <a:lnTo>
                  <a:pt x="338461" y="210622"/>
                </a:lnTo>
                <a:lnTo>
                  <a:pt x="304600" y="228984"/>
                </a:lnTo>
                <a:cubicBezTo>
                  <a:pt x="305076" y="232164"/>
                  <a:pt x="305314" y="235421"/>
                  <a:pt x="305314" y="238762"/>
                </a:cubicBezTo>
                <a:cubicBezTo>
                  <a:pt x="305314" y="254740"/>
                  <a:pt x="299429" y="269363"/>
                  <a:pt x="289654" y="280492"/>
                </a:cubicBezTo>
                <a:lnTo>
                  <a:pt x="329317" y="377786"/>
                </a:lnTo>
                <a:cubicBezTo>
                  <a:pt x="333290" y="387565"/>
                  <a:pt x="328603" y="398693"/>
                  <a:pt x="318824" y="402665"/>
                </a:cubicBezTo>
                <a:cubicBezTo>
                  <a:pt x="309049" y="406641"/>
                  <a:pt x="297921" y="401950"/>
                  <a:pt x="293943" y="392171"/>
                </a:cubicBezTo>
                <a:lnTo>
                  <a:pt x="256585" y="300522"/>
                </a:lnTo>
                <a:cubicBezTo>
                  <a:pt x="251817" y="301714"/>
                  <a:pt x="246810" y="302271"/>
                  <a:pt x="241639" y="302271"/>
                </a:cubicBezTo>
                <a:cubicBezTo>
                  <a:pt x="236473" y="302271"/>
                  <a:pt x="231467" y="301637"/>
                  <a:pt x="226693" y="300522"/>
                </a:cubicBezTo>
                <a:lnTo>
                  <a:pt x="189336" y="392171"/>
                </a:lnTo>
                <a:cubicBezTo>
                  <a:pt x="185363" y="401950"/>
                  <a:pt x="174234" y="406637"/>
                  <a:pt x="164455" y="402665"/>
                </a:cubicBezTo>
                <a:cubicBezTo>
                  <a:pt x="154680" y="398689"/>
                  <a:pt x="149989" y="387561"/>
                  <a:pt x="153962" y="377786"/>
                </a:cubicBezTo>
                <a:lnTo>
                  <a:pt x="189176" y="291305"/>
                </a:lnTo>
                <a:lnTo>
                  <a:pt x="118909" y="329300"/>
                </a:lnTo>
                <a:cubicBezTo>
                  <a:pt x="106825" y="335818"/>
                  <a:pt x="91646" y="331604"/>
                  <a:pt x="84811" y="319683"/>
                </a:cubicBezTo>
                <a:lnTo>
                  <a:pt x="84253" y="318649"/>
                </a:lnTo>
                <a:lnTo>
                  <a:pt x="49122" y="338918"/>
                </a:lnTo>
                <a:cubicBezTo>
                  <a:pt x="39982" y="344162"/>
                  <a:pt x="28296" y="341063"/>
                  <a:pt x="23047" y="331923"/>
                </a:cubicBezTo>
                <a:lnTo>
                  <a:pt x="2537" y="296235"/>
                </a:lnTo>
                <a:cubicBezTo>
                  <a:pt x="-2707" y="287094"/>
                  <a:pt x="393" y="275408"/>
                  <a:pt x="9533" y="270163"/>
                </a:cubicBezTo>
                <a:lnTo>
                  <a:pt x="44586" y="249895"/>
                </a:lnTo>
                <a:lnTo>
                  <a:pt x="41409" y="244569"/>
                </a:lnTo>
                <a:cubicBezTo>
                  <a:pt x="34573" y="232725"/>
                  <a:pt x="38309" y="217702"/>
                  <a:pt x="49835" y="210388"/>
                </a:cubicBezTo>
                <a:lnTo>
                  <a:pt x="261121" y="76209"/>
                </a:lnTo>
                <a:moveTo>
                  <a:pt x="319386" y="177556"/>
                </a:moveTo>
                <a:lnTo>
                  <a:pt x="280040" y="109437"/>
                </a:lnTo>
                <a:lnTo>
                  <a:pt x="80604" y="236059"/>
                </a:lnTo>
                <a:lnTo>
                  <a:pt x="111685" y="289870"/>
                </a:lnTo>
                <a:lnTo>
                  <a:pt x="179725" y="253067"/>
                </a:lnTo>
                <a:cubicBezTo>
                  <a:pt x="178692" y="248456"/>
                  <a:pt x="178134" y="243607"/>
                  <a:pt x="178134" y="238682"/>
                </a:cubicBezTo>
                <a:cubicBezTo>
                  <a:pt x="178134" y="203547"/>
                  <a:pt x="206590" y="175092"/>
                  <a:pt x="241726" y="175092"/>
                </a:cubicBezTo>
                <a:cubicBezTo>
                  <a:pt x="259772" y="175092"/>
                  <a:pt x="276067" y="182644"/>
                  <a:pt x="287670" y="194726"/>
                </a:cubicBezTo>
                <a:lnTo>
                  <a:pt x="319386" y="177556"/>
                </a:lnTo>
                <a:moveTo>
                  <a:pt x="241726" y="264118"/>
                </a:moveTo>
                <a:cubicBezTo>
                  <a:pt x="255776" y="264118"/>
                  <a:pt x="267160" y="252731"/>
                  <a:pt x="267160" y="238682"/>
                </a:cubicBezTo>
                <a:cubicBezTo>
                  <a:pt x="267160" y="224632"/>
                  <a:pt x="255771" y="213245"/>
                  <a:pt x="241726" y="213245"/>
                </a:cubicBezTo>
                <a:cubicBezTo>
                  <a:pt x="227676" y="213245"/>
                  <a:pt x="216292" y="224632"/>
                  <a:pt x="216292" y="238682"/>
                </a:cubicBezTo>
                <a:cubicBezTo>
                  <a:pt x="216292" y="252731"/>
                  <a:pt x="227681" y="264118"/>
                  <a:pt x="241726" y="264118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Recap of key skills learned.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practicing and applying skills.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Recap of Key Skills Learned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77240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662" y="34112"/>
                </a:moveTo>
                <a:lnTo>
                  <a:pt x="95011" y="171002"/>
                </a:lnTo>
                <a:cubicBezTo>
                  <a:pt x="105014" y="160642"/>
                  <a:pt x="116175" y="151448"/>
                  <a:pt x="128318" y="143675"/>
                </a:cubicBezTo>
                <a:lnTo>
                  <a:pt x="61077" y="42858"/>
                </a:lnTo>
                <a:lnTo>
                  <a:pt x="118675" y="42858"/>
                </a:lnTo>
                <a:lnTo>
                  <a:pt x="167701" y="124564"/>
                </a:lnTo>
                <a:cubicBezTo>
                  <a:pt x="181810" y="119654"/>
                  <a:pt x="196633" y="116440"/>
                  <a:pt x="211990" y="115100"/>
                </a:cubicBezTo>
                <a:lnTo>
                  <a:pt x="206545" y="106080"/>
                </a:lnTo>
                <a:lnTo>
                  <a:pt x="151182" y="13835"/>
                </a:lnTo>
                <a:cubicBezTo>
                  <a:pt x="146002" y="5262"/>
                  <a:pt x="136717" y="-5"/>
                  <a:pt x="126713" y="-5"/>
                </a:cubicBezTo>
                <a:lnTo>
                  <a:pt x="21968" y="-5"/>
                </a:lnTo>
                <a:cubicBezTo>
                  <a:pt x="9825" y="-5"/>
                  <a:pt x="0" y="9816"/>
                  <a:pt x="0" y="21964"/>
                </a:cubicBezTo>
                <a:cubicBezTo>
                  <a:pt x="0" y="26252"/>
                  <a:pt x="1248" y="30536"/>
                  <a:pt x="3662" y="34107"/>
                </a:cubicBezTo>
                <a:lnTo>
                  <a:pt x="3662" y="34112"/>
                </a:lnTo>
                <a:moveTo>
                  <a:pt x="250655" y="105997"/>
                </a:moveTo>
                <a:lnTo>
                  <a:pt x="245210" y="115018"/>
                </a:lnTo>
                <a:cubicBezTo>
                  <a:pt x="260567" y="116357"/>
                  <a:pt x="275394" y="119663"/>
                  <a:pt x="289504" y="124482"/>
                </a:cubicBezTo>
                <a:lnTo>
                  <a:pt x="338616" y="42863"/>
                </a:lnTo>
                <a:lnTo>
                  <a:pt x="396214" y="42863"/>
                </a:lnTo>
                <a:lnTo>
                  <a:pt x="328974" y="143680"/>
                </a:lnTo>
                <a:cubicBezTo>
                  <a:pt x="341117" y="151448"/>
                  <a:pt x="352282" y="160646"/>
                  <a:pt x="362281" y="171007"/>
                </a:cubicBezTo>
                <a:lnTo>
                  <a:pt x="453542" y="34116"/>
                </a:lnTo>
                <a:cubicBezTo>
                  <a:pt x="455952" y="30546"/>
                  <a:pt x="457205" y="26257"/>
                  <a:pt x="457205" y="21973"/>
                </a:cubicBezTo>
                <a:cubicBezTo>
                  <a:pt x="457205" y="9830"/>
                  <a:pt x="447384" y="5"/>
                  <a:pt x="435236" y="5"/>
                </a:cubicBezTo>
                <a:lnTo>
                  <a:pt x="330492" y="5"/>
                </a:lnTo>
                <a:cubicBezTo>
                  <a:pt x="320493" y="5"/>
                  <a:pt x="311115" y="5272"/>
                  <a:pt x="306022" y="13844"/>
                </a:cubicBezTo>
                <a:lnTo>
                  <a:pt x="250747" y="105997"/>
                </a:lnTo>
                <a:lnTo>
                  <a:pt x="250655" y="105997"/>
                </a:lnTo>
                <a:moveTo>
                  <a:pt x="228600" y="185738"/>
                </a:moveTo>
                <a:cubicBezTo>
                  <a:pt x="291726" y="185738"/>
                  <a:pt x="342900" y="236912"/>
                  <a:pt x="342900" y="300038"/>
                </a:cubicBezTo>
                <a:cubicBezTo>
                  <a:pt x="342900" y="363163"/>
                  <a:pt x="291726" y="414338"/>
                  <a:pt x="228600" y="414338"/>
                </a:cubicBezTo>
                <a:cubicBezTo>
                  <a:pt x="165474" y="414338"/>
                  <a:pt x="114300" y="363163"/>
                  <a:pt x="114300" y="300038"/>
                </a:cubicBezTo>
                <a:cubicBezTo>
                  <a:pt x="114300" y="236912"/>
                  <a:pt x="165474" y="185738"/>
                  <a:pt x="228600" y="185738"/>
                </a:cubicBezTo>
                <a:moveTo>
                  <a:pt x="228600" y="457200"/>
                </a:moveTo>
                <a:cubicBezTo>
                  <a:pt x="315399" y="457200"/>
                  <a:pt x="385763" y="386837"/>
                  <a:pt x="385763" y="300038"/>
                </a:cubicBezTo>
                <a:cubicBezTo>
                  <a:pt x="385763" y="213238"/>
                  <a:pt x="315399" y="142875"/>
                  <a:pt x="228600" y="142875"/>
                </a:cubicBezTo>
                <a:cubicBezTo>
                  <a:pt x="141801" y="142875"/>
                  <a:pt x="71438" y="213238"/>
                  <a:pt x="71438" y="300038"/>
                </a:cubicBezTo>
                <a:cubicBezTo>
                  <a:pt x="71438" y="386837"/>
                  <a:pt x="141801" y="457200"/>
                  <a:pt x="228600" y="457200"/>
                </a:cubicBezTo>
                <a:moveTo>
                  <a:pt x="235028" y="227260"/>
                </a:moveTo>
                <a:cubicBezTo>
                  <a:pt x="232440" y="221993"/>
                  <a:pt x="224846" y="221993"/>
                  <a:pt x="222259" y="227260"/>
                </a:cubicBezTo>
                <a:lnTo>
                  <a:pt x="205114" y="261998"/>
                </a:lnTo>
                <a:cubicBezTo>
                  <a:pt x="204044" y="264143"/>
                  <a:pt x="202078" y="265569"/>
                  <a:pt x="199755" y="265926"/>
                </a:cubicBezTo>
                <a:lnTo>
                  <a:pt x="161360" y="271463"/>
                </a:lnTo>
                <a:cubicBezTo>
                  <a:pt x="155466" y="272354"/>
                  <a:pt x="153144" y="279500"/>
                  <a:pt x="157432" y="283606"/>
                </a:cubicBezTo>
                <a:lnTo>
                  <a:pt x="185116" y="310571"/>
                </a:lnTo>
                <a:cubicBezTo>
                  <a:pt x="186812" y="312181"/>
                  <a:pt x="187525" y="314590"/>
                  <a:pt x="187169" y="316913"/>
                </a:cubicBezTo>
                <a:lnTo>
                  <a:pt x="180649" y="355043"/>
                </a:lnTo>
                <a:cubicBezTo>
                  <a:pt x="179666" y="360850"/>
                  <a:pt x="185738" y="365312"/>
                  <a:pt x="191009" y="362546"/>
                </a:cubicBezTo>
                <a:lnTo>
                  <a:pt x="225299" y="344688"/>
                </a:lnTo>
                <a:cubicBezTo>
                  <a:pt x="227352" y="343618"/>
                  <a:pt x="229853" y="343618"/>
                  <a:pt x="231906" y="344688"/>
                </a:cubicBezTo>
                <a:lnTo>
                  <a:pt x="266196" y="362724"/>
                </a:lnTo>
                <a:cubicBezTo>
                  <a:pt x="271463" y="365490"/>
                  <a:pt x="277534" y="361028"/>
                  <a:pt x="276556" y="355222"/>
                </a:cubicBezTo>
                <a:lnTo>
                  <a:pt x="270036" y="317004"/>
                </a:lnTo>
                <a:cubicBezTo>
                  <a:pt x="269679" y="314682"/>
                  <a:pt x="270393" y="312359"/>
                  <a:pt x="272089" y="310663"/>
                </a:cubicBezTo>
                <a:lnTo>
                  <a:pt x="299772" y="283697"/>
                </a:lnTo>
                <a:cubicBezTo>
                  <a:pt x="303969" y="279592"/>
                  <a:pt x="301647" y="272359"/>
                  <a:pt x="295845" y="271554"/>
                </a:cubicBezTo>
                <a:lnTo>
                  <a:pt x="257536" y="266017"/>
                </a:lnTo>
                <a:cubicBezTo>
                  <a:pt x="255214" y="265661"/>
                  <a:pt x="253161" y="264230"/>
                  <a:pt x="252178" y="262090"/>
                </a:cubicBezTo>
                <a:lnTo>
                  <a:pt x="235033" y="227352"/>
                </a:lnTo>
                <a:lnTo>
                  <a:pt x="235028" y="2272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Task Management with Microsoft Office Suite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38132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0249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79683" y="388675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379683" y="507139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162802" y="5419793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Adjusting lessons based on student feedback and performance.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teaching strategies remain relevant and responsive to learners' needs.</a:t>
            </a:r>
            <a:endParaRPr lang="en-US" sz="1091" dirty="0"/>
          </a:p>
        </p:txBody>
      </p:sp>
      <p:sp>
        <p:nvSpPr>
          <p:cNvPr id="11" name="Text 9"/>
          <p:cNvSpPr/>
          <p:nvPr/>
        </p:nvSpPr>
        <p:spPr>
          <a:xfrm>
            <a:off x="7162802" y="5087561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Adapting Lessons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162802" y="3902918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and Reflection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162802" y="423515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Feedback and reflection for improvement.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helps students identify areas for growth and refine their skills effectively.</a:t>
            </a:r>
            <a:endParaRPr lang="en-US" sz="1092" dirty="0"/>
          </a:p>
        </p:txBody>
      </p:sp>
      <p:sp>
        <p:nvSpPr>
          <p:cNvPr id="14" name="Text 12"/>
          <p:cNvSpPr/>
          <p:nvPr/>
        </p:nvSpPr>
        <p:spPr>
          <a:xfrm>
            <a:off x="1331759" y="5041105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Peer-to-Peer Teaching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331759" y="5373337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Peer-to-peer teaching and gamification.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encourage collaboration and make learning engaging through interactive activities.</a:t>
            </a:r>
            <a:endParaRPr lang="en-US" sz="1092" dirty="0"/>
          </a:p>
        </p:txBody>
      </p:sp>
      <p:sp>
        <p:nvSpPr>
          <p:cNvPr id="16" name="Text 14"/>
          <p:cNvSpPr/>
          <p:nvPr/>
        </p:nvSpPr>
        <p:spPr>
          <a:xfrm>
            <a:off x="1331759" y="3829434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Personalized Learning Paths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9" y="4161666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Personalized learning paths and real-world applications.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approaches cater to individual student needs and connect lessons to practical scenarios.</a:t>
            </a:r>
            <a:endParaRPr lang="en-US" sz="1092" dirty="0"/>
          </a:p>
        </p:txBody>
      </p:sp>
      <p:sp>
        <p:nvSpPr>
          <p:cNvPr id="18" name="Text 16"/>
          <p:cNvSpPr/>
          <p:nvPr/>
        </p:nvSpPr>
        <p:spPr>
          <a:xfrm>
            <a:off x="548640" y="1571183"/>
            <a:ext cx="11094657" cy="1828800"/>
          </a:xfrm>
          <a:prstGeom prst="rect">
            <a:avLst/>
          </a:prstGeom>
          <a:blipFill>
            <a:blip r:embed="rId1"/>
            <a:srcRect/>
            <a:stretch>
              <a:fillRect l="0" r="0" t="-152616" b="-152616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48640" y="548639"/>
            <a:ext cx="11136581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 and Reflection Questions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516843" y="5225703"/>
            <a:ext cx="274320" cy="240023"/>
          </a:xfrm>
          <a:custGeom>
            <a:avLst/>
            <a:gdLst/>
            <a:ahLst/>
            <a:cxnLst/>
            <a:rect l="l" t="t" r="r" b="b"/>
            <a:pathLst>
              <a:path w="274320" h="240023">
                <a:moveTo>
                  <a:pt x="66276" y="192457"/>
                </a:moveTo>
                <a:cubicBezTo>
                  <a:pt x="73186" y="187422"/>
                  <a:pt x="82131" y="186138"/>
                  <a:pt x="90166" y="189030"/>
                </a:cubicBezTo>
                <a:cubicBezTo>
                  <a:pt x="104360" y="194171"/>
                  <a:pt x="120270" y="197119"/>
                  <a:pt x="137196" y="197119"/>
                </a:cubicBezTo>
                <a:cubicBezTo>
                  <a:pt x="203990" y="197119"/>
                  <a:pt x="248611" y="153999"/>
                  <a:pt x="248611" y="111416"/>
                </a:cubicBezTo>
                <a:cubicBezTo>
                  <a:pt x="248611" y="68831"/>
                  <a:pt x="203993" y="25714"/>
                  <a:pt x="137196" y="25714"/>
                </a:cubicBezTo>
                <a:cubicBezTo>
                  <a:pt x="70401" y="25714"/>
                  <a:pt x="25781" y="68834"/>
                  <a:pt x="25781" y="111416"/>
                </a:cubicBezTo>
                <a:cubicBezTo>
                  <a:pt x="25781" y="128556"/>
                  <a:pt x="32422" y="145055"/>
                  <a:pt x="44903" y="159195"/>
                </a:cubicBezTo>
                <a:cubicBezTo>
                  <a:pt x="49509" y="164391"/>
                  <a:pt x="51759" y="171247"/>
                  <a:pt x="51224" y="178210"/>
                </a:cubicBezTo>
                <a:cubicBezTo>
                  <a:pt x="50475" y="187904"/>
                  <a:pt x="48171" y="196797"/>
                  <a:pt x="45172" y="204670"/>
                </a:cubicBezTo>
                <a:cubicBezTo>
                  <a:pt x="54277" y="200438"/>
                  <a:pt x="61832" y="195724"/>
                  <a:pt x="66276" y="192510"/>
                </a:cubicBezTo>
                <a:lnTo>
                  <a:pt x="66276" y="192457"/>
                </a:lnTo>
                <a:moveTo>
                  <a:pt x="11425" y="214204"/>
                </a:moveTo>
                <a:cubicBezTo>
                  <a:pt x="12388" y="212756"/>
                  <a:pt x="13299" y="211311"/>
                  <a:pt x="14158" y="209864"/>
                </a:cubicBezTo>
                <a:cubicBezTo>
                  <a:pt x="19515" y="200971"/>
                  <a:pt x="24604" y="189294"/>
                  <a:pt x="25621" y="176172"/>
                </a:cubicBezTo>
                <a:cubicBezTo>
                  <a:pt x="9552" y="157906"/>
                  <a:pt x="71" y="135570"/>
                  <a:pt x="71" y="111411"/>
                </a:cubicBezTo>
                <a:cubicBezTo>
                  <a:pt x="71" y="49865"/>
                  <a:pt x="61456" y="-2"/>
                  <a:pt x="137196" y="-2"/>
                </a:cubicBezTo>
                <a:cubicBezTo>
                  <a:pt x="212935" y="-2"/>
                  <a:pt x="274320" y="49867"/>
                  <a:pt x="274320" y="111411"/>
                </a:cubicBezTo>
                <a:cubicBezTo>
                  <a:pt x="274320" y="172958"/>
                  <a:pt x="212935" y="222825"/>
                  <a:pt x="137196" y="222825"/>
                </a:cubicBezTo>
                <a:cubicBezTo>
                  <a:pt x="117324" y="222825"/>
                  <a:pt x="98467" y="219398"/>
                  <a:pt x="81435" y="213236"/>
                </a:cubicBezTo>
                <a:cubicBezTo>
                  <a:pt x="75059" y="217897"/>
                  <a:pt x="64668" y="224270"/>
                  <a:pt x="52349" y="229627"/>
                </a:cubicBezTo>
                <a:cubicBezTo>
                  <a:pt x="44262" y="233163"/>
                  <a:pt x="35047" y="236377"/>
                  <a:pt x="25512" y="238251"/>
                </a:cubicBezTo>
                <a:cubicBezTo>
                  <a:pt x="25084" y="238359"/>
                  <a:pt x="24656" y="238412"/>
                  <a:pt x="24225" y="238520"/>
                </a:cubicBezTo>
                <a:cubicBezTo>
                  <a:pt x="21869" y="238950"/>
                  <a:pt x="19565" y="239324"/>
                  <a:pt x="17156" y="239538"/>
                </a:cubicBezTo>
                <a:cubicBezTo>
                  <a:pt x="17049" y="239538"/>
                  <a:pt x="16887" y="239591"/>
                  <a:pt x="16780" y="239591"/>
                </a:cubicBezTo>
                <a:cubicBezTo>
                  <a:pt x="14048" y="239859"/>
                  <a:pt x="11316" y="240020"/>
                  <a:pt x="8584" y="240020"/>
                </a:cubicBezTo>
                <a:cubicBezTo>
                  <a:pt x="5102" y="240020"/>
                  <a:pt x="1994" y="237932"/>
                  <a:pt x="656" y="234718"/>
                </a:cubicBezTo>
                <a:cubicBezTo>
                  <a:pt x="-683" y="231504"/>
                  <a:pt x="66" y="227861"/>
                  <a:pt x="2477" y="225398"/>
                </a:cubicBezTo>
                <a:cubicBezTo>
                  <a:pt x="4674" y="223149"/>
                  <a:pt x="6655" y="220737"/>
                  <a:pt x="8529" y="218166"/>
                </a:cubicBezTo>
                <a:cubicBezTo>
                  <a:pt x="9439" y="216935"/>
                  <a:pt x="10295" y="215701"/>
                  <a:pt x="11099" y="214470"/>
                </a:cubicBezTo>
                <a:lnTo>
                  <a:pt x="11261" y="214201"/>
                </a:lnTo>
                <a:lnTo>
                  <a:pt x="11425" y="21420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694373" y="5162098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516843" y="4078397"/>
            <a:ext cx="274320" cy="165347"/>
          </a:xfrm>
          <a:custGeom>
            <a:avLst/>
            <a:gdLst/>
            <a:ahLst/>
            <a:cxnLst/>
            <a:rect l="l" t="t" r="r" b="b"/>
            <a:pathLst>
              <a:path w="274320" h="165347">
                <a:moveTo>
                  <a:pt x="116671" y="258"/>
                </a:moveTo>
                <a:lnTo>
                  <a:pt x="94769" y="22161"/>
                </a:lnTo>
                <a:cubicBezTo>
                  <a:pt x="88210" y="23962"/>
                  <a:pt x="82126" y="27262"/>
                  <a:pt x="76982" y="31806"/>
                </a:cubicBezTo>
                <a:lnTo>
                  <a:pt x="65582" y="41965"/>
                </a:lnTo>
                <a:cubicBezTo>
                  <a:pt x="61209" y="45866"/>
                  <a:pt x="55509" y="48008"/>
                  <a:pt x="49636" y="48008"/>
                </a:cubicBezTo>
                <a:lnTo>
                  <a:pt x="41148" y="48008"/>
                </a:lnTo>
                <a:lnTo>
                  <a:pt x="41148" y="102872"/>
                </a:lnTo>
                <a:cubicBezTo>
                  <a:pt x="49891" y="103130"/>
                  <a:pt x="58208" y="106687"/>
                  <a:pt x="64421" y="112902"/>
                </a:cubicBezTo>
                <a:lnTo>
                  <a:pt x="79679" y="128160"/>
                </a:lnTo>
                <a:lnTo>
                  <a:pt x="82680" y="131161"/>
                </a:lnTo>
                <a:lnTo>
                  <a:pt x="82680" y="131161"/>
                </a:lnTo>
                <a:lnTo>
                  <a:pt x="94254" y="142734"/>
                </a:lnTo>
                <a:cubicBezTo>
                  <a:pt x="96912" y="145391"/>
                  <a:pt x="101284" y="145391"/>
                  <a:pt x="103940" y="142734"/>
                </a:cubicBezTo>
                <a:cubicBezTo>
                  <a:pt x="104670" y="142005"/>
                  <a:pt x="105226" y="141148"/>
                  <a:pt x="105525" y="140247"/>
                </a:cubicBezTo>
                <a:cubicBezTo>
                  <a:pt x="106727" y="136947"/>
                  <a:pt x="109511" y="134460"/>
                  <a:pt x="112940" y="133690"/>
                </a:cubicBezTo>
                <a:cubicBezTo>
                  <a:pt x="116369" y="132917"/>
                  <a:pt x="119968" y="133948"/>
                  <a:pt x="122456" y="136476"/>
                </a:cubicBezTo>
                <a:lnTo>
                  <a:pt x="127087" y="141019"/>
                </a:lnTo>
                <a:cubicBezTo>
                  <a:pt x="132060" y="145991"/>
                  <a:pt x="140117" y="145991"/>
                  <a:pt x="145047" y="141019"/>
                </a:cubicBezTo>
                <a:cubicBezTo>
                  <a:pt x="147362" y="138705"/>
                  <a:pt x="148605" y="135748"/>
                  <a:pt x="148734" y="132704"/>
                </a:cubicBezTo>
                <a:cubicBezTo>
                  <a:pt x="148904" y="128933"/>
                  <a:pt x="151134" y="125589"/>
                  <a:pt x="154563" y="123961"/>
                </a:cubicBezTo>
                <a:cubicBezTo>
                  <a:pt x="157992" y="122332"/>
                  <a:pt x="161978" y="122674"/>
                  <a:pt x="165020" y="124860"/>
                </a:cubicBezTo>
                <a:cubicBezTo>
                  <a:pt x="169050" y="127732"/>
                  <a:pt x="174665" y="127347"/>
                  <a:pt x="178264" y="123746"/>
                </a:cubicBezTo>
                <a:cubicBezTo>
                  <a:pt x="182294" y="119716"/>
                  <a:pt x="182294" y="113201"/>
                  <a:pt x="178264" y="109215"/>
                </a:cubicBezTo>
                <a:lnTo>
                  <a:pt x="145774" y="76726"/>
                </a:lnTo>
                <a:lnTo>
                  <a:pt x="130428" y="90871"/>
                </a:lnTo>
                <a:cubicBezTo>
                  <a:pt x="118726" y="101673"/>
                  <a:pt x="100769" y="101844"/>
                  <a:pt x="88852" y="91257"/>
                </a:cubicBezTo>
                <a:cubicBezTo>
                  <a:pt x="75265" y="79170"/>
                  <a:pt x="74963" y="58081"/>
                  <a:pt x="88166" y="45608"/>
                </a:cubicBezTo>
                <a:lnTo>
                  <a:pt x="118213" y="17232"/>
                </a:lnTo>
                <a:cubicBezTo>
                  <a:pt x="129956" y="6174"/>
                  <a:pt x="145472" y="2"/>
                  <a:pt x="161632" y="2"/>
                </a:cubicBezTo>
                <a:cubicBezTo>
                  <a:pt x="177106" y="2"/>
                  <a:pt x="192065" y="5703"/>
                  <a:pt x="203595" y="15946"/>
                </a:cubicBezTo>
                <a:lnTo>
                  <a:pt x="216496" y="27433"/>
                </a:lnTo>
                <a:lnTo>
                  <a:pt x="233169" y="27433"/>
                </a:lnTo>
                <a:lnTo>
                  <a:pt x="250314" y="27433"/>
                </a:lnTo>
                <a:lnTo>
                  <a:pt x="267459" y="27433"/>
                </a:lnTo>
                <a:cubicBezTo>
                  <a:pt x="271231" y="27433"/>
                  <a:pt x="274317" y="30518"/>
                  <a:pt x="274317" y="34291"/>
                </a:cubicBezTo>
                <a:lnTo>
                  <a:pt x="274317" y="123445"/>
                </a:lnTo>
                <a:cubicBezTo>
                  <a:pt x="274317" y="131031"/>
                  <a:pt x="268189" y="137160"/>
                  <a:pt x="260601" y="137160"/>
                </a:cubicBezTo>
                <a:lnTo>
                  <a:pt x="246885" y="137160"/>
                </a:lnTo>
                <a:cubicBezTo>
                  <a:pt x="241827" y="137160"/>
                  <a:pt x="237369" y="134417"/>
                  <a:pt x="235013" y="130302"/>
                </a:cubicBezTo>
                <a:lnTo>
                  <a:pt x="198621" y="130302"/>
                </a:lnTo>
                <a:cubicBezTo>
                  <a:pt x="197165" y="133174"/>
                  <a:pt x="195236" y="135917"/>
                  <a:pt x="192836" y="138318"/>
                </a:cubicBezTo>
                <a:cubicBezTo>
                  <a:pt x="185506" y="145648"/>
                  <a:pt x="175348" y="148520"/>
                  <a:pt x="165832" y="146932"/>
                </a:cubicBezTo>
                <a:cubicBezTo>
                  <a:pt x="164290" y="150061"/>
                  <a:pt x="162189" y="152976"/>
                  <a:pt x="159575" y="155590"/>
                </a:cubicBezTo>
                <a:cubicBezTo>
                  <a:pt x="147872" y="167292"/>
                  <a:pt x="129572" y="168449"/>
                  <a:pt x="116542" y="159062"/>
                </a:cubicBezTo>
                <a:cubicBezTo>
                  <a:pt x="105783" y="167978"/>
                  <a:pt x="89752" y="167420"/>
                  <a:pt x="79682" y="157305"/>
                </a:cubicBezTo>
                <a:lnTo>
                  <a:pt x="68152" y="145732"/>
                </a:lnTo>
                <a:lnTo>
                  <a:pt x="65151" y="142731"/>
                </a:lnTo>
                <a:lnTo>
                  <a:pt x="49891" y="127473"/>
                </a:lnTo>
                <a:cubicBezTo>
                  <a:pt x="47534" y="125115"/>
                  <a:pt x="44448" y="123744"/>
                  <a:pt x="41148" y="123486"/>
                </a:cubicBezTo>
                <a:cubicBezTo>
                  <a:pt x="41148" y="131029"/>
                  <a:pt x="34976" y="137159"/>
                  <a:pt x="27432" y="137159"/>
                </a:cubicBezTo>
                <a:lnTo>
                  <a:pt x="13716" y="137159"/>
                </a:lnTo>
                <a:cubicBezTo>
                  <a:pt x="6128" y="137159"/>
                  <a:pt x="0" y="131029"/>
                  <a:pt x="0" y="123443"/>
                </a:cubicBezTo>
                <a:lnTo>
                  <a:pt x="0" y="34290"/>
                </a:lnTo>
                <a:cubicBezTo>
                  <a:pt x="0" y="30518"/>
                  <a:pt x="3086" y="27431"/>
                  <a:pt x="6858" y="27431"/>
                </a:cubicBezTo>
                <a:lnTo>
                  <a:pt x="24003" y="27431"/>
                </a:lnTo>
                <a:lnTo>
                  <a:pt x="41148" y="27431"/>
                </a:lnTo>
                <a:lnTo>
                  <a:pt x="49635" y="27431"/>
                </a:lnTo>
                <a:cubicBezTo>
                  <a:pt x="50494" y="27431"/>
                  <a:pt x="51306" y="27132"/>
                  <a:pt x="51907" y="26575"/>
                </a:cubicBezTo>
                <a:lnTo>
                  <a:pt x="63266" y="16459"/>
                </a:lnTo>
                <a:cubicBezTo>
                  <a:pt x="75224" y="5871"/>
                  <a:pt x="90613" y="0"/>
                  <a:pt x="106601" y="0"/>
                </a:cubicBezTo>
                <a:lnTo>
                  <a:pt x="111014" y="0"/>
                </a:lnTo>
                <a:cubicBezTo>
                  <a:pt x="112899" y="0"/>
                  <a:pt x="114830" y="86"/>
                  <a:pt x="116671" y="258"/>
                </a:cubicBezTo>
                <a:lnTo>
                  <a:pt x="116671" y="258"/>
                </a:lnTo>
                <a:moveTo>
                  <a:pt x="233172" y="109728"/>
                </a:moveTo>
                <a:lnTo>
                  <a:pt x="233172" y="48005"/>
                </a:lnTo>
                <a:lnTo>
                  <a:pt x="212598" y="48005"/>
                </a:lnTo>
                <a:cubicBezTo>
                  <a:pt x="210069" y="48005"/>
                  <a:pt x="207625" y="47063"/>
                  <a:pt x="205784" y="45391"/>
                </a:cubicBezTo>
                <a:lnTo>
                  <a:pt x="189967" y="31332"/>
                </a:lnTo>
                <a:cubicBezTo>
                  <a:pt x="182165" y="24389"/>
                  <a:pt x="172092" y="20572"/>
                  <a:pt x="161635" y="20572"/>
                </a:cubicBezTo>
                <a:cubicBezTo>
                  <a:pt x="150747" y="20572"/>
                  <a:pt x="140290" y="24731"/>
                  <a:pt x="132359" y="32188"/>
                </a:cubicBezTo>
                <a:lnTo>
                  <a:pt x="102313" y="60563"/>
                </a:lnTo>
                <a:cubicBezTo>
                  <a:pt x="97899" y="64763"/>
                  <a:pt x="97984" y="71837"/>
                  <a:pt x="102527" y="75865"/>
                </a:cubicBezTo>
                <a:cubicBezTo>
                  <a:pt x="106513" y="79423"/>
                  <a:pt x="112556" y="79337"/>
                  <a:pt x="116457" y="75736"/>
                </a:cubicBezTo>
                <a:lnTo>
                  <a:pt x="147274" y="47274"/>
                </a:lnTo>
                <a:cubicBezTo>
                  <a:pt x="151433" y="43417"/>
                  <a:pt x="157948" y="43673"/>
                  <a:pt x="161805" y="47875"/>
                </a:cubicBezTo>
                <a:cubicBezTo>
                  <a:pt x="165662" y="52074"/>
                  <a:pt x="165407" y="58548"/>
                  <a:pt x="161204" y="62405"/>
                </a:cubicBezTo>
                <a:lnTo>
                  <a:pt x="160861" y="62747"/>
                </a:lnTo>
                <a:lnTo>
                  <a:pt x="192751" y="94638"/>
                </a:lnTo>
                <a:cubicBezTo>
                  <a:pt x="197039" y="98924"/>
                  <a:pt x="199823" y="104197"/>
                  <a:pt x="201066" y="109683"/>
                </a:cubicBezTo>
                <a:lnTo>
                  <a:pt x="233125" y="109683"/>
                </a:lnTo>
                <a:lnTo>
                  <a:pt x="233172" y="109728"/>
                </a:lnTo>
                <a:moveTo>
                  <a:pt x="27432" y="116586"/>
                </a:moveTo>
                <a:cubicBezTo>
                  <a:pt x="27432" y="112798"/>
                  <a:pt x="24362" y="109728"/>
                  <a:pt x="20574" y="109728"/>
                </a:cubicBezTo>
                <a:cubicBezTo>
                  <a:pt x="16786" y="109728"/>
                  <a:pt x="13716" y="112798"/>
                  <a:pt x="13716" y="116586"/>
                </a:cubicBezTo>
                <a:cubicBezTo>
                  <a:pt x="13716" y="120374"/>
                  <a:pt x="16786" y="123445"/>
                  <a:pt x="20574" y="123445"/>
                </a:cubicBezTo>
                <a:cubicBezTo>
                  <a:pt x="24362" y="123445"/>
                  <a:pt x="27432" y="120374"/>
                  <a:pt x="27432" y="116586"/>
                </a:cubicBezTo>
                <a:moveTo>
                  <a:pt x="253746" y="123445"/>
                </a:moveTo>
                <a:cubicBezTo>
                  <a:pt x="257534" y="123445"/>
                  <a:pt x="260604" y="120374"/>
                  <a:pt x="260604" y="116586"/>
                </a:cubicBezTo>
                <a:cubicBezTo>
                  <a:pt x="260604" y="112798"/>
                  <a:pt x="257534" y="109728"/>
                  <a:pt x="253746" y="109728"/>
                </a:cubicBezTo>
                <a:cubicBezTo>
                  <a:pt x="249958" y="109728"/>
                  <a:pt x="246888" y="112798"/>
                  <a:pt x="246888" y="116586"/>
                </a:cubicBezTo>
                <a:cubicBezTo>
                  <a:pt x="246888" y="120374"/>
                  <a:pt x="249958" y="123445"/>
                  <a:pt x="253746" y="123445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745807" y="3950427"/>
            <a:ext cx="154305" cy="274320"/>
          </a:xfrm>
          <a:custGeom>
            <a:avLst/>
            <a:gdLst/>
            <a:ahLst/>
            <a:cxnLst/>
            <a:rect l="l" t="t" r="r" b="b"/>
            <a:pathLst>
              <a:path w="154305" h="274320">
                <a:moveTo>
                  <a:pt x="25718" y="77152"/>
                </a:moveTo>
                <a:cubicBezTo>
                  <a:pt x="25718" y="48747"/>
                  <a:pt x="48746" y="25717"/>
                  <a:pt x="77152" y="25717"/>
                </a:cubicBezTo>
                <a:cubicBezTo>
                  <a:pt x="105559" y="25717"/>
                  <a:pt x="128587" y="48747"/>
                  <a:pt x="128587" y="77152"/>
                </a:cubicBezTo>
                <a:cubicBezTo>
                  <a:pt x="128587" y="105558"/>
                  <a:pt x="105559" y="128588"/>
                  <a:pt x="77152" y="128588"/>
                </a:cubicBezTo>
                <a:cubicBezTo>
                  <a:pt x="48746" y="128588"/>
                  <a:pt x="25718" y="105558"/>
                  <a:pt x="25718" y="77152"/>
                </a:cubicBezTo>
                <a:lnTo>
                  <a:pt x="25718" y="77152"/>
                </a:lnTo>
                <a:moveTo>
                  <a:pt x="90011" y="153232"/>
                </a:moveTo>
                <a:cubicBezTo>
                  <a:pt x="126498" y="147123"/>
                  <a:pt x="154305" y="115352"/>
                  <a:pt x="154305" y="77152"/>
                </a:cubicBezTo>
                <a:cubicBezTo>
                  <a:pt x="154305" y="34559"/>
                  <a:pt x="119747" y="0"/>
                  <a:pt x="77152" y="0"/>
                </a:cubicBezTo>
                <a:cubicBezTo>
                  <a:pt x="34558" y="0"/>
                  <a:pt x="0" y="34559"/>
                  <a:pt x="0" y="77152"/>
                </a:cubicBezTo>
                <a:cubicBezTo>
                  <a:pt x="0" y="115406"/>
                  <a:pt x="27807" y="147126"/>
                  <a:pt x="64294" y="153232"/>
                </a:cubicBezTo>
                <a:lnTo>
                  <a:pt x="64294" y="261460"/>
                </a:lnTo>
                <a:cubicBezTo>
                  <a:pt x="64294" y="268587"/>
                  <a:pt x="70027" y="274320"/>
                  <a:pt x="77152" y="274320"/>
                </a:cubicBezTo>
                <a:cubicBezTo>
                  <a:pt x="84278" y="274320"/>
                  <a:pt x="90011" y="268587"/>
                  <a:pt x="90011" y="261462"/>
                </a:cubicBezTo>
                <a:lnTo>
                  <a:pt x="90011" y="153232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709" r="-9270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 and Recommendations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Task Management with Microsoft Office Suite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Resources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Resources for further learning and support.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can provide guidance and enhance your skills.</a:t>
            </a:r>
            <a:endParaRPr lang="en-US" sz="1293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Task Management Importance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task management for future success.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task management ensures better organization and goal achievement.</a:t>
            </a:r>
            <a:endParaRPr lang="en-US" sz="1292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Encouragement to Practice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Encouragement to continue practicing and exploring Microsoft Office tools.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help in mastering the software and improving productivity.</a:t>
            </a:r>
            <a:endParaRPr lang="en-US" sz="1293" dirty="0"/>
          </a:p>
        </p:txBody>
      </p:sp>
      <p:sp>
        <p:nvSpPr>
          <p:cNvPr id="21" name="Text 19"/>
          <p:cNvSpPr/>
          <p:nvPr/>
        </p:nvSpPr>
        <p:spPr>
          <a:xfrm>
            <a:off x="3899958" y="491258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914245" y="3340517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25016" y="28575"/>
                </a:moveTo>
                <a:lnTo>
                  <a:pt x="142876" y="28575"/>
                </a:lnTo>
                <a:cubicBezTo>
                  <a:pt x="158638" y="28575"/>
                  <a:pt x="171452" y="41388"/>
                  <a:pt x="171452" y="57150"/>
                </a:cubicBezTo>
                <a:lnTo>
                  <a:pt x="171452" y="200025"/>
                </a:lnTo>
                <a:cubicBezTo>
                  <a:pt x="171452" y="215787"/>
                  <a:pt x="158638" y="228600"/>
                  <a:pt x="142876" y="228600"/>
                </a:cubicBezTo>
                <a:lnTo>
                  <a:pt x="28576" y="228600"/>
                </a:lnTo>
                <a:cubicBezTo>
                  <a:pt x="12814" y="228600"/>
                  <a:pt x="0" y="215787"/>
                  <a:pt x="0" y="200025"/>
                </a:cubicBezTo>
                <a:lnTo>
                  <a:pt x="0" y="57150"/>
                </a:lnTo>
                <a:cubicBezTo>
                  <a:pt x="0" y="41388"/>
                  <a:pt x="12814" y="28575"/>
                  <a:pt x="28576" y="28575"/>
                </a:cubicBezTo>
                <a:lnTo>
                  <a:pt x="46436" y="28575"/>
                </a:lnTo>
                <a:lnTo>
                  <a:pt x="50722" y="28575"/>
                </a:lnTo>
                <a:cubicBezTo>
                  <a:pt x="54026" y="12278"/>
                  <a:pt x="68448" y="0"/>
                  <a:pt x="85727" y="0"/>
                </a:cubicBezTo>
                <a:cubicBezTo>
                  <a:pt x="103005" y="0"/>
                  <a:pt x="117428" y="12278"/>
                  <a:pt x="120732" y="28575"/>
                </a:cubicBezTo>
                <a:lnTo>
                  <a:pt x="125016" y="28575"/>
                </a:lnTo>
                <a:moveTo>
                  <a:pt x="28576" y="50006"/>
                </a:moveTo>
                <a:cubicBezTo>
                  <a:pt x="24646" y="50006"/>
                  <a:pt x="21431" y="53220"/>
                  <a:pt x="21431" y="57150"/>
                </a:cubicBezTo>
                <a:lnTo>
                  <a:pt x="21431" y="200025"/>
                </a:lnTo>
                <a:cubicBezTo>
                  <a:pt x="21431" y="203955"/>
                  <a:pt x="24646" y="207169"/>
                  <a:pt x="28576" y="207169"/>
                </a:cubicBezTo>
                <a:lnTo>
                  <a:pt x="142876" y="207169"/>
                </a:lnTo>
                <a:cubicBezTo>
                  <a:pt x="146806" y="207169"/>
                  <a:pt x="150020" y="203955"/>
                  <a:pt x="150020" y="200025"/>
                </a:cubicBezTo>
                <a:lnTo>
                  <a:pt x="150020" y="57150"/>
                </a:lnTo>
                <a:cubicBezTo>
                  <a:pt x="150020" y="53220"/>
                  <a:pt x="146806" y="50006"/>
                  <a:pt x="142876" y="50006"/>
                </a:cubicBezTo>
                <a:lnTo>
                  <a:pt x="135732" y="50006"/>
                </a:lnTo>
                <a:lnTo>
                  <a:pt x="135732" y="60723"/>
                </a:lnTo>
                <a:cubicBezTo>
                  <a:pt x="135732" y="66662"/>
                  <a:pt x="130955" y="71440"/>
                  <a:pt x="125016" y="71440"/>
                </a:cubicBezTo>
                <a:lnTo>
                  <a:pt x="85725" y="71440"/>
                </a:lnTo>
                <a:lnTo>
                  <a:pt x="46434" y="71440"/>
                </a:lnTo>
                <a:cubicBezTo>
                  <a:pt x="40495" y="71440"/>
                  <a:pt x="35718" y="66662"/>
                  <a:pt x="35718" y="60725"/>
                </a:cubicBezTo>
                <a:lnTo>
                  <a:pt x="35718" y="50011"/>
                </a:lnTo>
                <a:lnTo>
                  <a:pt x="28576" y="50006"/>
                </a:lnTo>
                <a:moveTo>
                  <a:pt x="85725" y="46436"/>
                </a:moveTo>
                <a:cubicBezTo>
                  <a:pt x="91643" y="46436"/>
                  <a:pt x="96441" y="41637"/>
                  <a:pt x="96441" y="35721"/>
                </a:cubicBezTo>
                <a:cubicBezTo>
                  <a:pt x="96441" y="29803"/>
                  <a:pt x="91643" y="25007"/>
                  <a:pt x="85725" y="25007"/>
                </a:cubicBezTo>
                <a:cubicBezTo>
                  <a:pt x="79807" y="25007"/>
                  <a:pt x="75009" y="29805"/>
                  <a:pt x="75009" y="35723"/>
                </a:cubicBezTo>
                <a:cubicBezTo>
                  <a:pt x="75009" y="41642"/>
                  <a:pt x="79807" y="46440"/>
                  <a:pt x="85725" y="46440"/>
                </a:cubicBezTo>
                <a:lnTo>
                  <a:pt x="85725" y="4643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921389" y="1757598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25551" y="111129"/>
                </a:moveTo>
                <a:cubicBezTo>
                  <a:pt x="131980" y="101933"/>
                  <a:pt x="135730" y="90724"/>
                  <a:pt x="135730" y="78581"/>
                </a:cubicBezTo>
                <a:cubicBezTo>
                  <a:pt x="135730" y="47014"/>
                  <a:pt x="110147" y="21431"/>
                  <a:pt x="78580" y="21431"/>
                </a:cubicBezTo>
                <a:cubicBezTo>
                  <a:pt x="47014" y="21431"/>
                  <a:pt x="21429" y="47014"/>
                  <a:pt x="21429" y="78581"/>
                </a:cubicBezTo>
                <a:cubicBezTo>
                  <a:pt x="21429" y="90724"/>
                  <a:pt x="25179" y="101933"/>
                  <a:pt x="31608" y="111129"/>
                </a:cubicBezTo>
                <a:cubicBezTo>
                  <a:pt x="33260" y="113495"/>
                  <a:pt x="35225" y="116175"/>
                  <a:pt x="37323" y="119032"/>
                </a:cubicBezTo>
                <a:lnTo>
                  <a:pt x="37323" y="119032"/>
                </a:lnTo>
                <a:cubicBezTo>
                  <a:pt x="43083" y="126935"/>
                  <a:pt x="49959" y="136401"/>
                  <a:pt x="55093" y="145733"/>
                </a:cubicBezTo>
                <a:cubicBezTo>
                  <a:pt x="59737" y="154216"/>
                  <a:pt x="62103" y="163056"/>
                  <a:pt x="63264" y="171404"/>
                </a:cubicBezTo>
                <a:lnTo>
                  <a:pt x="41521" y="171450"/>
                </a:lnTo>
                <a:cubicBezTo>
                  <a:pt x="40538" y="166092"/>
                  <a:pt x="38887" y="160868"/>
                  <a:pt x="36253" y="156047"/>
                </a:cubicBezTo>
                <a:cubicBezTo>
                  <a:pt x="31832" y="148009"/>
                  <a:pt x="26340" y="140466"/>
                  <a:pt x="20849" y="132919"/>
                </a:cubicBezTo>
                <a:lnTo>
                  <a:pt x="20849" y="132919"/>
                </a:lnTo>
                <a:lnTo>
                  <a:pt x="20849" y="132919"/>
                </a:lnTo>
                <a:cubicBezTo>
                  <a:pt x="18528" y="129749"/>
                  <a:pt x="16205" y="126580"/>
                  <a:pt x="13973" y="123364"/>
                </a:cubicBezTo>
                <a:cubicBezTo>
                  <a:pt x="5177" y="110684"/>
                  <a:pt x="-2" y="95235"/>
                  <a:pt x="-2" y="78581"/>
                </a:cubicBezTo>
                <a:cubicBezTo>
                  <a:pt x="-2" y="35184"/>
                  <a:pt x="35181" y="0"/>
                  <a:pt x="78580" y="0"/>
                </a:cubicBezTo>
                <a:cubicBezTo>
                  <a:pt x="121978" y="0"/>
                  <a:pt x="157161" y="35184"/>
                  <a:pt x="157161" y="78581"/>
                </a:cubicBezTo>
                <a:cubicBezTo>
                  <a:pt x="157161" y="95235"/>
                  <a:pt x="151982" y="110684"/>
                  <a:pt x="143142" y="123364"/>
                </a:cubicBezTo>
                <a:cubicBezTo>
                  <a:pt x="140910" y="126578"/>
                  <a:pt x="138587" y="129749"/>
                  <a:pt x="136266" y="132919"/>
                </a:cubicBezTo>
                <a:lnTo>
                  <a:pt x="136266" y="132919"/>
                </a:lnTo>
                <a:lnTo>
                  <a:pt x="136266" y="132919"/>
                </a:lnTo>
                <a:cubicBezTo>
                  <a:pt x="130775" y="140420"/>
                  <a:pt x="125282" y="147966"/>
                  <a:pt x="120863" y="156047"/>
                </a:cubicBezTo>
                <a:cubicBezTo>
                  <a:pt x="118229" y="160868"/>
                  <a:pt x="116577" y="166094"/>
                  <a:pt x="115595" y="171450"/>
                </a:cubicBezTo>
                <a:lnTo>
                  <a:pt x="93895" y="171450"/>
                </a:lnTo>
                <a:cubicBezTo>
                  <a:pt x="95057" y="163102"/>
                  <a:pt x="97422" y="154216"/>
                  <a:pt x="102066" y="145778"/>
                </a:cubicBezTo>
                <a:cubicBezTo>
                  <a:pt x="107200" y="136447"/>
                  <a:pt x="114076" y="126980"/>
                  <a:pt x="119836" y="119078"/>
                </a:cubicBezTo>
                <a:lnTo>
                  <a:pt x="119836" y="119078"/>
                </a:lnTo>
                <a:lnTo>
                  <a:pt x="119836" y="119078"/>
                </a:lnTo>
                <a:lnTo>
                  <a:pt x="119836" y="119078"/>
                </a:lnTo>
                <a:cubicBezTo>
                  <a:pt x="121934" y="116220"/>
                  <a:pt x="123855" y="113541"/>
                  <a:pt x="125507" y="111175"/>
                </a:cubicBezTo>
                <a:lnTo>
                  <a:pt x="125551" y="111129"/>
                </a:lnTo>
              </a:path>
              <a:path w="157163" h="228600">
                <a:moveTo>
                  <a:pt x="78581" y="57150"/>
                </a:moveTo>
                <a:cubicBezTo>
                  <a:pt x="66750" y="57150"/>
                  <a:pt x="57151" y="66749"/>
                  <a:pt x="57151" y="78581"/>
                </a:cubicBezTo>
                <a:cubicBezTo>
                  <a:pt x="57151" y="82511"/>
                  <a:pt x="53937" y="85725"/>
                  <a:pt x="50007" y="85725"/>
                </a:cubicBezTo>
                <a:cubicBezTo>
                  <a:pt x="46078" y="85725"/>
                  <a:pt x="42865" y="82511"/>
                  <a:pt x="42865" y="78581"/>
                </a:cubicBezTo>
                <a:cubicBezTo>
                  <a:pt x="42865" y="58846"/>
                  <a:pt x="58848" y="42863"/>
                  <a:pt x="78583" y="42863"/>
                </a:cubicBezTo>
                <a:cubicBezTo>
                  <a:pt x="82512" y="42863"/>
                  <a:pt x="85726" y="46077"/>
                  <a:pt x="85726" y="50006"/>
                </a:cubicBezTo>
                <a:cubicBezTo>
                  <a:pt x="85726" y="53936"/>
                  <a:pt x="82512" y="57150"/>
                  <a:pt x="78583" y="57150"/>
                </a:cubicBezTo>
                <a:lnTo>
                  <a:pt x="78581" y="57150"/>
                </a:lnTo>
              </a:path>
              <a:path w="157163" h="228600">
                <a:moveTo>
                  <a:pt x="78581" y="228600"/>
                </a:moveTo>
                <a:cubicBezTo>
                  <a:pt x="58846" y="228600"/>
                  <a:pt x="42863" y="212616"/>
                  <a:pt x="42863" y="192881"/>
                </a:cubicBezTo>
                <a:lnTo>
                  <a:pt x="42863" y="185738"/>
                </a:lnTo>
                <a:lnTo>
                  <a:pt x="114301" y="185738"/>
                </a:lnTo>
                <a:lnTo>
                  <a:pt x="114301" y="192881"/>
                </a:lnTo>
                <a:cubicBezTo>
                  <a:pt x="114301" y="212616"/>
                  <a:pt x="98318" y="228600"/>
                  <a:pt x="78583" y="228600"/>
                </a:cubicBezTo>
                <a:lnTo>
                  <a:pt x="78581" y="2286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2025-07-17T13:04:26Z</dcterms:created>
  <dcterms:modified xsi:type="dcterms:W3CDTF">2025-07-17T13:04:26Z</dcterms:modified>
</cp:coreProperties>
</file>