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c217cc91f33d072acd5f1cca02d02abae6b19d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26e83b6ac986a511d88f9d724cad340c93c184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6a3ea5efdbbb73f511b9c8b19bfc44137ae4ee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72ada43bbba028f2d3602009e72398d19681ef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0091ff593dd03bfbf8dda47b7f7c89e24de8ec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7ebc190500137b7aca4a89c429f6a8f635feac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2524213ce7ff88dcb14a2cbadebbb0559e170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7df882d5dcd625ce92181d0b84f15ff2e1d575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41e8145d7f2234520bacef434aad84183eb76d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41bbae87c4539ca9be7941e28133891ef40ab00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8d18021cf59efb877e0fbb65775b7fc5dc01a69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69b57fce6b84e031d5b0b648babcb52ec595dc9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ad24410a254b4bc77227f8fa51dbc63dfe01509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1a2d777e2d7e3c5863be04532d95a33bbb1924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108cf17f44c08aad0e668855d3fac14df2ca6d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5b80a9eaf39788a2660a87d9f0c5f9b291e3dcd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8e563449ae5d7f98a222291f31732109cec4e1d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eac33e1d11445f52f1357b651702ed626d1fc96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74778a24817c9a465bb4c268008ca9e789b8bfe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b1639bc16d4654437921a56f36c4e592c708b75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14" r="2991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Strategies, Challenges, and Integration Techniques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Interactive Language Learning Guide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Why Interactive Language Learning Matters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Structure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 Scenario Types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 Techniques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Communication Challenges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Vocabulary Highlights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and Home Support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and Ethical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Tools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Homework and Extension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Growth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1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2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3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4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5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6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7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8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9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10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11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12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13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14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33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15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16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17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18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19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Title 20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39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6934" r="69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Transforming Language Learning for 14-Year-Old Students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Conversational Mastery: Interactive Language Skills Role-Play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cross-cultural linguistic confidence</a:t>
            </a:r>
            <a:endParaRPr lang="en-US" sz="1155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linguistic diversity and multicultural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confidence in cross-cultural interactions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listening and responsive communication skills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Improving comprehension of spoken language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in meaningful dialogue with fluency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grammatical structures naturally</a:t>
            </a:r>
            <a:endParaRPr lang="en-US" sz="127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grammar rules accurately in speech and writing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Forming complex sentences with correct syntax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language adaptation in diverse contexts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cultural nuances in language usage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Adapting language register based on social settings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comprehensive conversational competence</a:t>
            </a:r>
            <a:endParaRPr lang="en-US" sz="112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vocabulary and expressions for effective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Practicing active listening and appropriate responses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6905" r="690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Overcoming language barriers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Fostering creativity and improvisation skills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Develops confidence and spontaneous communication abilities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language concepts in realistic scenarios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active participation and engagement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 bridges theoretical and practical language use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Adaptability in diverse contexts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Quick thinking and response abilities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communication requires dynamic skills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6"/>
              </a:spcBef>
              <a:buNone/>
            </a:pPr>
            <a:r>
              <a:rPr lang="en-US" sz="118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Why Interactive Language Learning Matters</a:t>
            </a:r>
            <a:endParaRPr lang="en-US" sz="1184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is more than grammar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cultural nuances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Emphasizing practical communication skills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Why Interactive Language Learning Matters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skill consolidation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25-30 minutes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Performance and peer evaluation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16-24 minutes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role-play scenarios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9-15 minutes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Warm-up communication exercise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4-8 minutes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Orientation and goal setting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0-3 minutes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Structure Overview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Intelligence in Communication</a:t>
            </a:r>
            <a:endParaRPr lang="en-US" sz="1243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Role-playing scenarios focusing on empathy, active listening, and emotional expression.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Exchange Simulation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Experiencing cross-cultural communication nuances and customs.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Problem-Solving Collaborative Dialogue</a:t>
            </a:r>
            <a:endParaRPr lang="en-US" sz="127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in discussions to resolve issues or make decisions as a team.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Introduction Context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Practicing formal greetings, self-introductions, and professional interactions.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Travel Interaction Dialogue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Simulating conversations at airports, hotels, and tourist attractions.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Role-Play Scenario Types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technology integration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AI and interactive tools for personalized learning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configurations</a:t>
            </a:r>
            <a:endParaRPr lang="en-US" sz="1315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activities to enhance communication skills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language skill pathways</a:t>
            </a:r>
            <a:endParaRPr lang="en-US" sz="134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Tailoring learning to individual strengths and weaknesses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Multimodal learning approaches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visual, auditory, and kinesthetic methods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Tiered complexity scenarios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Progressively challenging language scenarios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Strategies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Language Production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language skills through creating videos, podcasts, and digital presentations for practical application.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Language Exploration</a:t>
            </a:r>
            <a:endParaRPr lang="en-US" sz="1277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AR tools to bring language learning to life with interactive elements and visual aids.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Dialogue Platforms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language practice through platforms like Tandem and HelloTalk for real-time conversations.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Reality Communication Simulations</a:t>
            </a:r>
            <a:endParaRPr lang="en-US" sz="118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realistic language scenarios through VR technology for enhanced learning.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Language Learning Platforms</a:t>
            </a:r>
            <a:endParaRPr lang="en-US" sz="1248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platforms like Rosetta Stone and Babbel for immersive language practice.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Integration Techniques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Communication Analysis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Contrasting individual and group communication styles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language adaptation and effectiveness in diverse scenarios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Qualitative Engagement Observation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Observing student participation and interaction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Assessing engagement levels and active involvement in language activities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 Progress Tracking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Monitors language development over time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Identifies areas for improvement and growth opportunities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and Self-Assessment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student reflection and self-improvement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Fosters collaborative learning and feedback exchange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Holistic Performance Rubrics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evaluation criteria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Incorporates language proficiency, communication skills, and cultural awareness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Misinterpretations due to differing cultural norms and expressions.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communication misunderstandings</a:t>
            </a:r>
            <a:endParaRPr lang="en-US" sz="121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in accurately conveying tone and emphasis.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6"/>
              </a:spcBef>
              <a:buNone/>
            </a:pPr>
            <a:r>
              <a:rPr lang="en-US" sz="118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and intonation difficulties</a:t>
            </a:r>
            <a:endParaRPr lang="en-US" sz="1184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Difficulty transitioning between formal and informal speech.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Overreliance on formal language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Literal translation misconceptions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Directly translating phrases can lead to misunderstandings.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Communication Challenges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Linguistic Adaptation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Adjusting language use to fit different cultural contexts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Communicative Competence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Overall ability to interact and convey messages effectively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Pragmatics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Knowledge of language rules for effective communication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Communication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adapting language use based on the situation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Conversational Fluency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Ability to communicate smoothly and naturally in conversations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Vocabulary Highlights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fun language games and challenges to promote learning together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Language Learning Challenges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language learning apps and online resources for additional practice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Technology-Enhanced Learning Resources</a:t>
            </a:r>
            <a:endParaRPr lang="en-US" sz="127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learning about different cultures and languages at home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Exploration Activities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Weekly Communication Skill Guides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structured language practice activities for consistent improvement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and Home Support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culture of diversity and inclusion.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Accommodate different learning styles and cultural backgrounds.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Inclusive Learning Environment Strategies</a:t>
            </a:r>
            <a:endParaRPr lang="en-US" sz="118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 supportive environment for students to express themselves.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any emotional concerns promptly and sensitively.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Safety Measures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the importance of respectful language use.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open dialogue and mutual understanding.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Respectful Communication Guidelines</a:t>
            </a:r>
            <a:endParaRPr lang="en-US" sz="138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Consent and Participation Protocols</a:t>
            </a:r>
            <a:endParaRPr lang="en-US" sz="1387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Clearly outline the purpose of language learning activities.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Obtain explicit consent from students and guardians for participation.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and Ethical Considerations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communication tools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Tools for enhancing language production and comprehension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AI-powered learning systems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language learning algorithms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exchange applications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Platforms for real-time language exchange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reality language platforms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Immersive language practice environments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Duolingo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language learning app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Tools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6994" r="69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Prompt students to create digital stories in multiple languages.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creativity and language integration through multimedia projects.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Multilingual Digital Storytelling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a community language exchange or service project.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language skills in authentic, practical settings.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Language Interaction Project</a:t>
            </a:r>
            <a:endParaRPr lang="en-US" sz="1248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Task students with researching and presenting on a cultural topic.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language nuances and cross-cultural communication strategies.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Communication Challenge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Conversational Dialogue Journal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write daily dialogues in the target language.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reflections on language challenges and successes.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Homework and Extension Activities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89" r="308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as a continuous journey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lifelong learning opportunities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Celebrating communication milestones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progress and achievements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essential lifelong learning skills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Growth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Growth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Confident communication is key to global competence.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Empowering Students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Leads to spontaneous communication abilities.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Confidence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Bridge theoretical knowledge with practical application.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 Activities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communication skills effectively.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technology for multilingual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digital language proficiency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Multilingual Interaction Strategies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workplace language interactions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industry-specific communication skills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Communication Scenarios</a:t>
            </a:r>
            <a:endParaRPr lang="en-US" sz="1345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Intercultural Communication Workshop</a:t>
            </a:r>
            <a:endParaRPr lang="en-US" sz="112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deeper cultural nuances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cross-cultural communication skills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forums and communities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workshops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Tutoring services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Support Channels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language learning platforms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exchange programs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language learning apps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Learning Resources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Resources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languagelearning@gmail.com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+1-123-456-7890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Resources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 clean, modern design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language and communication-themed graphics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consistent color palette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icons and visual metaphors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high readability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Memrise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Incorporates mnemonic techniques for vocabulary retention.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FluentU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Utilizes real-world videos to enhance language learning experience.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Babbel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Focuses on practical language skills through interactive lessons.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Rosetta Stone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Known for its immersive approach to language acquisition.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Duolingo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popular app for language learning with interactive exercises.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Memrise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Incorporates mnemonic techniques for vocabulary retention.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FluentU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Utilizes real-world videos to enhance language learning experience.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Babbel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Focuses on practical language skills through interactive lessons.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Rosetta Stone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Known for its immersive approach to language acquisition.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Duolingo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popular app for language learning with interactive exercises.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2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language retention and application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Fosters cultural understanding and empathy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Boosts confidence in real-life communication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Immersive Language Experiences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3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25-30 minutes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skill consolidation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16-24 minutes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Performance and peer evaluation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9-15 minutes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Primary role-play scenarios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4-8 minutes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Warm-up communication exercise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0-3 minutes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Orientation and goal setting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4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Intelligence in Communication</a:t>
            </a:r>
            <a:endParaRPr lang="en-US" sz="1243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and manage your emotions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others' emotions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interpersonal relationships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Exchange Simulation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Participate in role-playing activities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Experience different cultural perspectives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empathy and understanding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Problem-Solving Collaborative Dialogue</a:t>
            </a:r>
            <a:endParaRPr lang="en-US" sz="127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 together to find solutions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teamwork and communication skills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critical thinking abilities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Introduction Context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how to introduce yourself in a professional setting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importance of first impressions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elevator pitches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Travel Interaction Dialogue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conversations with locals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language skills in real-life scenarios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cultural nuances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5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Technology Integration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apps for on-the-go practice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tutors for personalized feedback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reality simulations for immersive experiences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Configurations</a:t>
            </a:r>
            <a:endParaRPr lang="en-US" sz="1315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role-plays for peer feedback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Pair work for interactive practice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Team challenges for real-world application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Language Skill Pathways</a:t>
            </a:r>
            <a:endParaRPr lang="en-US" sz="134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Tailored learning based on individual strengths and weaknesses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Customized vocabulary building exercises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grammar drills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Multimodal Learning Approaches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aids for better comprehension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Audio resources for pronunciation practice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games for engagement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Tiered Complexity Scenarios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Beginner level: Basic everyday conversations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Intermediate level: Role-plays in professional settings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level: Complex negotiation scenarios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6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00" r="308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language learning platforms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reality communication simulations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dialogue platforms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language exploration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language production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 Techniques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7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communication analysis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Qualitative engagement observation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 progress tracking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and self-assessment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Holistic performance rubrics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8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Literal translation misconceptions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Overreliance on formal language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and intonation difficulties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communication misunderstandings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Communication Challenges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9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28</a:t>
            </a:r>
            <a:endParaRPr lang="en-US" sz="1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linguistic adaptation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Flexibility in language to align with diverse cultural norms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Communicative competence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Ability to effectively convey messages and understand others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pragmatics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Knowledge of language in practical use and social contexts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communication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adapting language use based on the situation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Conversational fluency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Mastery in natural, flowing dialogue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10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29</a:t>
            </a:r>
            <a:endParaRPr lang="en-US" sz="1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6994" r="69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language learning challenges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Technology-enhanced learning resources</a:t>
            </a:r>
            <a:endParaRPr lang="en-US" sz="127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exploration activities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Weekly communication skill guides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11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</a:t>
            </a:r>
            <a:endParaRPr lang="en-US" sz="1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Promoting inclusivity and diversity within the language learning setting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Inclusive learning environment strategies</a:t>
            </a:r>
            <a:endParaRPr lang="en-US" sz="118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strategies to ensure emotional well-being during language learning interactions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safety measures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Establishing respectful communication norms to foster a positive learning environment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Respectful communication guidelines</a:t>
            </a:r>
            <a:endParaRPr lang="en-US" sz="138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Consent and participation protocols</a:t>
            </a:r>
            <a:endParaRPr lang="en-US" sz="1387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guidelines on obtaining consent for participation in language learning activities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12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31</a:t>
            </a:r>
            <a:endParaRPr lang="en-US" sz="1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communication tools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Software enabling diverse forms of language practice through audio, video, and text.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AI-powered learning systems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Intelligent tools for personalized language learning and feedback.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exchange applications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Platforms connecting language learners for virtual language exchange.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reality language platforms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Immersive technology for language practice in realistic scenarios.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Duolingo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popular language learning app with interactive exercises and gamified lessons.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13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32</a:t>
            </a:r>
            <a:endParaRPr lang="en-US" sz="1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6994" r="69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Creating stories in multiple languages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digital tools for storytelling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Promoting linguistic diversity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Multilingual digital storytelling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in real-life conversations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language skills in practical settings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confidence in language use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language interaction project</a:t>
            </a:r>
            <a:endParaRPr lang="en-US" sz="1248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cultural differences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Overcoming language barriers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cross-cultural communication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communication challenge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Conversational dialogue journal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Documenting daily conversations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Reflecting on communication styles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Improving conversational skills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14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33</a:t>
            </a:r>
            <a:endParaRPr 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language learning as a continuous journey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Celebrating milestones in communication proficiency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lifelong skills for effective language use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Valuing and embracing linguistic diversity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Growth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15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34</a:t>
            </a:r>
            <a:endParaRPr lang="en-US" sz="1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16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263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444062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029235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3040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2861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Empowering students through confident communication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4241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4062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Building global communication competence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5442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Transformative power of interactive language learning</a:t>
            </a:r>
            <a:endParaRPr lang="en-US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translation tools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Adapting to different languages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clear communication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multilingual interaction strategies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Handling conflicts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Negotiation skills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Presentation techniques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communication scenarios</a:t>
            </a:r>
            <a:endParaRPr lang="en-US" sz="1345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intercultural communication workshop</a:t>
            </a:r>
            <a:endParaRPr lang="en-US" sz="112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cultural differences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Effective communication techniques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cultural competence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17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36</a:t>
            </a:r>
            <a:endParaRPr lang="en-US" sz="1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128821" y="2571157"/>
            <a:ext cx="3200398" cy="3305768"/>
          </a:xfrm>
          <a:custGeom>
            <a:avLst/>
            <a:gdLst/>
            <a:ahLst/>
            <a:cxnLst/>
            <a:rect l="l" t="t" r="r" b="b"/>
            <a:pathLst>
              <a:path w="3200398" h="3305768">
                <a:moveTo>
                  <a:pt x="0" y="3305768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community forums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workshops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Support Channels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3305768"/>
          </a:xfrm>
          <a:custGeom>
            <a:avLst/>
            <a:gdLst/>
            <a:ahLst/>
            <a:cxnLst/>
            <a:rect l="l" t="t" r="r" b="b"/>
            <a:pathLst>
              <a:path w="3200400" h="3305768">
                <a:moveTo>
                  <a:pt x="0" y="330576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"FluentU" language learning app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"BBC Languages" online courses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Learning Resources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1872" y="2572898"/>
            <a:ext cx="3200400" cy="3305768"/>
          </a:xfrm>
          <a:custGeom>
            <a:avLst/>
            <a:gdLst/>
            <a:ahLst/>
            <a:cxnLst/>
            <a:rect l="l" t="t" r="r" b="b"/>
            <a:pathLst>
              <a:path w="3200400" h="3305768">
                <a:moveTo>
                  <a:pt x="0" y="330576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languagelearning@education.com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+1-800-123-4567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18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37</a:t>
            </a:r>
            <a:endParaRPr lang="en-US" sz="1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vocabulary drills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Gamified language practice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learning pathways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Apps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language practice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communication connections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Diverse language exposure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Exchange Platforms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Immersion Programs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Intensive cultural experiences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language acquisition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application opportunities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19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38</a:t>
            </a:r>
            <a:endParaRPr lang="en-US" sz="16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Interactive Language Learning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Networking with language enthusiasts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speaking in real-life scenarios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Meetup Groups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exercises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Gamified learning techniques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Apps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Conversational practice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Cross-cultural communication opportunities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Exchange Partners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Immersion Programs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Intensive language practice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immersion experiences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Title 20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39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2024-12-06T18:50:18Z</dcterms:created>
  <dcterms:modified xsi:type="dcterms:W3CDTF">2024-12-06T18:50:18Z</dcterms:modified>
</cp:coreProperties>
</file>