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cda7d5b6442c0ee70d8bbbcecba6835039491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8663784d17069113be559494ea9f548a0dd5b56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5163a3ba9ea510881afb90c706849131b6d279d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59b4c9e965dcd0c0f3410eab2cd2aa9ba900d60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3bc4f3525018964f62158a733e49a3e0ce48bcd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1fd8713b0c7b0133d8613a316929d8d088279f9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29d5d6ceee4c4bdd7caaa7cde3400ab681365e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8658b9299f4c5bb55a853d029c98cc1814b334f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1c58a8c6b828d0b653fb7cb1680a32467b2ad2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494b9d7e5019c9238f60696cfe054e13df9aeb0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0dedb0badb9f0a2c729ab8ff73e15cff24142f1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142b4754a3fc62f5140852c6bfc4eca05c62f7b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709d0bd5f492ad6ad200d883b7f712b8024db99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Understanding, Building, and Enriching Your Family Heritage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the Roots: A Comprehensive Guide to Family Tree Creation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Introduction to Creating a Family Tree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is a Family Tree?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Why Create a Family Tree?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Getting Started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Family Relationships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Adding Pictures and Stories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Creating a Family Tree Template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Family Tree Examples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Tips and Variations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 and Evaluation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Extension Activities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Parent Engagement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Safety Considerations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 and Next Steps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Roots: A Comprehensive Guide to Family Tree Creation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Creating a Family Tree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Family relationships can be intricate, shaped by shared experiences and emotions.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Mapping these connections is vital for a comprehensive family tree.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Relationships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5581" y="5644"/>
                </a:moveTo>
                <a:cubicBezTo>
                  <a:pt x="192366" y="2072"/>
                  <a:pt x="187723" y="0"/>
                  <a:pt x="182865" y="0"/>
                </a:cubicBezTo>
                <a:cubicBezTo>
                  <a:pt x="178007" y="0"/>
                  <a:pt x="173364" y="2072"/>
                  <a:pt x="170149" y="5644"/>
                </a:cubicBezTo>
                <a:lnTo>
                  <a:pt x="67279" y="119944"/>
                </a:lnTo>
                <a:cubicBezTo>
                  <a:pt x="62778" y="124944"/>
                  <a:pt x="61635" y="132231"/>
                  <a:pt x="64350" y="138374"/>
                </a:cubicBezTo>
                <a:cubicBezTo>
                  <a:pt x="67065" y="144518"/>
                  <a:pt x="73208" y="148590"/>
                  <a:pt x="79995" y="148590"/>
                </a:cubicBezTo>
                <a:lnTo>
                  <a:pt x="88424" y="148590"/>
                </a:lnTo>
                <a:lnTo>
                  <a:pt x="44133" y="200311"/>
                </a:lnTo>
                <a:cubicBezTo>
                  <a:pt x="39776" y="205383"/>
                  <a:pt x="38775" y="212527"/>
                  <a:pt x="41561" y="218599"/>
                </a:cubicBezTo>
                <a:cubicBezTo>
                  <a:pt x="44348" y="224671"/>
                  <a:pt x="50420" y="228600"/>
                  <a:pt x="57135" y="228600"/>
                </a:cubicBezTo>
                <a:lnTo>
                  <a:pt x="74280" y="228600"/>
                </a:lnTo>
                <a:lnTo>
                  <a:pt x="26274" y="292608"/>
                </a:lnTo>
                <a:cubicBezTo>
                  <a:pt x="22345" y="297823"/>
                  <a:pt x="21773" y="304752"/>
                  <a:pt x="24631" y="310539"/>
                </a:cubicBezTo>
                <a:cubicBezTo>
                  <a:pt x="27488" y="316325"/>
                  <a:pt x="33489" y="320040"/>
                  <a:pt x="39990" y="320040"/>
                </a:cubicBezTo>
                <a:lnTo>
                  <a:pt x="137145" y="320040"/>
                </a:lnTo>
                <a:lnTo>
                  <a:pt x="165720" y="320040"/>
                </a:lnTo>
                <a:lnTo>
                  <a:pt x="165720" y="348615"/>
                </a:lnTo>
                <a:cubicBezTo>
                  <a:pt x="165720" y="358116"/>
                  <a:pt x="173364" y="365760"/>
                  <a:pt x="182865" y="365760"/>
                </a:cubicBezTo>
                <a:cubicBezTo>
                  <a:pt x="192366" y="365760"/>
                  <a:pt x="200010" y="358116"/>
                  <a:pt x="200010" y="348615"/>
                </a:cubicBezTo>
                <a:lnTo>
                  <a:pt x="200010" y="320040"/>
                </a:lnTo>
                <a:lnTo>
                  <a:pt x="228585" y="320040"/>
                </a:lnTo>
                <a:lnTo>
                  <a:pt x="325740" y="320040"/>
                </a:lnTo>
                <a:cubicBezTo>
                  <a:pt x="332241" y="320040"/>
                  <a:pt x="338170" y="316397"/>
                  <a:pt x="341099" y="310539"/>
                </a:cubicBezTo>
                <a:cubicBezTo>
                  <a:pt x="344028" y="304681"/>
                  <a:pt x="343385" y="297752"/>
                  <a:pt x="339456" y="292608"/>
                </a:cubicBezTo>
                <a:lnTo>
                  <a:pt x="291450" y="228600"/>
                </a:lnTo>
                <a:lnTo>
                  <a:pt x="308595" y="228600"/>
                </a:lnTo>
                <a:cubicBezTo>
                  <a:pt x="315310" y="228600"/>
                  <a:pt x="321382" y="224671"/>
                  <a:pt x="324168" y="218599"/>
                </a:cubicBezTo>
                <a:cubicBezTo>
                  <a:pt x="326954" y="212527"/>
                  <a:pt x="325954" y="205383"/>
                  <a:pt x="321596" y="200311"/>
                </a:cubicBezTo>
                <a:lnTo>
                  <a:pt x="277305" y="148590"/>
                </a:lnTo>
                <a:lnTo>
                  <a:pt x="285735" y="148590"/>
                </a:lnTo>
                <a:cubicBezTo>
                  <a:pt x="292521" y="148590"/>
                  <a:pt x="298665" y="144590"/>
                  <a:pt x="301380" y="138446"/>
                </a:cubicBezTo>
                <a:cubicBezTo>
                  <a:pt x="304094" y="132302"/>
                  <a:pt x="303023" y="125016"/>
                  <a:pt x="298451" y="120015"/>
                </a:cubicBezTo>
                <a:lnTo>
                  <a:pt x="195581" y="5715"/>
                </a:lnTo>
                <a:lnTo>
                  <a:pt x="195581" y="5644"/>
                </a:lnTo>
                <a:moveTo>
                  <a:pt x="200010" y="285750"/>
                </a:moveTo>
                <a:lnTo>
                  <a:pt x="200010" y="154305"/>
                </a:lnTo>
                <a:cubicBezTo>
                  <a:pt x="200010" y="144804"/>
                  <a:pt x="192366" y="137160"/>
                  <a:pt x="182865" y="137160"/>
                </a:cubicBezTo>
                <a:cubicBezTo>
                  <a:pt x="173364" y="137160"/>
                  <a:pt x="165720" y="144804"/>
                  <a:pt x="165720" y="154305"/>
                </a:cubicBezTo>
                <a:lnTo>
                  <a:pt x="165720" y="285750"/>
                </a:lnTo>
                <a:lnTo>
                  <a:pt x="137145" y="285750"/>
                </a:lnTo>
                <a:lnTo>
                  <a:pt x="74280" y="285750"/>
                </a:lnTo>
                <a:lnTo>
                  <a:pt x="122286" y="221742"/>
                </a:lnTo>
                <a:cubicBezTo>
                  <a:pt x="126215" y="216527"/>
                  <a:pt x="126786" y="209598"/>
                  <a:pt x="123929" y="203811"/>
                </a:cubicBezTo>
                <a:cubicBezTo>
                  <a:pt x="121071" y="198025"/>
                  <a:pt x="115071" y="194310"/>
                  <a:pt x="108570" y="194310"/>
                </a:cubicBezTo>
                <a:lnTo>
                  <a:pt x="94425" y="194310"/>
                </a:lnTo>
                <a:lnTo>
                  <a:pt x="138716" y="142589"/>
                </a:lnTo>
                <a:cubicBezTo>
                  <a:pt x="143074" y="137517"/>
                  <a:pt x="144074" y="130373"/>
                  <a:pt x="141288" y="124301"/>
                </a:cubicBezTo>
                <a:cubicBezTo>
                  <a:pt x="138502" y="118229"/>
                  <a:pt x="132430" y="114300"/>
                  <a:pt x="125715" y="114300"/>
                </a:cubicBezTo>
                <a:lnTo>
                  <a:pt x="118500" y="114300"/>
                </a:lnTo>
                <a:lnTo>
                  <a:pt x="182865" y="42791"/>
                </a:lnTo>
                <a:lnTo>
                  <a:pt x="247230" y="114300"/>
                </a:lnTo>
                <a:lnTo>
                  <a:pt x="240015" y="114300"/>
                </a:lnTo>
                <a:cubicBezTo>
                  <a:pt x="233300" y="114300"/>
                  <a:pt x="227228" y="118229"/>
                  <a:pt x="224441" y="124301"/>
                </a:cubicBezTo>
                <a:cubicBezTo>
                  <a:pt x="221655" y="130373"/>
                  <a:pt x="222656" y="137517"/>
                  <a:pt x="227013" y="142589"/>
                </a:cubicBezTo>
                <a:lnTo>
                  <a:pt x="271304" y="194310"/>
                </a:lnTo>
                <a:lnTo>
                  <a:pt x="257160" y="194310"/>
                </a:lnTo>
                <a:cubicBezTo>
                  <a:pt x="250659" y="194310"/>
                  <a:pt x="244730" y="197953"/>
                  <a:pt x="241801" y="203811"/>
                </a:cubicBezTo>
                <a:cubicBezTo>
                  <a:pt x="238872" y="209669"/>
                  <a:pt x="239515" y="216599"/>
                  <a:pt x="243444" y="221742"/>
                </a:cubicBezTo>
                <a:lnTo>
                  <a:pt x="291450" y="285750"/>
                </a:lnTo>
                <a:lnTo>
                  <a:pt x="228585" y="285750"/>
                </a:lnTo>
                <a:lnTo>
                  <a:pt x="200010" y="2857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Your immediate family forms the core of your personal history and identity.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Recognizing each member's role helps in understanding family dynamics.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Immediate Family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3156" y="45720"/>
                </a:moveTo>
                <a:cubicBezTo>
                  <a:pt x="133156" y="20470"/>
                  <a:pt x="112687" y="0"/>
                  <a:pt x="87436" y="0"/>
                </a:cubicBezTo>
                <a:cubicBezTo>
                  <a:pt x="62186" y="0"/>
                  <a:pt x="41716" y="20470"/>
                  <a:pt x="41716" y="45720"/>
                </a:cubicBezTo>
                <a:cubicBezTo>
                  <a:pt x="41716" y="70970"/>
                  <a:pt x="62186" y="91440"/>
                  <a:pt x="87436" y="91440"/>
                </a:cubicBezTo>
                <a:cubicBezTo>
                  <a:pt x="112687" y="91440"/>
                  <a:pt x="133156" y="70970"/>
                  <a:pt x="133156" y="45720"/>
                </a:cubicBezTo>
                <a:lnTo>
                  <a:pt x="133156" y="45720"/>
                </a:lnTo>
                <a:moveTo>
                  <a:pt x="71434" y="148590"/>
                </a:moveTo>
                <a:lnTo>
                  <a:pt x="87436" y="148590"/>
                </a:lnTo>
                <a:lnTo>
                  <a:pt x="103438" y="148590"/>
                </a:lnTo>
                <a:lnTo>
                  <a:pt x="126513" y="148590"/>
                </a:lnTo>
                <a:cubicBezTo>
                  <a:pt x="123441" y="141589"/>
                  <a:pt x="121726" y="133874"/>
                  <a:pt x="121726" y="125730"/>
                </a:cubicBezTo>
                <a:cubicBezTo>
                  <a:pt x="121726" y="122944"/>
                  <a:pt x="121941" y="120158"/>
                  <a:pt x="122298" y="117515"/>
                </a:cubicBezTo>
                <a:cubicBezTo>
                  <a:pt x="116369" y="115443"/>
                  <a:pt x="110011" y="114300"/>
                  <a:pt x="103438" y="114300"/>
                </a:cubicBezTo>
                <a:lnTo>
                  <a:pt x="71434" y="114300"/>
                </a:lnTo>
                <a:cubicBezTo>
                  <a:pt x="41716" y="114300"/>
                  <a:pt x="16928" y="137089"/>
                  <a:pt x="14499" y="166735"/>
                </a:cubicBezTo>
                <a:lnTo>
                  <a:pt x="11570" y="201954"/>
                </a:lnTo>
                <a:cubicBezTo>
                  <a:pt x="9784" y="223242"/>
                  <a:pt x="22785" y="242030"/>
                  <a:pt x="41716" y="248817"/>
                </a:cubicBezTo>
                <a:lnTo>
                  <a:pt x="41716" y="348615"/>
                </a:lnTo>
                <a:cubicBezTo>
                  <a:pt x="41716" y="358116"/>
                  <a:pt x="49360" y="365760"/>
                  <a:pt x="58861" y="365760"/>
                </a:cubicBezTo>
                <a:cubicBezTo>
                  <a:pt x="68363" y="365760"/>
                  <a:pt x="76006" y="358116"/>
                  <a:pt x="76006" y="348615"/>
                </a:cubicBezTo>
                <a:lnTo>
                  <a:pt x="76006" y="251460"/>
                </a:lnTo>
                <a:lnTo>
                  <a:pt x="98866" y="251460"/>
                </a:lnTo>
                <a:lnTo>
                  <a:pt x="98866" y="240030"/>
                </a:lnTo>
                <a:cubicBezTo>
                  <a:pt x="98866" y="232100"/>
                  <a:pt x="100009" y="224385"/>
                  <a:pt x="102152" y="217170"/>
                </a:cubicBezTo>
                <a:lnTo>
                  <a:pt x="58861" y="217170"/>
                </a:lnTo>
                <a:lnTo>
                  <a:pt x="57147" y="217170"/>
                </a:lnTo>
                <a:cubicBezTo>
                  <a:pt x="50432" y="217170"/>
                  <a:pt x="45217" y="211455"/>
                  <a:pt x="45788" y="204811"/>
                </a:cubicBezTo>
                <a:lnTo>
                  <a:pt x="48717" y="169593"/>
                </a:lnTo>
                <a:cubicBezTo>
                  <a:pt x="49646" y="157734"/>
                  <a:pt x="59576" y="148590"/>
                  <a:pt x="71434" y="148590"/>
                </a:cubicBezTo>
                <a:lnTo>
                  <a:pt x="71434" y="148590"/>
                </a:lnTo>
                <a:moveTo>
                  <a:pt x="236026" y="125730"/>
                </a:moveTo>
                <a:cubicBezTo>
                  <a:pt x="236026" y="133874"/>
                  <a:pt x="234312" y="141589"/>
                  <a:pt x="231240" y="148590"/>
                </a:cubicBezTo>
                <a:lnTo>
                  <a:pt x="259029" y="148590"/>
                </a:lnTo>
                <a:lnTo>
                  <a:pt x="270245" y="148590"/>
                </a:lnTo>
                <a:lnTo>
                  <a:pt x="281461" y="148590"/>
                </a:lnTo>
                <a:cubicBezTo>
                  <a:pt x="286533" y="148590"/>
                  <a:pt x="291033" y="151948"/>
                  <a:pt x="292462" y="156877"/>
                </a:cubicBezTo>
                <a:lnTo>
                  <a:pt x="316322" y="240030"/>
                </a:lnTo>
                <a:lnTo>
                  <a:pt x="258886" y="240030"/>
                </a:lnTo>
                <a:lnTo>
                  <a:pt x="258886" y="251460"/>
                </a:lnTo>
                <a:cubicBezTo>
                  <a:pt x="258886" y="259461"/>
                  <a:pt x="257529" y="267176"/>
                  <a:pt x="254957" y="274320"/>
                </a:cubicBezTo>
                <a:lnTo>
                  <a:pt x="281746" y="274320"/>
                </a:lnTo>
                <a:lnTo>
                  <a:pt x="281746" y="348615"/>
                </a:lnTo>
                <a:cubicBezTo>
                  <a:pt x="281746" y="358116"/>
                  <a:pt x="289390" y="365760"/>
                  <a:pt x="298891" y="365760"/>
                </a:cubicBezTo>
                <a:cubicBezTo>
                  <a:pt x="308393" y="365760"/>
                  <a:pt x="316036" y="358116"/>
                  <a:pt x="316036" y="348615"/>
                </a:cubicBezTo>
                <a:lnTo>
                  <a:pt x="316036" y="274320"/>
                </a:lnTo>
                <a:lnTo>
                  <a:pt x="331467" y="274320"/>
                </a:lnTo>
                <a:cubicBezTo>
                  <a:pt x="346683" y="274320"/>
                  <a:pt x="357613" y="259818"/>
                  <a:pt x="353470" y="245173"/>
                </a:cubicBezTo>
                <a:lnTo>
                  <a:pt x="325538" y="147447"/>
                </a:lnTo>
                <a:cubicBezTo>
                  <a:pt x="319965" y="127802"/>
                  <a:pt x="301963" y="114300"/>
                  <a:pt x="281603" y="114300"/>
                </a:cubicBezTo>
                <a:lnTo>
                  <a:pt x="259172" y="114300"/>
                </a:lnTo>
                <a:cubicBezTo>
                  <a:pt x="250742" y="114300"/>
                  <a:pt x="242741" y="116586"/>
                  <a:pt x="235883" y="120658"/>
                </a:cubicBezTo>
                <a:cubicBezTo>
                  <a:pt x="236026" y="122301"/>
                  <a:pt x="236098" y="124015"/>
                  <a:pt x="236098" y="125730"/>
                </a:cubicBezTo>
                <a:lnTo>
                  <a:pt x="236026" y="125730"/>
                </a:lnTo>
                <a:moveTo>
                  <a:pt x="316036" y="45720"/>
                </a:moveTo>
                <a:cubicBezTo>
                  <a:pt x="316036" y="20470"/>
                  <a:pt x="295567" y="0"/>
                  <a:pt x="270316" y="0"/>
                </a:cubicBezTo>
                <a:cubicBezTo>
                  <a:pt x="245066" y="0"/>
                  <a:pt x="224596" y="20470"/>
                  <a:pt x="224596" y="45720"/>
                </a:cubicBezTo>
                <a:cubicBezTo>
                  <a:pt x="224596" y="70970"/>
                  <a:pt x="245066" y="91440"/>
                  <a:pt x="270316" y="91440"/>
                </a:cubicBezTo>
                <a:cubicBezTo>
                  <a:pt x="295567" y="91440"/>
                  <a:pt x="316036" y="70970"/>
                  <a:pt x="316036" y="45720"/>
                </a:cubicBezTo>
                <a:moveTo>
                  <a:pt x="178876" y="160020"/>
                </a:moveTo>
                <a:cubicBezTo>
                  <a:pt x="197814" y="160020"/>
                  <a:pt x="213166" y="144668"/>
                  <a:pt x="213166" y="125730"/>
                </a:cubicBezTo>
                <a:cubicBezTo>
                  <a:pt x="213166" y="106792"/>
                  <a:pt x="197814" y="91440"/>
                  <a:pt x="178876" y="91440"/>
                </a:cubicBezTo>
                <a:cubicBezTo>
                  <a:pt x="159938" y="91440"/>
                  <a:pt x="144586" y="106792"/>
                  <a:pt x="144586" y="125730"/>
                </a:cubicBezTo>
                <a:cubicBezTo>
                  <a:pt x="144586" y="144668"/>
                  <a:pt x="159938" y="160020"/>
                  <a:pt x="178876" y="160020"/>
                </a:cubicBezTo>
                <a:moveTo>
                  <a:pt x="201736" y="240030"/>
                </a:moveTo>
                <a:lnTo>
                  <a:pt x="201736" y="251460"/>
                </a:lnTo>
                <a:cubicBezTo>
                  <a:pt x="201736" y="257747"/>
                  <a:pt x="196593" y="262890"/>
                  <a:pt x="190306" y="262890"/>
                </a:cubicBezTo>
                <a:lnTo>
                  <a:pt x="178876" y="262890"/>
                </a:lnTo>
                <a:lnTo>
                  <a:pt x="167446" y="262890"/>
                </a:lnTo>
                <a:cubicBezTo>
                  <a:pt x="161160" y="262890"/>
                  <a:pt x="156016" y="257747"/>
                  <a:pt x="156016" y="251460"/>
                </a:cubicBezTo>
                <a:lnTo>
                  <a:pt x="156016" y="240030"/>
                </a:lnTo>
                <a:cubicBezTo>
                  <a:pt x="156016" y="227386"/>
                  <a:pt x="166232" y="217170"/>
                  <a:pt x="178876" y="217170"/>
                </a:cubicBezTo>
                <a:cubicBezTo>
                  <a:pt x="191521" y="217170"/>
                  <a:pt x="201736" y="227386"/>
                  <a:pt x="201736" y="240030"/>
                </a:cubicBezTo>
                <a:moveTo>
                  <a:pt x="236026" y="251460"/>
                </a:moveTo>
                <a:lnTo>
                  <a:pt x="236026" y="240030"/>
                </a:lnTo>
                <a:cubicBezTo>
                  <a:pt x="236026" y="208455"/>
                  <a:pt x="210452" y="182880"/>
                  <a:pt x="178876" y="182880"/>
                </a:cubicBezTo>
                <a:cubicBezTo>
                  <a:pt x="147301" y="182880"/>
                  <a:pt x="121726" y="208455"/>
                  <a:pt x="121726" y="240030"/>
                </a:cubicBezTo>
                <a:lnTo>
                  <a:pt x="121726" y="251460"/>
                </a:lnTo>
                <a:cubicBezTo>
                  <a:pt x="121726" y="268605"/>
                  <a:pt x="131156" y="283535"/>
                  <a:pt x="145086" y="291322"/>
                </a:cubicBezTo>
                <a:cubicBezTo>
                  <a:pt x="144729" y="293251"/>
                  <a:pt x="144586" y="295180"/>
                  <a:pt x="144586" y="297180"/>
                </a:cubicBezTo>
                <a:lnTo>
                  <a:pt x="144586" y="342900"/>
                </a:lnTo>
                <a:cubicBezTo>
                  <a:pt x="144586" y="355544"/>
                  <a:pt x="154802" y="365760"/>
                  <a:pt x="167446" y="365760"/>
                </a:cubicBezTo>
                <a:lnTo>
                  <a:pt x="190306" y="365760"/>
                </a:lnTo>
                <a:cubicBezTo>
                  <a:pt x="202951" y="365760"/>
                  <a:pt x="213166" y="355544"/>
                  <a:pt x="213166" y="342900"/>
                </a:cubicBezTo>
                <a:lnTo>
                  <a:pt x="213166" y="297180"/>
                </a:lnTo>
                <a:cubicBezTo>
                  <a:pt x="213166" y="295180"/>
                  <a:pt x="213023" y="293251"/>
                  <a:pt x="212666" y="291322"/>
                </a:cubicBezTo>
                <a:cubicBezTo>
                  <a:pt x="226597" y="283535"/>
                  <a:pt x="236026" y="268605"/>
                  <a:pt x="236026" y="251460"/>
                </a:cubicBezTo>
                <a:lnTo>
                  <a:pt x="236026" y="2514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Family heritage is a tapestry woven from the stories and experiences of those who came before us.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your heritage can reveal unique insights into your family's journey.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Family Heritage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Roots: A Comprehensive Guide to Family Tree Creation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a Family Tree?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Creating a family tree is a fun way to explore your heritage and learn about your roots.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3156" y="45720"/>
                </a:moveTo>
                <a:cubicBezTo>
                  <a:pt x="133156" y="20470"/>
                  <a:pt x="112687" y="0"/>
                  <a:pt x="87436" y="0"/>
                </a:cubicBezTo>
                <a:cubicBezTo>
                  <a:pt x="62186" y="0"/>
                  <a:pt x="41716" y="20470"/>
                  <a:pt x="41716" y="45720"/>
                </a:cubicBezTo>
                <a:cubicBezTo>
                  <a:pt x="41716" y="70970"/>
                  <a:pt x="62186" y="91440"/>
                  <a:pt x="87436" y="91440"/>
                </a:cubicBezTo>
                <a:cubicBezTo>
                  <a:pt x="112687" y="91440"/>
                  <a:pt x="133156" y="70970"/>
                  <a:pt x="133156" y="45720"/>
                </a:cubicBezTo>
                <a:lnTo>
                  <a:pt x="133156" y="45720"/>
                </a:lnTo>
                <a:moveTo>
                  <a:pt x="71434" y="148590"/>
                </a:moveTo>
                <a:lnTo>
                  <a:pt x="87436" y="148590"/>
                </a:lnTo>
                <a:lnTo>
                  <a:pt x="103438" y="148590"/>
                </a:lnTo>
                <a:lnTo>
                  <a:pt x="126513" y="148590"/>
                </a:lnTo>
                <a:cubicBezTo>
                  <a:pt x="123441" y="141589"/>
                  <a:pt x="121726" y="133874"/>
                  <a:pt x="121726" y="125730"/>
                </a:cubicBezTo>
                <a:cubicBezTo>
                  <a:pt x="121726" y="122944"/>
                  <a:pt x="121941" y="120158"/>
                  <a:pt x="122298" y="117515"/>
                </a:cubicBezTo>
                <a:cubicBezTo>
                  <a:pt x="116369" y="115443"/>
                  <a:pt x="110011" y="114300"/>
                  <a:pt x="103438" y="114300"/>
                </a:cubicBezTo>
                <a:lnTo>
                  <a:pt x="71434" y="114300"/>
                </a:lnTo>
                <a:cubicBezTo>
                  <a:pt x="41716" y="114300"/>
                  <a:pt x="16928" y="137089"/>
                  <a:pt x="14499" y="166735"/>
                </a:cubicBezTo>
                <a:lnTo>
                  <a:pt x="11570" y="201954"/>
                </a:lnTo>
                <a:cubicBezTo>
                  <a:pt x="9784" y="223242"/>
                  <a:pt x="22785" y="242030"/>
                  <a:pt x="41716" y="248817"/>
                </a:cubicBezTo>
                <a:lnTo>
                  <a:pt x="41716" y="348615"/>
                </a:lnTo>
                <a:cubicBezTo>
                  <a:pt x="41716" y="358116"/>
                  <a:pt x="49360" y="365760"/>
                  <a:pt x="58861" y="365760"/>
                </a:cubicBezTo>
                <a:cubicBezTo>
                  <a:pt x="68363" y="365760"/>
                  <a:pt x="76006" y="358116"/>
                  <a:pt x="76006" y="348615"/>
                </a:cubicBezTo>
                <a:lnTo>
                  <a:pt x="76006" y="251460"/>
                </a:lnTo>
                <a:lnTo>
                  <a:pt x="98866" y="251460"/>
                </a:lnTo>
                <a:lnTo>
                  <a:pt x="98866" y="240030"/>
                </a:lnTo>
                <a:cubicBezTo>
                  <a:pt x="98866" y="232100"/>
                  <a:pt x="100009" y="224385"/>
                  <a:pt x="102152" y="217170"/>
                </a:cubicBezTo>
                <a:lnTo>
                  <a:pt x="58861" y="217170"/>
                </a:lnTo>
                <a:lnTo>
                  <a:pt x="57147" y="217170"/>
                </a:lnTo>
                <a:cubicBezTo>
                  <a:pt x="50432" y="217170"/>
                  <a:pt x="45217" y="211455"/>
                  <a:pt x="45788" y="204811"/>
                </a:cubicBezTo>
                <a:lnTo>
                  <a:pt x="48717" y="169593"/>
                </a:lnTo>
                <a:cubicBezTo>
                  <a:pt x="49646" y="157734"/>
                  <a:pt x="59576" y="148590"/>
                  <a:pt x="71434" y="148590"/>
                </a:cubicBezTo>
                <a:lnTo>
                  <a:pt x="71434" y="148590"/>
                </a:lnTo>
                <a:moveTo>
                  <a:pt x="236026" y="125730"/>
                </a:moveTo>
                <a:cubicBezTo>
                  <a:pt x="236026" y="133874"/>
                  <a:pt x="234312" y="141589"/>
                  <a:pt x="231240" y="148590"/>
                </a:cubicBezTo>
                <a:lnTo>
                  <a:pt x="259029" y="148590"/>
                </a:lnTo>
                <a:lnTo>
                  <a:pt x="270245" y="148590"/>
                </a:lnTo>
                <a:lnTo>
                  <a:pt x="281461" y="148590"/>
                </a:lnTo>
                <a:cubicBezTo>
                  <a:pt x="286533" y="148590"/>
                  <a:pt x="291033" y="151948"/>
                  <a:pt x="292462" y="156877"/>
                </a:cubicBezTo>
                <a:lnTo>
                  <a:pt x="316322" y="240030"/>
                </a:lnTo>
                <a:lnTo>
                  <a:pt x="258886" y="240030"/>
                </a:lnTo>
                <a:lnTo>
                  <a:pt x="258886" y="251460"/>
                </a:lnTo>
                <a:cubicBezTo>
                  <a:pt x="258886" y="259461"/>
                  <a:pt x="257529" y="267176"/>
                  <a:pt x="254957" y="274320"/>
                </a:cubicBezTo>
                <a:lnTo>
                  <a:pt x="281746" y="274320"/>
                </a:lnTo>
                <a:lnTo>
                  <a:pt x="281746" y="348615"/>
                </a:lnTo>
                <a:cubicBezTo>
                  <a:pt x="281746" y="358116"/>
                  <a:pt x="289390" y="365760"/>
                  <a:pt x="298891" y="365760"/>
                </a:cubicBezTo>
                <a:cubicBezTo>
                  <a:pt x="308393" y="365760"/>
                  <a:pt x="316036" y="358116"/>
                  <a:pt x="316036" y="348615"/>
                </a:cubicBezTo>
                <a:lnTo>
                  <a:pt x="316036" y="274320"/>
                </a:lnTo>
                <a:lnTo>
                  <a:pt x="331467" y="274320"/>
                </a:lnTo>
                <a:cubicBezTo>
                  <a:pt x="346683" y="274320"/>
                  <a:pt x="357613" y="259818"/>
                  <a:pt x="353470" y="245173"/>
                </a:cubicBezTo>
                <a:lnTo>
                  <a:pt x="325538" y="147447"/>
                </a:lnTo>
                <a:cubicBezTo>
                  <a:pt x="319965" y="127802"/>
                  <a:pt x="301963" y="114300"/>
                  <a:pt x="281603" y="114300"/>
                </a:cubicBezTo>
                <a:lnTo>
                  <a:pt x="259172" y="114300"/>
                </a:lnTo>
                <a:cubicBezTo>
                  <a:pt x="250742" y="114300"/>
                  <a:pt x="242741" y="116586"/>
                  <a:pt x="235883" y="120658"/>
                </a:cubicBezTo>
                <a:cubicBezTo>
                  <a:pt x="236026" y="122301"/>
                  <a:pt x="236098" y="124015"/>
                  <a:pt x="236098" y="125730"/>
                </a:cubicBezTo>
                <a:lnTo>
                  <a:pt x="236026" y="125730"/>
                </a:lnTo>
                <a:moveTo>
                  <a:pt x="316036" y="45720"/>
                </a:moveTo>
                <a:cubicBezTo>
                  <a:pt x="316036" y="20470"/>
                  <a:pt x="295567" y="0"/>
                  <a:pt x="270316" y="0"/>
                </a:cubicBezTo>
                <a:cubicBezTo>
                  <a:pt x="245066" y="0"/>
                  <a:pt x="224596" y="20470"/>
                  <a:pt x="224596" y="45720"/>
                </a:cubicBezTo>
                <a:cubicBezTo>
                  <a:pt x="224596" y="70970"/>
                  <a:pt x="245066" y="91440"/>
                  <a:pt x="270316" y="91440"/>
                </a:cubicBezTo>
                <a:cubicBezTo>
                  <a:pt x="295567" y="91440"/>
                  <a:pt x="316036" y="70970"/>
                  <a:pt x="316036" y="45720"/>
                </a:cubicBezTo>
                <a:moveTo>
                  <a:pt x="178876" y="160020"/>
                </a:moveTo>
                <a:cubicBezTo>
                  <a:pt x="197814" y="160020"/>
                  <a:pt x="213166" y="144668"/>
                  <a:pt x="213166" y="125730"/>
                </a:cubicBezTo>
                <a:cubicBezTo>
                  <a:pt x="213166" y="106792"/>
                  <a:pt x="197814" y="91440"/>
                  <a:pt x="178876" y="91440"/>
                </a:cubicBezTo>
                <a:cubicBezTo>
                  <a:pt x="159938" y="91440"/>
                  <a:pt x="144586" y="106792"/>
                  <a:pt x="144586" y="125730"/>
                </a:cubicBezTo>
                <a:cubicBezTo>
                  <a:pt x="144586" y="144668"/>
                  <a:pt x="159938" y="160020"/>
                  <a:pt x="178876" y="160020"/>
                </a:cubicBezTo>
                <a:moveTo>
                  <a:pt x="201736" y="240030"/>
                </a:moveTo>
                <a:lnTo>
                  <a:pt x="201736" y="251460"/>
                </a:lnTo>
                <a:cubicBezTo>
                  <a:pt x="201736" y="257747"/>
                  <a:pt x="196593" y="262890"/>
                  <a:pt x="190306" y="262890"/>
                </a:cubicBezTo>
                <a:lnTo>
                  <a:pt x="178876" y="262890"/>
                </a:lnTo>
                <a:lnTo>
                  <a:pt x="167446" y="262890"/>
                </a:lnTo>
                <a:cubicBezTo>
                  <a:pt x="161160" y="262890"/>
                  <a:pt x="156016" y="257747"/>
                  <a:pt x="156016" y="251460"/>
                </a:cubicBezTo>
                <a:lnTo>
                  <a:pt x="156016" y="240030"/>
                </a:lnTo>
                <a:cubicBezTo>
                  <a:pt x="156016" y="227386"/>
                  <a:pt x="166232" y="217170"/>
                  <a:pt x="178876" y="217170"/>
                </a:cubicBezTo>
                <a:cubicBezTo>
                  <a:pt x="191521" y="217170"/>
                  <a:pt x="201736" y="227386"/>
                  <a:pt x="201736" y="240030"/>
                </a:cubicBezTo>
                <a:moveTo>
                  <a:pt x="236026" y="251460"/>
                </a:moveTo>
                <a:lnTo>
                  <a:pt x="236026" y="240030"/>
                </a:lnTo>
                <a:cubicBezTo>
                  <a:pt x="236026" y="208455"/>
                  <a:pt x="210452" y="182880"/>
                  <a:pt x="178876" y="182880"/>
                </a:cubicBezTo>
                <a:cubicBezTo>
                  <a:pt x="147301" y="182880"/>
                  <a:pt x="121726" y="208455"/>
                  <a:pt x="121726" y="240030"/>
                </a:cubicBezTo>
                <a:lnTo>
                  <a:pt x="121726" y="251460"/>
                </a:lnTo>
                <a:cubicBezTo>
                  <a:pt x="121726" y="268605"/>
                  <a:pt x="131156" y="283535"/>
                  <a:pt x="145086" y="291322"/>
                </a:cubicBezTo>
                <a:cubicBezTo>
                  <a:pt x="144729" y="293251"/>
                  <a:pt x="144586" y="295180"/>
                  <a:pt x="144586" y="297180"/>
                </a:cubicBezTo>
                <a:lnTo>
                  <a:pt x="144586" y="342900"/>
                </a:lnTo>
                <a:cubicBezTo>
                  <a:pt x="144586" y="355544"/>
                  <a:pt x="154802" y="365760"/>
                  <a:pt x="167446" y="365760"/>
                </a:cubicBezTo>
                <a:lnTo>
                  <a:pt x="190306" y="365760"/>
                </a:lnTo>
                <a:cubicBezTo>
                  <a:pt x="202951" y="365760"/>
                  <a:pt x="213166" y="355544"/>
                  <a:pt x="213166" y="342900"/>
                </a:cubicBezTo>
                <a:lnTo>
                  <a:pt x="213166" y="297180"/>
                </a:lnTo>
                <a:cubicBezTo>
                  <a:pt x="213166" y="295180"/>
                  <a:pt x="213023" y="293251"/>
                  <a:pt x="212666" y="291322"/>
                </a:cubicBezTo>
                <a:cubicBezTo>
                  <a:pt x="226597" y="283535"/>
                  <a:pt x="236026" y="268605"/>
                  <a:pt x="236026" y="251460"/>
                </a:cubicBezTo>
                <a:lnTo>
                  <a:pt x="236026" y="2514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Multimedia elements enhance the family tree by including images and narratives about each member.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Multimedia Elements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family tree shows relationships among family members over generations.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Diagram of Relationships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5581" y="5644"/>
                </a:moveTo>
                <a:cubicBezTo>
                  <a:pt x="192366" y="2072"/>
                  <a:pt x="187723" y="0"/>
                  <a:pt x="182865" y="0"/>
                </a:cubicBezTo>
                <a:cubicBezTo>
                  <a:pt x="178007" y="0"/>
                  <a:pt x="173364" y="2072"/>
                  <a:pt x="170149" y="5644"/>
                </a:cubicBezTo>
                <a:lnTo>
                  <a:pt x="67279" y="119944"/>
                </a:lnTo>
                <a:cubicBezTo>
                  <a:pt x="62778" y="124944"/>
                  <a:pt x="61635" y="132231"/>
                  <a:pt x="64350" y="138374"/>
                </a:cubicBezTo>
                <a:cubicBezTo>
                  <a:pt x="67065" y="144518"/>
                  <a:pt x="73208" y="148590"/>
                  <a:pt x="79995" y="148590"/>
                </a:cubicBezTo>
                <a:lnTo>
                  <a:pt x="88424" y="148590"/>
                </a:lnTo>
                <a:lnTo>
                  <a:pt x="44133" y="200311"/>
                </a:lnTo>
                <a:cubicBezTo>
                  <a:pt x="39776" y="205383"/>
                  <a:pt x="38775" y="212527"/>
                  <a:pt x="41561" y="218599"/>
                </a:cubicBezTo>
                <a:cubicBezTo>
                  <a:pt x="44348" y="224671"/>
                  <a:pt x="50420" y="228600"/>
                  <a:pt x="57135" y="228600"/>
                </a:cubicBezTo>
                <a:lnTo>
                  <a:pt x="74280" y="228600"/>
                </a:lnTo>
                <a:lnTo>
                  <a:pt x="26274" y="292608"/>
                </a:lnTo>
                <a:cubicBezTo>
                  <a:pt x="22345" y="297823"/>
                  <a:pt x="21773" y="304752"/>
                  <a:pt x="24631" y="310539"/>
                </a:cubicBezTo>
                <a:cubicBezTo>
                  <a:pt x="27488" y="316325"/>
                  <a:pt x="33489" y="320040"/>
                  <a:pt x="39990" y="320040"/>
                </a:cubicBezTo>
                <a:lnTo>
                  <a:pt x="137145" y="320040"/>
                </a:lnTo>
                <a:lnTo>
                  <a:pt x="165720" y="320040"/>
                </a:lnTo>
                <a:lnTo>
                  <a:pt x="165720" y="348615"/>
                </a:lnTo>
                <a:cubicBezTo>
                  <a:pt x="165720" y="358116"/>
                  <a:pt x="173364" y="365760"/>
                  <a:pt x="182865" y="365760"/>
                </a:cubicBezTo>
                <a:cubicBezTo>
                  <a:pt x="192366" y="365760"/>
                  <a:pt x="200010" y="358116"/>
                  <a:pt x="200010" y="348615"/>
                </a:cubicBezTo>
                <a:lnTo>
                  <a:pt x="200010" y="320040"/>
                </a:lnTo>
                <a:lnTo>
                  <a:pt x="228585" y="320040"/>
                </a:lnTo>
                <a:lnTo>
                  <a:pt x="325740" y="320040"/>
                </a:lnTo>
                <a:cubicBezTo>
                  <a:pt x="332241" y="320040"/>
                  <a:pt x="338170" y="316397"/>
                  <a:pt x="341099" y="310539"/>
                </a:cubicBezTo>
                <a:cubicBezTo>
                  <a:pt x="344028" y="304681"/>
                  <a:pt x="343385" y="297752"/>
                  <a:pt x="339456" y="292608"/>
                </a:cubicBezTo>
                <a:lnTo>
                  <a:pt x="291450" y="228600"/>
                </a:lnTo>
                <a:lnTo>
                  <a:pt x="308595" y="228600"/>
                </a:lnTo>
                <a:cubicBezTo>
                  <a:pt x="315310" y="228600"/>
                  <a:pt x="321382" y="224671"/>
                  <a:pt x="324168" y="218599"/>
                </a:cubicBezTo>
                <a:cubicBezTo>
                  <a:pt x="326954" y="212527"/>
                  <a:pt x="325954" y="205383"/>
                  <a:pt x="321596" y="200311"/>
                </a:cubicBezTo>
                <a:lnTo>
                  <a:pt x="277305" y="148590"/>
                </a:lnTo>
                <a:lnTo>
                  <a:pt x="285735" y="148590"/>
                </a:lnTo>
                <a:cubicBezTo>
                  <a:pt x="292521" y="148590"/>
                  <a:pt x="298665" y="144590"/>
                  <a:pt x="301380" y="138446"/>
                </a:cubicBezTo>
                <a:cubicBezTo>
                  <a:pt x="304094" y="132302"/>
                  <a:pt x="303023" y="125016"/>
                  <a:pt x="298451" y="120015"/>
                </a:cubicBezTo>
                <a:lnTo>
                  <a:pt x="195581" y="5715"/>
                </a:lnTo>
                <a:lnTo>
                  <a:pt x="195581" y="5644"/>
                </a:lnTo>
                <a:moveTo>
                  <a:pt x="200010" y="285750"/>
                </a:moveTo>
                <a:lnTo>
                  <a:pt x="200010" y="154305"/>
                </a:lnTo>
                <a:cubicBezTo>
                  <a:pt x="200010" y="144804"/>
                  <a:pt x="192366" y="137160"/>
                  <a:pt x="182865" y="137160"/>
                </a:cubicBezTo>
                <a:cubicBezTo>
                  <a:pt x="173364" y="137160"/>
                  <a:pt x="165720" y="144804"/>
                  <a:pt x="165720" y="154305"/>
                </a:cubicBezTo>
                <a:lnTo>
                  <a:pt x="165720" y="285750"/>
                </a:lnTo>
                <a:lnTo>
                  <a:pt x="137145" y="285750"/>
                </a:lnTo>
                <a:lnTo>
                  <a:pt x="74280" y="285750"/>
                </a:lnTo>
                <a:lnTo>
                  <a:pt x="122286" y="221742"/>
                </a:lnTo>
                <a:cubicBezTo>
                  <a:pt x="126215" y="216527"/>
                  <a:pt x="126786" y="209598"/>
                  <a:pt x="123929" y="203811"/>
                </a:cubicBezTo>
                <a:cubicBezTo>
                  <a:pt x="121071" y="198025"/>
                  <a:pt x="115071" y="194310"/>
                  <a:pt x="108570" y="194310"/>
                </a:cubicBezTo>
                <a:lnTo>
                  <a:pt x="94425" y="194310"/>
                </a:lnTo>
                <a:lnTo>
                  <a:pt x="138716" y="142589"/>
                </a:lnTo>
                <a:cubicBezTo>
                  <a:pt x="143074" y="137517"/>
                  <a:pt x="144074" y="130373"/>
                  <a:pt x="141288" y="124301"/>
                </a:cubicBezTo>
                <a:cubicBezTo>
                  <a:pt x="138502" y="118229"/>
                  <a:pt x="132430" y="114300"/>
                  <a:pt x="125715" y="114300"/>
                </a:cubicBezTo>
                <a:lnTo>
                  <a:pt x="118500" y="114300"/>
                </a:lnTo>
                <a:lnTo>
                  <a:pt x="182865" y="42791"/>
                </a:lnTo>
                <a:lnTo>
                  <a:pt x="247230" y="114300"/>
                </a:lnTo>
                <a:lnTo>
                  <a:pt x="240015" y="114300"/>
                </a:lnTo>
                <a:cubicBezTo>
                  <a:pt x="233300" y="114300"/>
                  <a:pt x="227228" y="118229"/>
                  <a:pt x="224441" y="124301"/>
                </a:cubicBezTo>
                <a:cubicBezTo>
                  <a:pt x="221655" y="130373"/>
                  <a:pt x="222656" y="137517"/>
                  <a:pt x="227013" y="142589"/>
                </a:cubicBezTo>
                <a:lnTo>
                  <a:pt x="271304" y="194310"/>
                </a:lnTo>
                <a:lnTo>
                  <a:pt x="257160" y="194310"/>
                </a:lnTo>
                <a:cubicBezTo>
                  <a:pt x="250659" y="194310"/>
                  <a:pt x="244730" y="197953"/>
                  <a:pt x="241801" y="203811"/>
                </a:cubicBezTo>
                <a:cubicBezTo>
                  <a:pt x="238872" y="209669"/>
                  <a:pt x="239515" y="216599"/>
                  <a:pt x="243444" y="221742"/>
                </a:cubicBezTo>
                <a:lnTo>
                  <a:pt x="291450" y="285750"/>
                </a:lnTo>
                <a:lnTo>
                  <a:pt x="228585" y="285750"/>
                </a:lnTo>
                <a:lnTo>
                  <a:pt x="200010" y="2857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Create a Family Tree?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39683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032368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46997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5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Roots: A Comprehensive Guide to Family Tree Creation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230403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helps learn about family members and their relationships.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these connections strengthens family bonds.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230403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Family Connections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9398128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586742" y="16931"/>
                </a:moveTo>
                <a:cubicBezTo>
                  <a:pt x="577098" y="6215"/>
                  <a:pt x="563168" y="0"/>
                  <a:pt x="548594" y="0"/>
                </a:cubicBezTo>
                <a:cubicBezTo>
                  <a:pt x="534021" y="0"/>
                  <a:pt x="520091" y="6215"/>
                  <a:pt x="510447" y="16931"/>
                </a:cubicBezTo>
                <a:lnTo>
                  <a:pt x="201837" y="359831"/>
                </a:lnTo>
                <a:cubicBezTo>
                  <a:pt x="188335" y="374833"/>
                  <a:pt x="184906" y="396692"/>
                  <a:pt x="193050" y="415123"/>
                </a:cubicBezTo>
                <a:cubicBezTo>
                  <a:pt x="201194" y="433554"/>
                  <a:pt x="219625" y="445770"/>
                  <a:pt x="239984" y="445770"/>
                </a:cubicBezTo>
                <a:lnTo>
                  <a:pt x="265273" y="445770"/>
                </a:lnTo>
                <a:lnTo>
                  <a:pt x="132400" y="600932"/>
                </a:lnTo>
                <a:cubicBezTo>
                  <a:pt x="119327" y="616148"/>
                  <a:pt x="116326" y="637580"/>
                  <a:pt x="124684" y="655796"/>
                </a:cubicBezTo>
                <a:cubicBezTo>
                  <a:pt x="133043" y="674013"/>
                  <a:pt x="151259" y="685800"/>
                  <a:pt x="171404" y="685800"/>
                </a:cubicBezTo>
                <a:lnTo>
                  <a:pt x="222839" y="685800"/>
                </a:lnTo>
                <a:lnTo>
                  <a:pt x="78821" y="877824"/>
                </a:lnTo>
                <a:cubicBezTo>
                  <a:pt x="67034" y="893469"/>
                  <a:pt x="65320" y="914257"/>
                  <a:pt x="73892" y="931616"/>
                </a:cubicBezTo>
                <a:cubicBezTo>
                  <a:pt x="82465" y="948976"/>
                  <a:pt x="100467" y="960120"/>
                  <a:pt x="119969" y="960120"/>
                </a:cubicBezTo>
                <a:lnTo>
                  <a:pt x="411434" y="960120"/>
                </a:lnTo>
                <a:lnTo>
                  <a:pt x="497159" y="960120"/>
                </a:lnTo>
                <a:lnTo>
                  <a:pt x="497159" y="1045845"/>
                </a:lnTo>
                <a:cubicBezTo>
                  <a:pt x="497159" y="1074349"/>
                  <a:pt x="520091" y="1097280"/>
                  <a:pt x="548594" y="1097280"/>
                </a:cubicBezTo>
                <a:cubicBezTo>
                  <a:pt x="577098" y="1097280"/>
                  <a:pt x="600029" y="1074349"/>
                  <a:pt x="600029" y="1045845"/>
                </a:cubicBezTo>
                <a:lnTo>
                  <a:pt x="600029" y="960120"/>
                </a:lnTo>
                <a:lnTo>
                  <a:pt x="685754" y="960120"/>
                </a:lnTo>
                <a:lnTo>
                  <a:pt x="977219" y="960120"/>
                </a:lnTo>
                <a:cubicBezTo>
                  <a:pt x="996722" y="960120"/>
                  <a:pt x="1014510" y="949190"/>
                  <a:pt x="1023297" y="931616"/>
                </a:cubicBezTo>
                <a:cubicBezTo>
                  <a:pt x="1032083" y="914043"/>
                  <a:pt x="1030155" y="893255"/>
                  <a:pt x="1018367" y="877824"/>
                </a:cubicBezTo>
                <a:lnTo>
                  <a:pt x="874349" y="685800"/>
                </a:lnTo>
                <a:lnTo>
                  <a:pt x="925784" y="685800"/>
                </a:lnTo>
                <a:cubicBezTo>
                  <a:pt x="945930" y="685800"/>
                  <a:pt x="964146" y="674013"/>
                  <a:pt x="972505" y="655796"/>
                </a:cubicBezTo>
                <a:cubicBezTo>
                  <a:pt x="980863" y="637580"/>
                  <a:pt x="977862" y="616148"/>
                  <a:pt x="964789" y="600932"/>
                </a:cubicBezTo>
                <a:lnTo>
                  <a:pt x="831916" y="445770"/>
                </a:lnTo>
                <a:lnTo>
                  <a:pt x="857204" y="445770"/>
                </a:lnTo>
                <a:cubicBezTo>
                  <a:pt x="877564" y="445770"/>
                  <a:pt x="895995" y="433769"/>
                  <a:pt x="904139" y="415338"/>
                </a:cubicBezTo>
                <a:cubicBezTo>
                  <a:pt x="912283" y="396907"/>
                  <a:pt x="909068" y="375047"/>
                  <a:pt x="895352" y="360045"/>
                </a:cubicBezTo>
                <a:lnTo>
                  <a:pt x="586742" y="17145"/>
                </a:lnTo>
                <a:lnTo>
                  <a:pt x="586742" y="16931"/>
                </a:lnTo>
                <a:moveTo>
                  <a:pt x="600029" y="857250"/>
                </a:moveTo>
                <a:lnTo>
                  <a:pt x="600029" y="462915"/>
                </a:lnTo>
                <a:cubicBezTo>
                  <a:pt x="600029" y="434411"/>
                  <a:pt x="577098" y="411480"/>
                  <a:pt x="548594" y="411480"/>
                </a:cubicBezTo>
                <a:cubicBezTo>
                  <a:pt x="520091" y="411480"/>
                  <a:pt x="497159" y="434411"/>
                  <a:pt x="497159" y="462915"/>
                </a:cubicBezTo>
                <a:lnTo>
                  <a:pt x="497159" y="857250"/>
                </a:lnTo>
                <a:lnTo>
                  <a:pt x="411434" y="857250"/>
                </a:lnTo>
                <a:lnTo>
                  <a:pt x="222839" y="857250"/>
                </a:lnTo>
                <a:lnTo>
                  <a:pt x="366857" y="665226"/>
                </a:lnTo>
                <a:cubicBezTo>
                  <a:pt x="378645" y="649581"/>
                  <a:pt x="380359" y="628793"/>
                  <a:pt x="371787" y="611434"/>
                </a:cubicBezTo>
                <a:cubicBezTo>
                  <a:pt x="363214" y="594074"/>
                  <a:pt x="345212" y="582930"/>
                  <a:pt x="325709" y="582930"/>
                </a:cubicBezTo>
                <a:lnTo>
                  <a:pt x="283276" y="582930"/>
                </a:lnTo>
                <a:lnTo>
                  <a:pt x="416149" y="427768"/>
                </a:lnTo>
                <a:cubicBezTo>
                  <a:pt x="429222" y="412552"/>
                  <a:pt x="432223" y="391120"/>
                  <a:pt x="423865" y="372904"/>
                </a:cubicBezTo>
                <a:cubicBezTo>
                  <a:pt x="415506" y="354687"/>
                  <a:pt x="397290" y="342900"/>
                  <a:pt x="377144" y="342900"/>
                </a:cubicBezTo>
                <a:lnTo>
                  <a:pt x="355499" y="342900"/>
                </a:lnTo>
                <a:lnTo>
                  <a:pt x="548594" y="128373"/>
                </a:lnTo>
                <a:lnTo>
                  <a:pt x="741690" y="342900"/>
                </a:lnTo>
                <a:lnTo>
                  <a:pt x="720044" y="342900"/>
                </a:lnTo>
                <a:cubicBezTo>
                  <a:pt x="699899" y="342900"/>
                  <a:pt x="681683" y="354687"/>
                  <a:pt x="673324" y="372904"/>
                </a:cubicBezTo>
                <a:cubicBezTo>
                  <a:pt x="664966" y="391120"/>
                  <a:pt x="667967" y="412552"/>
                  <a:pt x="681040" y="427768"/>
                </a:cubicBezTo>
                <a:lnTo>
                  <a:pt x="813913" y="582930"/>
                </a:lnTo>
                <a:lnTo>
                  <a:pt x="771479" y="582930"/>
                </a:lnTo>
                <a:cubicBezTo>
                  <a:pt x="751977" y="582930"/>
                  <a:pt x="734189" y="593860"/>
                  <a:pt x="725402" y="611434"/>
                </a:cubicBezTo>
                <a:cubicBezTo>
                  <a:pt x="716615" y="629007"/>
                  <a:pt x="718544" y="649796"/>
                  <a:pt x="730331" y="665226"/>
                </a:cubicBezTo>
                <a:lnTo>
                  <a:pt x="874349" y="857250"/>
                </a:lnTo>
                <a:lnTo>
                  <a:pt x="685754" y="857250"/>
                </a:lnTo>
                <a:lnTo>
                  <a:pt x="600029" y="8572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1520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fosters a sense of identity and belonging.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Knowing your roots enhances self-awareness.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541520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Identity Development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605443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399469" y="137160"/>
                </a:moveTo>
                <a:cubicBezTo>
                  <a:pt x="399469" y="61409"/>
                  <a:pt x="338060" y="0"/>
                  <a:pt x="262309" y="0"/>
                </a:cubicBezTo>
                <a:cubicBezTo>
                  <a:pt x="186558" y="0"/>
                  <a:pt x="125149" y="61409"/>
                  <a:pt x="125149" y="137160"/>
                </a:cubicBezTo>
                <a:cubicBezTo>
                  <a:pt x="125149" y="212911"/>
                  <a:pt x="186558" y="274320"/>
                  <a:pt x="262309" y="274320"/>
                </a:cubicBezTo>
                <a:cubicBezTo>
                  <a:pt x="338060" y="274320"/>
                  <a:pt x="399469" y="212911"/>
                  <a:pt x="399469" y="137160"/>
                </a:cubicBezTo>
                <a:moveTo>
                  <a:pt x="214303" y="445770"/>
                </a:moveTo>
                <a:lnTo>
                  <a:pt x="262309" y="445770"/>
                </a:lnTo>
                <a:lnTo>
                  <a:pt x="310315" y="445770"/>
                </a:lnTo>
                <a:lnTo>
                  <a:pt x="379538" y="445770"/>
                </a:lnTo>
                <a:cubicBezTo>
                  <a:pt x="370322" y="424767"/>
                  <a:pt x="365179" y="401622"/>
                  <a:pt x="365179" y="377190"/>
                </a:cubicBezTo>
                <a:cubicBezTo>
                  <a:pt x="365179" y="368832"/>
                  <a:pt x="365822" y="360474"/>
                  <a:pt x="366893" y="352544"/>
                </a:cubicBezTo>
                <a:cubicBezTo>
                  <a:pt x="349106" y="346329"/>
                  <a:pt x="330032" y="342900"/>
                  <a:pt x="310315" y="342900"/>
                </a:cubicBezTo>
                <a:lnTo>
                  <a:pt x="214303" y="342900"/>
                </a:lnTo>
                <a:cubicBezTo>
                  <a:pt x="125149" y="342900"/>
                  <a:pt x="50783" y="411266"/>
                  <a:pt x="43496" y="500205"/>
                </a:cubicBezTo>
                <a:lnTo>
                  <a:pt x="34709" y="605861"/>
                </a:lnTo>
                <a:cubicBezTo>
                  <a:pt x="29351" y="669727"/>
                  <a:pt x="68356" y="726091"/>
                  <a:pt x="125149" y="746450"/>
                </a:cubicBezTo>
                <a:lnTo>
                  <a:pt x="125149" y="1045845"/>
                </a:lnTo>
                <a:cubicBezTo>
                  <a:pt x="125149" y="1074349"/>
                  <a:pt x="148080" y="1097280"/>
                  <a:pt x="176584" y="1097280"/>
                </a:cubicBezTo>
                <a:cubicBezTo>
                  <a:pt x="205088" y="1097280"/>
                  <a:pt x="228019" y="1074349"/>
                  <a:pt x="228019" y="1045845"/>
                </a:cubicBezTo>
                <a:lnTo>
                  <a:pt x="228019" y="754380"/>
                </a:lnTo>
                <a:lnTo>
                  <a:pt x="296599" y="754380"/>
                </a:lnTo>
                <a:lnTo>
                  <a:pt x="296599" y="720090"/>
                </a:lnTo>
                <a:cubicBezTo>
                  <a:pt x="296599" y="696301"/>
                  <a:pt x="300028" y="673156"/>
                  <a:pt x="306457" y="651510"/>
                </a:cubicBezTo>
                <a:lnTo>
                  <a:pt x="176584" y="651510"/>
                </a:lnTo>
                <a:lnTo>
                  <a:pt x="171440" y="651510"/>
                </a:lnTo>
                <a:cubicBezTo>
                  <a:pt x="151295" y="651510"/>
                  <a:pt x="135650" y="634365"/>
                  <a:pt x="137365" y="614434"/>
                </a:cubicBezTo>
                <a:lnTo>
                  <a:pt x="146152" y="508778"/>
                </a:lnTo>
                <a:cubicBezTo>
                  <a:pt x="148938" y="473202"/>
                  <a:pt x="178727" y="445770"/>
                  <a:pt x="214303" y="445770"/>
                </a:cubicBezTo>
                <a:lnTo>
                  <a:pt x="214303" y="445770"/>
                </a:lnTo>
                <a:moveTo>
                  <a:pt x="708079" y="377190"/>
                </a:moveTo>
                <a:cubicBezTo>
                  <a:pt x="708079" y="401622"/>
                  <a:pt x="702935" y="424767"/>
                  <a:pt x="693720" y="445770"/>
                </a:cubicBezTo>
                <a:lnTo>
                  <a:pt x="777088" y="445770"/>
                </a:lnTo>
                <a:lnTo>
                  <a:pt x="810735" y="445770"/>
                </a:lnTo>
                <a:lnTo>
                  <a:pt x="844382" y="445770"/>
                </a:lnTo>
                <a:cubicBezTo>
                  <a:pt x="859598" y="445770"/>
                  <a:pt x="873100" y="455843"/>
                  <a:pt x="877386" y="470630"/>
                </a:cubicBezTo>
                <a:lnTo>
                  <a:pt x="948966" y="720090"/>
                </a:lnTo>
                <a:lnTo>
                  <a:pt x="776659" y="720090"/>
                </a:lnTo>
                <a:lnTo>
                  <a:pt x="776659" y="754380"/>
                </a:lnTo>
                <a:cubicBezTo>
                  <a:pt x="776659" y="778383"/>
                  <a:pt x="772587" y="801529"/>
                  <a:pt x="764872" y="822960"/>
                </a:cubicBezTo>
                <a:lnTo>
                  <a:pt x="845239" y="822960"/>
                </a:lnTo>
                <a:lnTo>
                  <a:pt x="845239" y="1045845"/>
                </a:lnTo>
                <a:cubicBezTo>
                  <a:pt x="845239" y="1074349"/>
                  <a:pt x="868170" y="1097280"/>
                  <a:pt x="896674" y="1097280"/>
                </a:cubicBezTo>
                <a:cubicBezTo>
                  <a:pt x="925178" y="1097280"/>
                  <a:pt x="948109" y="1074349"/>
                  <a:pt x="948109" y="1045845"/>
                </a:cubicBezTo>
                <a:lnTo>
                  <a:pt x="948109" y="822960"/>
                </a:lnTo>
                <a:lnTo>
                  <a:pt x="994400" y="822960"/>
                </a:lnTo>
                <a:cubicBezTo>
                  <a:pt x="1040049" y="822960"/>
                  <a:pt x="1072839" y="779455"/>
                  <a:pt x="1060409" y="735521"/>
                </a:cubicBezTo>
                <a:lnTo>
                  <a:pt x="976613" y="442341"/>
                </a:lnTo>
                <a:cubicBezTo>
                  <a:pt x="959896" y="383405"/>
                  <a:pt x="905889" y="342900"/>
                  <a:pt x="844810" y="342900"/>
                </a:cubicBezTo>
                <a:lnTo>
                  <a:pt x="777516" y="342900"/>
                </a:lnTo>
                <a:cubicBezTo>
                  <a:pt x="752227" y="342900"/>
                  <a:pt x="728224" y="349758"/>
                  <a:pt x="707650" y="361974"/>
                </a:cubicBezTo>
                <a:cubicBezTo>
                  <a:pt x="708079" y="366903"/>
                  <a:pt x="708293" y="372046"/>
                  <a:pt x="708293" y="377190"/>
                </a:cubicBezTo>
                <a:lnTo>
                  <a:pt x="708079" y="377190"/>
                </a:lnTo>
                <a:moveTo>
                  <a:pt x="948109" y="137160"/>
                </a:moveTo>
                <a:cubicBezTo>
                  <a:pt x="948109" y="61409"/>
                  <a:pt x="886700" y="0"/>
                  <a:pt x="810949" y="0"/>
                </a:cubicBezTo>
                <a:cubicBezTo>
                  <a:pt x="735198" y="0"/>
                  <a:pt x="673789" y="61409"/>
                  <a:pt x="673789" y="137160"/>
                </a:cubicBezTo>
                <a:cubicBezTo>
                  <a:pt x="673789" y="212911"/>
                  <a:pt x="735198" y="274320"/>
                  <a:pt x="810949" y="274320"/>
                </a:cubicBezTo>
                <a:cubicBezTo>
                  <a:pt x="886700" y="274320"/>
                  <a:pt x="948109" y="212911"/>
                  <a:pt x="948109" y="137160"/>
                </a:cubicBezTo>
                <a:moveTo>
                  <a:pt x="536629" y="480060"/>
                </a:moveTo>
                <a:cubicBezTo>
                  <a:pt x="593443" y="480060"/>
                  <a:pt x="639499" y="434004"/>
                  <a:pt x="639499" y="377190"/>
                </a:cubicBezTo>
                <a:cubicBezTo>
                  <a:pt x="639499" y="320376"/>
                  <a:pt x="593443" y="274320"/>
                  <a:pt x="536629" y="274320"/>
                </a:cubicBezTo>
                <a:cubicBezTo>
                  <a:pt x="479815" y="274320"/>
                  <a:pt x="433759" y="320376"/>
                  <a:pt x="433759" y="377190"/>
                </a:cubicBezTo>
                <a:cubicBezTo>
                  <a:pt x="433759" y="434004"/>
                  <a:pt x="479815" y="480060"/>
                  <a:pt x="536629" y="480060"/>
                </a:cubicBezTo>
                <a:lnTo>
                  <a:pt x="536629" y="480060"/>
                </a:lnTo>
                <a:moveTo>
                  <a:pt x="605209" y="720090"/>
                </a:moveTo>
                <a:lnTo>
                  <a:pt x="605209" y="754380"/>
                </a:lnTo>
                <a:cubicBezTo>
                  <a:pt x="605209" y="773240"/>
                  <a:pt x="589778" y="788670"/>
                  <a:pt x="570919" y="788670"/>
                </a:cubicBezTo>
                <a:lnTo>
                  <a:pt x="536629" y="788670"/>
                </a:lnTo>
                <a:lnTo>
                  <a:pt x="502339" y="788670"/>
                </a:lnTo>
                <a:cubicBezTo>
                  <a:pt x="483479" y="788670"/>
                  <a:pt x="468049" y="773239"/>
                  <a:pt x="468049" y="754380"/>
                </a:cubicBezTo>
                <a:lnTo>
                  <a:pt x="468049" y="720090"/>
                </a:lnTo>
                <a:cubicBezTo>
                  <a:pt x="468049" y="682157"/>
                  <a:pt x="498696" y="651510"/>
                  <a:pt x="536629" y="651510"/>
                </a:cubicBezTo>
                <a:cubicBezTo>
                  <a:pt x="574562" y="651510"/>
                  <a:pt x="605209" y="682157"/>
                  <a:pt x="605209" y="720090"/>
                </a:cubicBezTo>
                <a:moveTo>
                  <a:pt x="708079" y="754380"/>
                </a:moveTo>
                <a:lnTo>
                  <a:pt x="708079" y="720090"/>
                </a:lnTo>
                <a:cubicBezTo>
                  <a:pt x="708079" y="625364"/>
                  <a:pt x="631355" y="548640"/>
                  <a:pt x="536629" y="548640"/>
                </a:cubicBezTo>
                <a:cubicBezTo>
                  <a:pt x="441903" y="548640"/>
                  <a:pt x="365179" y="625364"/>
                  <a:pt x="365179" y="720090"/>
                </a:cubicBezTo>
                <a:lnTo>
                  <a:pt x="365179" y="754380"/>
                </a:lnTo>
                <a:cubicBezTo>
                  <a:pt x="365179" y="805815"/>
                  <a:pt x="393468" y="850606"/>
                  <a:pt x="435259" y="873966"/>
                </a:cubicBezTo>
                <a:cubicBezTo>
                  <a:pt x="434188" y="879753"/>
                  <a:pt x="433759" y="885539"/>
                  <a:pt x="433759" y="891540"/>
                </a:cubicBezTo>
                <a:lnTo>
                  <a:pt x="433759" y="1028700"/>
                </a:lnTo>
                <a:cubicBezTo>
                  <a:pt x="433759" y="1066633"/>
                  <a:pt x="464406" y="1097280"/>
                  <a:pt x="502339" y="1097280"/>
                </a:cubicBezTo>
                <a:lnTo>
                  <a:pt x="570919" y="1097280"/>
                </a:lnTo>
                <a:cubicBezTo>
                  <a:pt x="608852" y="1097280"/>
                  <a:pt x="639499" y="1066633"/>
                  <a:pt x="639499" y="1028700"/>
                </a:cubicBezTo>
                <a:lnTo>
                  <a:pt x="639499" y="891540"/>
                </a:lnTo>
                <a:cubicBezTo>
                  <a:pt x="639499" y="885539"/>
                  <a:pt x="639070" y="879753"/>
                  <a:pt x="637999" y="873966"/>
                </a:cubicBezTo>
                <a:cubicBezTo>
                  <a:pt x="679790" y="850606"/>
                  <a:pt x="708079" y="805815"/>
                  <a:pt x="708079" y="754380"/>
                </a:cubicBezTo>
                <a:lnTo>
                  <a:pt x="708079" y="75438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52637" y="4330212"/>
            <a:ext cx="3108960" cy="1463040"/>
          </a:xfrm>
          <a:custGeom>
            <a:avLst/>
            <a:gdLst/>
            <a:ahLst/>
            <a:cxnLst/>
            <a:rect l="l" t="t" r="r" b="b"/>
            <a:pathLst>
              <a:path w="3108960" h="1463040">
                <a:moveTo>
                  <a:pt x="0" y="14630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family tree helps appreciate your family's history.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allows exploration of cultural heritage and its significance.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52637" y="3709949"/>
            <a:ext cx="3108960" cy="457200"/>
          </a:xfrm>
          <a:custGeom>
            <a:avLst/>
            <a:gdLst/>
            <a:ahLst/>
            <a:cxnLst/>
            <a:rect l="l" t="t" r="r" b="b"/>
            <a:pathLst>
              <a:path w="3108960" h="457200">
                <a:moveTo>
                  <a:pt x="0" y="45720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 Heritage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812757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68580" y="188595"/>
                </a:moveTo>
                <a:cubicBezTo>
                  <a:pt x="68580" y="84439"/>
                  <a:pt x="153019" y="0"/>
                  <a:pt x="257175" y="0"/>
                </a:cubicBezTo>
                <a:lnTo>
                  <a:pt x="908685" y="0"/>
                </a:lnTo>
                <a:cubicBezTo>
                  <a:pt x="974908" y="0"/>
                  <a:pt x="1028700" y="53792"/>
                  <a:pt x="1028700" y="120015"/>
                </a:cubicBezTo>
                <a:lnTo>
                  <a:pt x="1028700" y="737235"/>
                </a:lnTo>
                <a:cubicBezTo>
                  <a:pt x="1028700" y="785027"/>
                  <a:pt x="1000625" y="826389"/>
                  <a:pt x="960120" y="845677"/>
                </a:cubicBezTo>
                <a:lnTo>
                  <a:pt x="960120" y="994410"/>
                </a:lnTo>
                <a:lnTo>
                  <a:pt x="977265" y="994410"/>
                </a:lnTo>
                <a:cubicBezTo>
                  <a:pt x="1005769" y="994410"/>
                  <a:pt x="1028700" y="1017341"/>
                  <a:pt x="1028700" y="1045845"/>
                </a:cubicBezTo>
                <a:cubicBezTo>
                  <a:pt x="1028700" y="1074349"/>
                  <a:pt x="1005769" y="1097280"/>
                  <a:pt x="977265" y="1097280"/>
                </a:cubicBezTo>
                <a:lnTo>
                  <a:pt x="240030" y="1097280"/>
                </a:lnTo>
                <a:cubicBezTo>
                  <a:pt x="145304" y="1097280"/>
                  <a:pt x="68580" y="1020556"/>
                  <a:pt x="68580" y="925830"/>
                </a:cubicBezTo>
                <a:cubicBezTo>
                  <a:pt x="68580" y="920044"/>
                  <a:pt x="68794" y="914257"/>
                  <a:pt x="69437" y="908685"/>
                </a:cubicBezTo>
                <a:lnTo>
                  <a:pt x="68580" y="908685"/>
                </a:lnTo>
                <a:lnTo>
                  <a:pt x="68580" y="188595"/>
                </a:lnTo>
                <a:moveTo>
                  <a:pt x="240030" y="857250"/>
                </a:moveTo>
                <a:cubicBezTo>
                  <a:pt x="202097" y="857250"/>
                  <a:pt x="171450" y="887897"/>
                  <a:pt x="171450" y="925830"/>
                </a:cubicBezTo>
                <a:cubicBezTo>
                  <a:pt x="171450" y="963763"/>
                  <a:pt x="202097" y="994410"/>
                  <a:pt x="240030" y="994410"/>
                </a:cubicBezTo>
                <a:lnTo>
                  <a:pt x="857250" y="994410"/>
                </a:lnTo>
                <a:lnTo>
                  <a:pt x="857250" y="857250"/>
                </a:lnTo>
                <a:lnTo>
                  <a:pt x="240030" y="857250"/>
                </a:lnTo>
                <a:moveTo>
                  <a:pt x="171450" y="768739"/>
                </a:moveTo>
                <a:cubicBezTo>
                  <a:pt x="192453" y="759524"/>
                  <a:pt x="215598" y="754380"/>
                  <a:pt x="240030" y="754380"/>
                </a:cubicBezTo>
                <a:lnTo>
                  <a:pt x="908685" y="754380"/>
                </a:lnTo>
                <a:cubicBezTo>
                  <a:pt x="918115" y="754380"/>
                  <a:pt x="925830" y="746665"/>
                  <a:pt x="925830" y="737235"/>
                </a:cubicBezTo>
                <a:lnTo>
                  <a:pt x="925830" y="120015"/>
                </a:lnTo>
                <a:cubicBezTo>
                  <a:pt x="925830" y="110585"/>
                  <a:pt x="918115" y="102870"/>
                  <a:pt x="908685" y="102870"/>
                </a:cubicBezTo>
                <a:lnTo>
                  <a:pt x="257175" y="102870"/>
                </a:lnTo>
                <a:cubicBezTo>
                  <a:pt x="209812" y="102870"/>
                  <a:pt x="171450" y="141232"/>
                  <a:pt x="171450" y="188595"/>
                </a:cubicBezTo>
                <a:lnTo>
                  <a:pt x="171450" y="768739"/>
                </a:lnTo>
                <a:moveTo>
                  <a:pt x="394335" y="240030"/>
                </a:moveTo>
                <a:lnTo>
                  <a:pt x="771525" y="240030"/>
                </a:lnTo>
                <a:cubicBezTo>
                  <a:pt x="800029" y="240030"/>
                  <a:pt x="822960" y="262961"/>
                  <a:pt x="822960" y="291465"/>
                </a:cubicBezTo>
                <a:cubicBezTo>
                  <a:pt x="822960" y="319969"/>
                  <a:pt x="800029" y="342900"/>
                  <a:pt x="771525" y="342900"/>
                </a:cubicBezTo>
                <a:lnTo>
                  <a:pt x="394335" y="342900"/>
                </a:lnTo>
                <a:cubicBezTo>
                  <a:pt x="365831" y="342900"/>
                  <a:pt x="342900" y="319969"/>
                  <a:pt x="342900" y="291465"/>
                </a:cubicBezTo>
                <a:cubicBezTo>
                  <a:pt x="342900" y="262961"/>
                  <a:pt x="365831" y="240030"/>
                  <a:pt x="394335" y="240030"/>
                </a:cubicBezTo>
                <a:lnTo>
                  <a:pt x="394335" y="240030"/>
                </a:lnTo>
                <a:moveTo>
                  <a:pt x="394335" y="411480"/>
                </a:moveTo>
                <a:lnTo>
                  <a:pt x="771525" y="411480"/>
                </a:lnTo>
                <a:cubicBezTo>
                  <a:pt x="800029" y="411480"/>
                  <a:pt x="822960" y="434411"/>
                  <a:pt x="822960" y="462915"/>
                </a:cubicBezTo>
                <a:cubicBezTo>
                  <a:pt x="822960" y="491419"/>
                  <a:pt x="800029" y="514350"/>
                  <a:pt x="771525" y="514350"/>
                </a:cubicBezTo>
                <a:lnTo>
                  <a:pt x="394335" y="514350"/>
                </a:lnTo>
                <a:cubicBezTo>
                  <a:pt x="365831" y="514350"/>
                  <a:pt x="342900" y="491419"/>
                  <a:pt x="342900" y="462915"/>
                </a:cubicBezTo>
                <a:cubicBezTo>
                  <a:pt x="342900" y="434411"/>
                  <a:pt x="365831" y="411480"/>
                  <a:pt x="394335" y="41148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Roots: A Comprehensive Guide to Family Tree Creation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Getting Started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pictures and personal stories into your family tree.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elements will add a special touch and make it memorable.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 Pictures &amp; Stories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Begin by drawing your family members on the paper.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Label each drawing with their names and relationships.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Draw Family Members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Gather the necessary materials to create your family tree.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 will need items like paper, crayons, and glue.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Materials Needed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Family Relationships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simple language to clarify complex family dynamics.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Examples can help illustrate how different relatives are connected.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Explaining Relationships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641" y="189299"/>
                </a:moveTo>
                <a:cubicBezTo>
                  <a:pt x="363760" y="157181"/>
                  <a:pt x="363760" y="105117"/>
                  <a:pt x="331641" y="72999"/>
                </a:cubicBezTo>
                <a:cubicBezTo>
                  <a:pt x="301066" y="42424"/>
                  <a:pt x="251974" y="40766"/>
                  <a:pt x="219399" y="69284"/>
                </a:cubicBezTo>
                <a:lnTo>
                  <a:pt x="215913" y="72370"/>
                </a:lnTo>
                <a:cubicBezTo>
                  <a:pt x="210198" y="77342"/>
                  <a:pt x="209626" y="86029"/>
                  <a:pt x="214598" y="91744"/>
                </a:cubicBezTo>
                <a:cubicBezTo>
                  <a:pt x="219570" y="97459"/>
                  <a:pt x="228257" y="98031"/>
                  <a:pt x="233972" y="93059"/>
                </a:cubicBezTo>
                <a:lnTo>
                  <a:pt x="237458" y="89972"/>
                </a:lnTo>
                <a:cubicBezTo>
                  <a:pt x="259175" y="70999"/>
                  <a:pt x="291865" y="72085"/>
                  <a:pt x="312268" y="92487"/>
                </a:cubicBezTo>
                <a:cubicBezTo>
                  <a:pt x="333642" y="113861"/>
                  <a:pt x="333642" y="148551"/>
                  <a:pt x="312268" y="169982"/>
                </a:cubicBezTo>
                <a:lnTo>
                  <a:pt x="247517" y="234676"/>
                </a:lnTo>
                <a:cubicBezTo>
                  <a:pt x="226143" y="256050"/>
                  <a:pt x="191395" y="256050"/>
                  <a:pt x="170021" y="234676"/>
                </a:cubicBezTo>
                <a:cubicBezTo>
                  <a:pt x="149619" y="214274"/>
                  <a:pt x="148533" y="181584"/>
                  <a:pt x="167507" y="159867"/>
                </a:cubicBezTo>
                <a:lnTo>
                  <a:pt x="170193" y="156781"/>
                </a:lnTo>
                <a:cubicBezTo>
                  <a:pt x="175165" y="151066"/>
                  <a:pt x="174593" y="142436"/>
                  <a:pt x="168878" y="137407"/>
                </a:cubicBezTo>
                <a:cubicBezTo>
                  <a:pt x="163163" y="132378"/>
                  <a:pt x="154534" y="133006"/>
                  <a:pt x="149504" y="138721"/>
                </a:cubicBezTo>
                <a:lnTo>
                  <a:pt x="146818" y="141808"/>
                </a:lnTo>
                <a:cubicBezTo>
                  <a:pt x="118358" y="174383"/>
                  <a:pt x="120015" y="223475"/>
                  <a:pt x="150590" y="254050"/>
                </a:cubicBezTo>
                <a:cubicBezTo>
                  <a:pt x="182709" y="286168"/>
                  <a:pt x="234772" y="286168"/>
                  <a:pt x="266891" y="254050"/>
                </a:cubicBezTo>
                <a:lnTo>
                  <a:pt x="331641" y="189299"/>
                </a:lnTo>
                <a:moveTo>
                  <a:pt x="34119" y="176498"/>
                </a:moveTo>
                <a:cubicBezTo>
                  <a:pt x="2000" y="208616"/>
                  <a:pt x="2000" y="260680"/>
                  <a:pt x="34119" y="292741"/>
                </a:cubicBezTo>
                <a:cubicBezTo>
                  <a:pt x="64751" y="323373"/>
                  <a:pt x="113843" y="324973"/>
                  <a:pt x="146418" y="296455"/>
                </a:cubicBezTo>
                <a:lnTo>
                  <a:pt x="149904" y="293369"/>
                </a:lnTo>
                <a:cubicBezTo>
                  <a:pt x="155619" y="288397"/>
                  <a:pt x="156191" y="279710"/>
                  <a:pt x="151219" y="273995"/>
                </a:cubicBezTo>
                <a:cubicBezTo>
                  <a:pt x="146247" y="268280"/>
                  <a:pt x="137560" y="267709"/>
                  <a:pt x="131845" y="272681"/>
                </a:cubicBezTo>
                <a:lnTo>
                  <a:pt x="128359" y="275767"/>
                </a:lnTo>
                <a:cubicBezTo>
                  <a:pt x="106642" y="294741"/>
                  <a:pt x="73952" y="293655"/>
                  <a:pt x="53550" y="273253"/>
                </a:cubicBezTo>
                <a:cubicBezTo>
                  <a:pt x="32175" y="251878"/>
                  <a:pt x="32175" y="217188"/>
                  <a:pt x="53550" y="195757"/>
                </a:cubicBezTo>
                <a:lnTo>
                  <a:pt x="118300" y="131120"/>
                </a:lnTo>
                <a:cubicBezTo>
                  <a:pt x="139675" y="109746"/>
                  <a:pt x="174365" y="109746"/>
                  <a:pt x="195796" y="131120"/>
                </a:cubicBezTo>
                <a:cubicBezTo>
                  <a:pt x="216198" y="151523"/>
                  <a:pt x="217284" y="184213"/>
                  <a:pt x="198310" y="205930"/>
                </a:cubicBezTo>
                <a:lnTo>
                  <a:pt x="195224" y="209416"/>
                </a:lnTo>
                <a:cubicBezTo>
                  <a:pt x="190252" y="215131"/>
                  <a:pt x="190824" y="223761"/>
                  <a:pt x="196539" y="228790"/>
                </a:cubicBezTo>
                <a:cubicBezTo>
                  <a:pt x="202254" y="233819"/>
                  <a:pt x="210883" y="233190"/>
                  <a:pt x="215913" y="227475"/>
                </a:cubicBezTo>
                <a:lnTo>
                  <a:pt x="218999" y="223989"/>
                </a:lnTo>
                <a:cubicBezTo>
                  <a:pt x="247517" y="191414"/>
                  <a:pt x="245859" y="142322"/>
                  <a:pt x="215284" y="111689"/>
                </a:cubicBezTo>
                <a:cubicBezTo>
                  <a:pt x="183166" y="79571"/>
                  <a:pt x="131102" y="79571"/>
                  <a:pt x="98984" y="111689"/>
                </a:cubicBezTo>
                <a:lnTo>
                  <a:pt x="34119" y="17649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Include parents, siblings, and grandparents to depict family relationships clearly.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ensures a comprehensive view of family ties.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Relatives Included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3156" y="45720"/>
                </a:moveTo>
                <a:cubicBezTo>
                  <a:pt x="133156" y="20470"/>
                  <a:pt x="112687" y="0"/>
                  <a:pt x="87436" y="0"/>
                </a:cubicBezTo>
                <a:cubicBezTo>
                  <a:pt x="62186" y="0"/>
                  <a:pt x="41716" y="20470"/>
                  <a:pt x="41716" y="45720"/>
                </a:cubicBezTo>
                <a:cubicBezTo>
                  <a:pt x="41716" y="70970"/>
                  <a:pt x="62186" y="91440"/>
                  <a:pt x="87436" y="91440"/>
                </a:cubicBezTo>
                <a:cubicBezTo>
                  <a:pt x="112687" y="91440"/>
                  <a:pt x="133156" y="70970"/>
                  <a:pt x="133156" y="45720"/>
                </a:cubicBezTo>
                <a:lnTo>
                  <a:pt x="133156" y="45720"/>
                </a:lnTo>
                <a:moveTo>
                  <a:pt x="71434" y="148590"/>
                </a:moveTo>
                <a:lnTo>
                  <a:pt x="87436" y="148590"/>
                </a:lnTo>
                <a:lnTo>
                  <a:pt x="103438" y="148590"/>
                </a:lnTo>
                <a:lnTo>
                  <a:pt x="126513" y="148590"/>
                </a:lnTo>
                <a:cubicBezTo>
                  <a:pt x="123441" y="141589"/>
                  <a:pt x="121726" y="133874"/>
                  <a:pt x="121726" y="125730"/>
                </a:cubicBezTo>
                <a:cubicBezTo>
                  <a:pt x="121726" y="122944"/>
                  <a:pt x="121941" y="120158"/>
                  <a:pt x="122298" y="117515"/>
                </a:cubicBezTo>
                <a:cubicBezTo>
                  <a:pt x="116369" y="115443"/>
                  <a:pt x="110011" y="114300"/>
                  <a:pt x="103438" y="114300"/>
                </a:cubicBezTo>
                <a:lnTo>
                  <a:pt x="71434" y="114300"/>
                </a:lnTo>
                <a:cubicBezTo>
                  <a:pt x="41716" y="114300"/>
                  <a:pt x="16928" y="137089"/>
                  <a:pt x="14499" y="166735"/>
                </a:cubicBezTo>
                <a:lnTo>
                  <a:pt x="11570" y="201954"/>
                </a:lnTo>
                <a:cubicBezTo>
                  <a:pt x="9784" y="223242"/>
                  <a:pt x="22785" y="242030"/>
                  <a:pt x="41716" y="248817"/>
                </a:cubicBezTo>
                <a:lnTo>
                  <a:pt x="41716" y="348615"/>
                </a:lnTo>
                <a:cubicBezTo>
                  <a:pt x="41716" y="358116"/>
                  <a:pt x="49360" y="365760"/>
                  <a:pt x="58861" y="365760"/>
                </a:cubicBezTo>
                <a:cubicBezTo>
                  <a:pt x="68363" y="365760"/>
                  <a:pt x="76006" y="358116"/>
                  <a:pt x="76006" y="348615"/>
                </a:cubicBezTo>
                <a:lnTo>
                  <a:pt x="76006" y="251460"/>
                </a:lnTo>
                <a:lnTo>
                  <a:pt x="98866" y="251460"/>
                </a:lnTo>
                <a:lnTo>
                  <a:pt x="98866" y="240030"/>
                </a:lnTo>
                <a:cubicBezTo>
                  <a:pt x="98866" y="232100"/>
                  <a:pt x="100009" y="224385"/>
                  <a:pt x="102152" y="217170"/>
                </a:cubicBezTo>
                <a:lnTo>
                  <a:pt x="58861" y="217170"/>
                </a:lnTo>
                <a:lnTo>
                  <a:pt x="57147" y="217170"/>
                </a:lnTo>
                <a:cubicBezTo>
                  <a:pt x="50432" y="217170"/>
                  <a:pt x="45217" y="211455"/>
                  <a:pt x="45788" y="204811"/>
                </a:cubicBezTo>
                <a:lnTo>
                  <a:pt x="48717" y="169593"/>
                </a:lnTo>
                <a:cubicBezTo>
                  <a:pt x="49646" y="157734"/>
                  <a:pt x="59576" y="148590"/>
                  <a:pt x="71434" y="148590"/>
                </a:cubicBezTo>
                <a:lnTo>
                  <a:pt x="71434" y="148590"/>
                </a:lnTo>
                <a:moveTo>
                  <a:pt x="236026" y="125730"/>
                </a:moveTo>
                <a:cubicBezTo>
                  <a:pt x="236026" y="133874"/>
                  <a:pt x="234312" y="141589"/>
                  <a:pt x="231240" y="148590"/>
                </a:cubicBezTo>
                <a:lnTo>
                  <a:pt x="259029" y="148590"/>
                </a:lnTo>
                <a:lnTo>
                  <a:pt x="270245" y="148590"/>
                </a:lnTo>
                <a:lnTo>
                  <a:pt x="281461" y="148590"/>
                </a:lnTo>
                <a:cubicBezTo>
                  <a:pt x="286533" y="148590"/>
                  <a:pt x="291033" y="151948"/>
                  <a:pt x="292462" y="156877"/>
                </a:cubicBezTo>
                <a:lnTo>
                  <a:pt x="316322" y="240030"/>
                </a:lnTo>
                <a:lnTo>
                  <a:pt x="258886" y="240030"/>
                </a:lnTo>
                <a:lnTo>
                  <a:pt x="258886" y="251460"/>
                </a:lnTo>
                <a:cubicBezTo>
                  <a:pt x="258886" y="259461"/>
                  <a:pt x="257529" y="267176"/>
                  <a:pt x="254957" y="274320"/>
                </a:cubicBezTo>
                <a:lnTo>
                  <a:pt x="281746" y="274320"/>
                </a:lnTo>
                <a:lnTo>
                  <a:pt x="281746" y="348615"/>
                </a:lnTo>
                <a:cubicBezTo>
                  <a:pt x="281746" y="358116"/>
                  <a:pt x="289390" y="365760"/>
                  <a:pt x="298891" y="365760"/>
                </a:cubicBezTo>
                <a:cubicBezTo>
                  <a:pt x="308393" y="365760"/>
                  <a:pt x="316036" y="358116"/>
                  <a:pt x="316036" y="348615"/>
                </a:cubicBezTo>
                <a:lnTo>
                  <a:pt x="316036" y="274320"/>
                </a:lnTo>
                <a:lnTo>
                  <a:pt x="331467" y="274320"/>
                </a:lnTo>
                <a:cubicBezTo>
                  <a:pt x="346683" y="274320"/>
                  <a:pt x="357613" y="259818"/>
                  <a:pt x="353470" y="245173"/>
                </a:cubicBezTo>
                <a:lnTo>
                  <a:pt x="325538" y="147447"/>
                </a:lnTo>
                <a:cubicBezTo>
                  <a:pt x="319965" y="127802"/>
                  <a:pt x="301963" y="114300"/>
                  <a:pt x="281603" y="114300"/>
                </a:cubicBezTo>
                <a:lnTo>
                  <a:pt x="259172" y="114300"/>
                </a:lnTo>
                <a:cubicBezTo>
                  <a:pt x="250742" y="114300"/>
                  <a:pt x="242741" y="116586"/>
                  <a:pt x="235883" y="120658"/>
                </a:cubicBezTo>
                <a:cubicBezTo>
                  <a:pt x="236026" y="122301"/>
                  <a:pt x="236098" y="124015"/>
                  <a:pt x="236098" y="125730"/>
                </a:cubicBezTo>
                <a:lnTo>
                  <a:pt x="236026" y="125730"/>
                </a:lnTo>
                <a:moveTo>
                  <a:pt x="316036" y="45720"/>
                </a:moveTo>
                <a:cubicBezTo>
                  <a:pt x="316036" y="20470"/>
                  <a:pt x="295567" y="0"/>
                  <a:pt x="270316" y="0"/>
                </a:cubicBezTo>
                <a:cubicBezTo>
                  <a:pt x="245066" y="0"/>
                  <a:pt x="224596" y="20470"/>
                  <a:pt x="224596" y="45720"/>
                </a:cubicBezTo>
                <a:cubicBezTo>
                  <a:pt x="224596" y="70970"/>
                  <a:pt x="245066" y="91440"/>
                  <a:pt x="270316" y="91440"/>
                </a:cubicBezTo>
                <a:cubicBezTo>
                  <a:pt x="295567" y="91440"/>
                  <a:pt x="316036" y="70970"/>
                  <a:pt x="316036" y="45720"/>
                </a:cubicBezTo>
                <a:moveTo>
                  <a:pt x="178876" y="160020"/>
                </a:moveTo>
                <a:cubicBezTo>
                  <a:pt x="197814" y="160020"/>
                  <a:pt x="213166" y="144668"/>
                  <a:pt x="213166" y="125730"/>
                </a:cubicBezTo>
                <a:cubicBezTo>
                  <a:pt x="213166" y="106792"/>
                  <a:pt x="197814" y="91440"/>
                  <a:pt x="178876" y="91440"/>
                </a:cubicBezTo>
                <a:cubicBezTo>
                  <a:pt x="159938" y="91440"/>
                  <a:pt x="144586" y="106792"/>
                  <a:pt x="144586" y="125730"/>
                </a:cubicBezTo>
                <a:cubicBezTo>
                  <a:pt x="144586" y="144668"/>
                  <a:pt x="159938" y="160020"/>
                  <a:pt x="178876" y="160020"/>
                </a:cubicBezTo>
                <a:moveTo>
                  <a:pt x="201736" y="240030"/>
                </a:moveTo>
                <a:lnTo>
                  <a:pt x="201736" y="251460"/>
                </a:lnTo>
                <a:cubicBezTo>
                  <a:pt x="201736" y="257747"/>
                  <a:pt x="196593" y="262890"/>
                  <a:pt x="190306" y="262890"/>
                </a:cubicBezTo>
                <a:lnTo>
                  <a:pt x="178876" y="262890"/>
                </a:lnTo>
                <a:lnTo>
                  <a:pt x="167446" y="262890"/>
                </a:lnTo>
                <a:cubicBezTo>
                  <a:pt x="161160" y="262890"/>
                  <a:pt x="156016" y="257747"/>
                  <a:pt x="156016" y="251460"/>
                </a:cubicBezTo>
                <a:lnTo>
                  <a:pt x="156016" y="240030"/>
                </a:lnTo>
                <a:cubicBezTo>
                  <a:pt x="156016" y="227386"/>
                  <a:pt x="166232" y="217170"/>
                  <a:pt x="178876" y="217170"/>
                </a:cubicBezTo>
                <a:cubicBezTo>
                  <a:pt x="191521" y="217170"/>
                  <a:pt x="201736" y="227386"/>
                  <a:pt x="201736" y="240030"/>
                </a:cubicBezTo>
                <a:moveTo>
                  <a:pt x="236026" y="251460"/>
                </a:moveTo>
                <a:lnTo>
                  <a:pt x="236026" y="240030"/>
                </a:lnTo>
                <a:cubicBezTo>
                  <a:pt x="236026" y="208455"/>
                  <a:pt x="210452" y="182880"/>
                  <a:pt x="178876" y="182880"/>
                </a:cubicBezTo>
                <a:cubicBezTo>
                  <a:pt x="147301" y="182880"/>
                  <a:pt x="121726" y="208455"/>
                  <a:pt x="121726" y="240030"/>
                </a:cubicBezTo>
                <a:lnTo>
                  <a:pt x="121726" y="251460"/>
                </a:lnTo>
                <a:cubicBezTo>
                  <a:pt x="121726" y="268605"/>
                  <a:pt x="131156" y="283535"/>
                  <a:pt x="145086" y="291322"/>
                </a:cubicBezTo>
                <a:cubicBezTo>
                  <a:pt x="144729" y="293251"/>
                  <a:pt x="144586" y="295180"/>
                  <a:pt x="144586" y="297180"/>
                </a:cubicBezTo>
                <a:lnTo>
                  <a:pt x="144586" y="342900"/>
                </a:lnTo>
                <a:cubicBezTo>
                  <a:pt x="144586" y="355544"/>
                  <a:pt x="154802" y="365760"/>
                  <a:pt x="167446" y="365760"/>
                </a:cubicBezTo>
                <a:lnTo>
                  <a:pt x="190306" y="365760"/>
                </a:lnTo>
                <a:cubicBezTo>
                  <a:pt x="202951" y="365760"/>
                  <a:pt x="213166" y="355544"/>
                  <a:pt x="213166" y="342900"/>
                </a:cubicBezTo>
                <a:lnTo>
                  <a:pt x="213166" y="297180"/>
                </a:lnTo>
                <a:cubicBezTo>
                  <a:pt x="213166" y="295180"/>
                  <a:pt x="213023" y="293251"/>
                  <a:pt x="212666" y="291322"/>
                </a:cubicBezTo>
                <a:cubicBezTo>
                  <a:pt x="226597" y="283535"/>
                  <a:pt x="236026" y="268605"/>
                  <a:pt x="236026" y="251460"/>
                </a:cubicBezTo>
                <a:lnTo>
                  <a:pt x="236026" y="2514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family tree illustrates how family members are related.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depicts the connections among relatives.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Family Connections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5581" y="5644"/>
                </a:moveTo>
                <a:cubicBezTo>
                  <a:pt x="192366" y="2072"/>
                  <a:pt x="187723" y="0"/>
                  <a:pt x="182865" y="0"/>
                </a:cubicBezTo>
                <a:cubicBezTo>
                  <a:pt x="178007" y="0"/>
                  <a:pt x="173364" y="2072"/>
                  <a:pt x="170149" y="5644"/>
                </a:cubicBezTo>
                <a:lnTo>
                  <a:pt x="67279" y="119944"/>
                </a:lnTo>
                <a:cubicBezTo>
                  <a:pt x="62778" y="124944"/>
                  <a:pt x="61635" y="132231"/>
                  <a:pt x="64350" y="138374"/>
                </a:cubicBezTo>
                <a:cubicBezTo>
                  <a:pt x="67065" y="144518"/>
                  <a:pt x="73208" y="148590"/>
                  <a:pt x="79995" y="148590"/>
                </a:cubicBezTo>
                <a:lnTo>
                  <a:pt x="88424" y="148590"/>
                </a:lnTo>
                <a:lnTo>
                  <a:pt x="44133" y="200311"/>
                </a:lnTo>
                <a:cubicBezTo>
                  <a:pt x="39776" y="205383"/>
                  <a:pt x="38775" y="212527"/>
                  <a:pt x="41561" y="218599"/>
                </a:cubicBezTo>
                <a:cubicBezTo>
                  <a:pt x="44348" y="224671"/>
                  <a:pt x="50420" y="228600"/>
                  <a:pt x="57135" y="228600"/>
                </a:cubicBezTo>
                <a:lnTo>
                  <a:pt x="74280" y="228600"/>
                </a:lnTo>
                <a:lnTo>
                  <a:pt x="26274" y="292608"/>
                </a:lnTo>
                <a:cubicBezTo>
                  <a:pt x="22345" y="297823"/>
                  <a:pt x="21773" y="304752"/>
                  <a:pt x="24631" y="310539"/>
                </a:cubicBezTo>
                <a:cubicBezTo>
                  <a:pt x="27488" y="316325"/>
                  <a:pt x="33489" y="320040"/>
                  <a:pt x="39990" y="320040"/>
                </a:cubicBezTo>
                <a:lnTo>
                  <a:pt x="137145" y="320040"/>
                </a:lnTo>
                <a:lnTo>
                  <a:pt x="165720" y="320040"/>
                </a:lnTo>
                <a:lnTo>
                  <a:pt x="165720" y="348615"/>
                </a:lnTo>
                <a:cubicBezTo>
                  <a:pt x="165720" y="358116"/>
                  <a:pt x="173364" y="365760"/>
                  <a:pt x="182865" y="365760"/>
                </a:cubicBezTo>
                <a:cubicBezTo>
                  <a:pt x="192366" y="365760"/>
                  <a:pt x="200010" y="358116"/>
                  <a:pt x="200010" y="348615"/>
                </a:cubicBezTo>
                <a:lnTo>
                  <a:pt x="200010" y="320040"/>
                </a:lnTo>
                <a:lnTo>
                  <a:pt x="228585" y="320040"/>
                </a:lnTo>
                <a:lnTo>
                  <a:pt x="325740" y="320040"/>
                </a:lnTo>
                <a:cubicBezTo>
                  <a:pt x="332241" y="320040"/>
                  <a:pt x="338170" y="316397"/>
                  <a:pt x="341099" y="310539"/>
                </a:cubicBezTo>
                <a:cubicBezTo>
                  <a:pt x="344028" y="304681"/>
                  <a:pt x="343385" y="297752"/>
                  <a:pt x="339456" y="292608"/>
                </a:cubicBezTo>
                <a:lnTo>
                  <a:pt x="291450" y="228600"/>
                </a:lnTo>
                <a:lnTo>
                  <a:pt x="308595" y="228600"/>
                </a:lnTo>
                <a:cubicBezTo>
                  <a:pt x="315310" y="228600"/>
                  <a:pt x="321382" y="224671"/>
                  <a:pt x="324168" y="218599"/>
                </a:cubicBezTo>
                <a:cubicBezTo>
                  <a:pt x="326954" y="212527"/>
                  <a:pt x="325954" y="205383"/>
                  <a:pt x="321596" y="200311"/>
                </a:cubicBezTo>
                <a:lnTo>
                  <a:pt x="277305" y="148590"/>
                </a:lnTo>
                <a:lnTo>
                  <a:pt x="285735" y="148590"/>
                </a:lnTo>
                <a:cubicBezTo>
                  <a:pt x="292521" y="148590"/>
                  <a:pt x="298665" y="144590"/>
                  <a:pt x="301380" y="138446"/>
                </a:cubicBezTo>
                <a:cubicBezTo>
                  <a:pt x="304094" y="132302"/>
                  <a:pt x="303023" y="125016"/>
                  <a:pt x="298451" y="120015"/>
                </a:cubicBezTo>
                <a:lnTo>
                  <a:pt x="195581" y="5715"/>
                </a:lnTo>
                <a:lnTo>
                  <a:pt x="195581" y="5644"/>
                </a:lnTo>
                <a:moveTo>
                  <a:pt x="200010" y="285750"/>
                </a:moveTo>
                <a:lnTo>
                  <a:pt x="200010" y="154305"/>
                </a:lnTo>
                <a:cubicBezTo>
                  <a:pt x="200010" y="144804"/>
                  <a:pt x="192366" y="137160"/>
                  <a:pt x="182865" y="137160"/>
                </a:cubicBezTo>
                <a:cubicBezTo>
                  <a:pt x="173364" y="137160"/>
                  <a:pt x="165720" y="144804"/>
                  <a:pt x="165720" y="154305"/>
                </a:cubicBezTo>
                <a:lnTo>
                  <a:pt x="165720" y="285750"/>
                </a:lnTo>
                <a:lnTo>
                  <a:pt x="137145" y="285750"/>
                </a:lnTo>
                <a:lnTo>
                  <a:pt x="74280" y="285750"/>
                </a:lnTo>
                <a:lnTo>
                  <a:pt x="122286" y="221742"/>
                </a:lnTo>
                <a:cubicBezTo>
                  <a:pt x="126215" y="216527"/>
                  <a:pt x="126786" y="209598"/>
                  <a:pt x="123929" y="203811"/>
                </a:cubicBezTo>
                <a:cubicBezTo>
                  <a:pt x="121071" y="198025"/>
                  <a:pt x="115071" y="194310"/>
                  <a:pt x="108570" y="194310"/>
                </a:cubicBezTo>
                <a:lnTo>
                  <a:pt x="94425" y="194310"/>
                </a:lnTo>
                <a:lnTo>
                  <a:pt x="138716" y="142589"/>
                </a:lnTo>
                <a:cubicBezTo>
                  <a:pt x="143074" y="137517"/>
                  <a:pt x="144074" y="130373"/>
                  <a:pt x="141288" y="124301"/>
                </a:cubicBezTo>
                <a:cubicBezTo>
                  <a:pt x="138502" y="118229"/>
                  <a:pt x="132430" y="114300"/>
                  <a:pt x="125715" y="114300"/>
                </a:cubicBezTo>
                <a:lnTo>
                  <a:pt x="118500" y="114300"/>
                </a:lnTo>
                <a:lnTo>
                  <a:pt x="182865" y="42791"/>
                </a:lnTo>
                <a:lnTo>
                  <a:pt x="247230" y="114300"/>
                </a:lnTo>
                <a:lnTo>
                  <a:pt x="240015" y="114300"/>
                </a:lnTo>
                <a:cubicBezTo>
                  <a:pt x="233300" y="114300"/>
                  <a:pt x="227228" y="118229"/>
                  <a:pt x="224441" y="124301"/>
                </a:cubicBezTo>
                <a:cubicBezTo>
                  <a:pt x="221655" y="130373"/>
                  <a:pt x="222656" y="137517"/>
                  <a:pt x="227013" y="142589"/>
                </a:cubicBezTo>
                <a:lnTo>
                  <a:pt x="271304" y="194310"/>
                </a:lnTo>
                <a:lnTo>
                  <a:pt x="257160" y="194310"/>
                </a:lnTo>
                <a:cubicBezTo>
                  <a:pt x="250659" y="194310"/>
                  <a:pt x="244730" y="197953"/>
                  <a:pt x="241801" y="203811"/>
                </a:cubicBezTo>
                <a:cubicBezTo>
                  <a:pt x="238872" y="209669"/>
                  <a:pt x="239515" y="216599"/>
                  <a:pt x="243444" y="221742"/>
                </a:cubicBezTo>
                <a:lnTo>
                  <a:pt x="291450" y="285750"/>
                </a:lnTo>
                <a:lnTo>
                  <a:pt x="228585" y="285750"/>
                </a:lnTo>
                <a:lnTo>
                  <a:pt x="200010" y="2857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Roots: A Comprehensive Guide to Family Tree Creation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Roots: A Comprehensive Guide to Family Tree Creation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068" r="3406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Adding Pictures and Stories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Craft captions that narrate the story behind each image.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Well-written captions add depth and intrigue to your family tree.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Captions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Diverse images can significantly enhance your family tree's appeal.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Visuals draw viewers in and create a memorable experience.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Elements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01168" y="82296"/>
                </a:moveTo>
                <a:lnTo>
                  <a:pt x="201168" y="118872"/>
                </a:lnTo>
                <a:lnTo>
                  <a:pt x="164592" y="118872"/>
                </a:lnTo>
                <a:lnTo>
                  <a:pt x="164592" y="82296"/>
                </a:lnTo>
                <a:lnTo>
                  <a:pt x="201168" y="82296"/>
                </a:lnTo>
                <a:moveTo>
                  <a:pt x="164592" y="54864"/>
                </a:moveTo>
                <a:cubicBezTo>
                  <a:pt x="149447" y="54864"/>
                  <a:pt x="137160" y="67151"/>
                  <a:pt x="137160" y="82296"/>
                </a:cubicBezTo>
                <a:lnTo>
                  <a:pt x="137160" y="86868"/>
                </a:lnTo>
                <a:lnTo>
                  <a:pt x="70466" y="86868"/>
                </a:lnTo>
                <a:cubicBezTo>
                  <a:pt x="65094" y="73438"/>
                  <a:pt x="51949" y="64008"/>
                  <a:pt x="36576" y="64008"/>
                </a:cubicBezTo>
                <a:cubicBezTo>
                  <a:pt x="16402" y="64008"/>
                  <a:pt x="0" y="80410"/>
                  <a:pt x="0" y="100584"/>
                </a:cubicBezTo>
                <a:cubicBezTo>
                  <a:pt x="0" y="120758"/>
                  <a:pt x="16402" y="137160"/>
                  <a:pt x="36576" y="137160"/>
                </a:cubicBezTo>
                <a:cubicBezTo>
                  <a:pt x="51949" y="137160"/>
                  <a:pt x="65094" y="127730"/>
                  <a:pt x="70466" y="114300"/>
                </a:cubicBezTo>
                <a:lnTo>
                  <a:pt x="115614" y="114300"/>
                </a:lnTo>
                <a:cubicBezTo>
                  <a:pt x="78981" y="135903"/>
                  <a:pt x="53664" y="174593"/>
                  <a:pt x="50578" y="219456"/>
                </a:cubicBezTo>
                <a:lnTo>
                  <a:pt x="45720" y="219456"/>
                </a:lnTo>
                <a:cubicBezTo>
                  <a:pt x="30575" y="219456"/>
                  <a:pt x="18288" y="231743"/>
                  <a:pt x="18288" y="246888"/>
                </a:cubicBezTo>
                <a:lnTo>
                  <a:pt x="18288" y="283464"/>
                </a:lnTo>
                <a:cubicBezTo>
                  <a:pt x="18288" y="298609"/>
                  <a:pt x="30575" y="310896"/>
                  <a:pt x="45720" y="310896"/>
                </a:cubicBezTo>
                <a:lnTo>
                  <a:pt x="82296" y="310896"/>
                </a:lnTo>
                <a:cubicBezTo>
                  <a:pt x="97441" y="310896"/>
                  <a:pt x="109728" y="298609"/>
                  <a:pt x="109728" y="283464"/>
                </a:cubicBezTo>
                <a:lnTo>
                  <a:pt x="109728" y="246888"/>
                </a:lnTo>
                <a:cubicBezTo>
                  <a:pt x="109728" y="231743"/>
                  <a:pt x="97441" y="219456"/>
                  <a:pt x="82296" y="219456"/>
                </a:cubicBezTo>
                <a:lnTo>
                  <a:pt x="78124" y="219456"/>
                </a:lnTo>
                <a:cubicBezTo>
                  <a:pt x="81496" y="180365"/>
                  <a:pt x="106242" y="147390"/>
                  <a:pt x="140646" y="132245"/>
                </a:cubicBezTo>
                <a:cubicBezTo>
                  <a:pt x="145332" y="140646"/>
                  <a:pt x="154305" y="146304"/>
                  <a:pt x="164592" y="146304"/>
                </a:cubicBezTo>
                <a:lnTo>
                  <a:pt x="201168" y="146304"/>
                </a:lnTo>
                <a:cubicBezTo>
                  <a:pt x="211455" y="146304"/>
                  <a:pt x="220428" y="140646"/>
                  <a:pt x="225114" y="132245"/>
                </a:cubicBezTo>
                <a:cubicBezTo>
                  <a:pt x="259518" y="147333"/>
                  <a:pt x="284264" y="180308"/>
                  <a:pt x="287636" y="219456"/>
                </a:cubicBezTo>
                <a:lnTo>
                  <a:pt x="283464" y="219456"/>
                </a:lnTo>
                <a:cubicBezTo>
                  <a:pt x="268319" y="219456"/>
                  <a:pt x="256032" y="231743"/>
                  <a:pt x="256032" y="246888"/>
                </a:cubicBezTo>
                <a:lnTo>
                  <a:pt x="256032" y="283464"/>
                </a:lnTo>
                <a:cubicBezTo>
                  <a:pt x="256032" y="298609"/>
                  <a:pt x="268319" y="310896"/>
                  <a:pt x="283464" y="310896"/>
                </a:cubicBezTo>
                <a:lnTo>
                  <a:pt x="320040" y="310896"/>
                </a:lnTo>
                <a:cubicBezTo>
                  <a:pt x="335185" y="310896"/>
                  <a:pt x="347472" y="298609"/>
                  <a:pt x="347472" y="283464"/>
                </a:cubicBezTo>
                <a:lnTo>
                  <a:pt x="347472" y="246888"/>
                </a:lnTo>
                <a:cubicBezTo>
                  <a:pt x="347472" y="231743"/>
                  <a:pt x="335185" y="219456"/>
                  <a:pt x="320040" y="219456"/>
                </a:cubicBezTo>
                <a:lnTo>
                  <a:pt x="315182" y="219456"/>
                </a:lnTo>
                <a:cubicBezTo>
                  <a:pt x="312153" y="174593"/>
                  <a:pt x="286779" y="135903"/>
                  <a:pt x="250146" y="114300"/>
                </a:cubicBezTo>
                <a:lnTo>
                  <a:pt x="295294" y="114300"/>
                </a:lnTo>
                <a:cubicBezTo>
                  <a:pt x="300723" y="127730"/>
                  <a:pt x="313868" y="137160"/>
                  <a:pt x="329184" y="137160"/>
                </a:cubicBezTo>
                <a:cubicBezTo>
                  <a:pt x="349358" y="137160"/>
                  <a:pt x="365760" y="120758"/>
                  <a:pt x="365760" y="100584"/>
                </a:cubicBezTo>
                <a:cubicBezTo>
                  <a:pt x="365760" y="80410"/>
                  <a:pt x="349358" y="64008"/>
                  <a:pt x="329184" y="64008"/>
                </a:cubicBezTo>
                <a:cubicBezTo>
                  <a:pt x="313811" y="64008"/>
                  <a:pt x="300666" y="73438"/>
                  <a:pt x="295294" y="86868"/>
                </a:cubicBezTo>
                <a:lnTo>
                  <a:pt x="228600" y="86868"/>
                </a:lnTo>
                <a:lnTo>
                  <a:pt x="228600" y="82296"/>
                </a:lnTo>
                <a:cubicBezTo>
                  <a:pt x="228600" y="67151"/>
                  <a:pt x="216313" y="54864"/>
                  <a:pt x="201168" y="54864"/>
                </a:cubicBezTo>
                <a:lnTo>
                  <a:pt x="164592" y="54864"/>
                </a:lnTo>
                <a:moveTo>
                  <a:pt x="27432" y="100584"/>
                </a:moveTo>
                <a:cubicBezTo>
                  <a:pt x="27432" y="95534"/>
                  <a:pt x="31526" y="91440"/>
                  <a:pt x="36576" y="91440"/>
                </a:cubicBezTo>
                <a:cubicBezTo>
                  <a:pt x="41626" y="91440"/>
                  <a:pt x="45720" y="95534"/>
                  <a:pt x="45720" y="100584"/>
                </a:cubicBezTo>
                <a:cubicBezTo>
                  <a:pt x="45720" y="105634"/>
                  <a:pt x="41626" y="109728"/>
                  <a:pt x="36576" y="109728"/>
                </a:cubicBezTo>
                <a:cubicBezTo>
                  <a:pt x="31526" y="109728"/>
                  <a:pt x="27432" y="105634"/>
                  <a:pt x="27432" y="100584"/>
                </a:cubicBezTo>
                <a:lnTo>
                  <a:pt x="27432" y="100584"/>
                </a:lnTo>
                <a:moveTo>
                  <a:pt x="320040" y="100584"/>
                </a:moveTo>
                <a:cubicBezTo>
                  <a:pt x="320040" y="95534"/>
                  <a:pt x="324134" y="91440"/>
                  <a:pt x="329184" y="91440"/>
                </a:cubicBezTo>
                <a:cubicBezTo>
                  <a:pt x="334234" y="91440"/>
                  <a:pt x="338328" y="95534"/>
                  <a:pt x="338328" y="100584"/>
                </a:cubicBezTo>
                <a:cubicBezTo>
                  <a:pt x="338328" y="105634"/>
                  <a:pt x="334234" y="109728"/>
                  <a:pt x="329184" y="109728"/>
                </a:cubicBezTo>
                <a:cubicBezTo>
                  <a:pt x="324134" y="109728"/>
                  <a:pt x="320040" y="105634"/>
                  <a:pt x="320040" y="100584"/>
                </a:cubicBezTo>
                <a:lnTo>
                  <a:pt x="320040" y="100584"/>
                </a:lnTo>
                <a:moveTo>
                  <a:pt x="82296" y="246888"/>
                </a:moveTo>
                <a:lnTo>
                  <a:pt x="82296" y="283464"/>
                </a:lnTo>
                <a:lnTo>
                  <a:pt x="45720" y="283464"/>
                </a:lnTo>
                <a:lnTo>
                  <a:pt x="45720" y="246888"/>
                </a:lnTo>
                <a:lnTo>
                  <a:pt x="82296" y="246888"/>
                </a:lnTo>
                <a:moveTo>
                  <a:pt x="283464" y="246888"/>
                </a:moveTo>
                <a:lnTo>
                  <a:pt x="320040" y="246888"/>
                </a:lnTo>
                <a:lnTo>
                  <a:pt x="320040" y="283464"/>
                </a:lnTo>
                <a:lnTo>
                  <a:pt x="283464" y="283464"/>
                </a:lnTo>
                <a:lnTo>
                  <a:pt x="283464" y="24688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images and narratives to enrich your family tree.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visuals of relatives to deepen the storytelling.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Bring to Life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42900" y="85725"/>
                </a:moveTo>
                <a:cubicBezTo>
                  <a:pt x="342900" y="76224"/>
                  <a:pt x="335256" y="68580"/>
                  <a:pt x="325755" y="68580"/>
                </a:cubicBezTo>
                <a:lnTo>
                  <a:pt x="297180" y="68580"/>
                </a:lnTo>
                <a:lnTo>
                  <a:pt x="297180" y="40005"/>
                </a:lnTo>
                <a:cubicBezTo>
                  <a:pt x="297180" y="30504"/>
                  <a:pt x="289536" y="22860"/>
                  <a:pt x="280035" y="22860"/>
                </a:cubicBezTo>
                <a:cubicBezTo>
                  <a:pt x="270534" y="22860"/>
                  <a:pt x="262890" y="30504"/>
                  <a:pt x="262890" y="40005"/>
                </a:cubicBezTo>
                <a:lnTo>
                  <a:pt x="262890" y="68580"/>
                </a:lnTo>
                <a:lnTo>
                  <a:pt x="102870" y="68580"/>
                </a:lnTo>
                <a:lnTo>
                  <a:pt x="102870" y="40005"/>
                </a:lnTo>
                <a:cubicBezTo>
                  <a:pt x="102870" y="30504"/>
                  <a:pt x="95226" y="22860"/>
                  <a:pt x="85725" y="22860"/>
                </a:cubicBezTo>
                <a:cubicBezTo>
                  <a:pt x="76224" y="22860"/>
                  <a:pt x="68580" y="30504"/>
                  <a:pt x="68580" y="40005"/>
                </a:cubicBezTo>
                <a:lnTo>
                  <a:pt x="68580" y="68580"/>
                </a:lnTo>
                <a:lnTo>
                  <a:pt x="40005" y="68580"/>
                </a:lnTo>
                <a:cubicBezTo>
                  <a:pt x="30504" y="68580"/>
                  <a:pt x="22860" y="76224"/>
                  <a:pt x="22860" y="85725"/>
                </a:cubicBezTo>
                <a:cubicBezTo>
                  <a:pt x="22860" y="95226"/>
                  <a:pt x="30504" y="102870"/>
                  <a:pt x="40005" y="102870"/>
                </a:cubicBezTo>
                <a:lnTo>
                  <a:pt x="68580" y="102870"/>
                </a:lnTo>
                <a:lnTo>
                  <a:pt x="68580" y="262890"/>
                </a:lnTo>
                <a:lnTo>
                  <a:pt x="40005" y="262890"/>
                </a:lnTo>
                <a:cubicBezTo>
                  <a:pt x="30504" y="262890"/>
                  <a:pt x="22860" y="270534"/>
                  <a:pt x="22860" y="280035"/>
                </a:cubicBezTo>
                <a:cubicBezTo>
                  <a:pt x="22860" y="289536"/>
                  <a:pt x="30504" y="297180"/>
                  <a:pt x="40005" y="297180"/>
                </a:cubicBezTo>
                <a:lnTo>
                  <a:pt x="68580" y="297180"/>
                </a:lnTo>
                <a:lnTo>
                  <a:pt x="68580" y="325755"/>
                </a:lnTo>
                <a:cubicBezTo>
                  <a:pt x="68580" y="335256"/>
                  <a:pt x="76224" y="342900"/>
                  <a:pt x="85725" y="342900"/>
                </a:cubicBezTo>
                <a:cubicBezTo>
                  <a:pt x="95226" y="342900"/>
                  <a:pt x="102870" y="335256"/>
                  <a:pt x="102870" y="325755"/>
                </a:cubicBezTo>
                <a:lnTo>
                  <a:pt x="102870" y="297180"/>
                </a:lnTo>
                <a:lnTo>
                  <a:pt x="262890" y="297180"/>
                </a:lnTo>
                <a:lnTo>
                  <a:pt x="262890" y="325755"/>
                </a:lnTo>
                <a:cubicBezTo>
                  <a:pt x="262890" y="335256"/>
                  <a:pt x="270534" y="342900"/>
                  <a:pt x="280035" y="342900"/>
                </a:cubicBezTo>
                <a:cubicBezTo>
                  <a:pt x="289536" y="342900"/>
                  <a:pt x="297180" y="335256"/>
                  <a:pt x="297180" y="325755"/>
                </a:cubicBezTo>
                <a:lnTo>
                  <a:pt x="297180" y="297180"/>
                </a:lnTo>
                <a:lnTo>
                  <a:pt x="325755" y="297180"/>
                </a:lnTo>
                <a:cubicBezTo>
                  <a:pt x="335256" y="297180"/>
                  <a:pt x="342900" y="289536"/>
                  <a:pt x="342900" y="280035"/>
                </a:cubicBezTo>
                <a:cubicBezTo>
                  <a:pt x="342900" y="270534"/>
                  <a:pt x="335256" y="262890"/>
                  <a:pt x="325755" y="262890"/>
                </a:cubicBezTo>
                <a:lnTo>
                  <a:pt x="297180" y="262890"/>
                </a:lnTo>
                <a:lnTo>
                  <a:pt x="297180" y="102870"/>
                </a:lnTo>
                <a:lnTo>
                  <a:pt x="325755" y="102870"/>
                </a:lnTo>
                <a:cubicBezTo>
                  <a:pt x="335256" y="102870"/>
                  <a:pt x="342900" y="95226"/>
                  <a:pt x="342900" y="85725"/>
                </a:cubicBezTo>
                <a:moveTo>
                  <a:pt x="102870" y="262890"/>
                </a:moveTo>
                <a:lnTo>
                  <a:pt x="102870" y="102870"/>
                </a:lnTo>
                <a:lnTo>
                  <a:pt x="262890" y="102870"/>
                </a:lnTo>
                <a:lnTo>
                  <a:pt x="262890" y="262890"/>
                </a:lnTo>
                <a:lnTo>
                  <a:pt x="102870" y="26289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Roots: A Comprehensive Guide to Family Tree Creation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Creating a Family Tree Template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 spaces for photographs to enhance visual appeal.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Sharing family stories adds depth and significance to your tree.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Include Photos and Stories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8580" y="57150"/>
                </a:moveTo>
                <a:cubicBezTo>
                  <a:pt x="62294" y="57150"/>
                  <a:pt x="57150" y="62294"/>
                  <a:pt x="57150" y="68580"/>
                </a:cubicBezTo>
                <a:lnTo>
                  <a:pt x="57150" y="297180"/>
                </a:lnTo>
                <a:cubicBezTo>
                  <a:pt x="57150" y="303467"/>
                  <a:pt x="62294" y="308610"/>
                  <a:pt x="68580" y="308610"/>
                </a:cubicBezTo>
                <a:lnTo>
                  <a:pt x="297180" y="308610"/>
                </a:lnTo>
                <a:cubicBezTo>
                  <a:pt x="303467" y="308610"/>
                  <a:pt x="308610" y="303467"/>
                  <a:pt x="308610" y="297180"/>
                </a:cubicBezTo>
                <a:lnTo>
                  <a:pt x="308610" y="68580"/>
                </a:lnTo>
                <a:cubicBezTo>
                  <a:pt x="308610" y="62293"/>
                  <a:pt x="303467" y="57150"/>
                  <a:pt x="297180" y="57150"/>
                </a:cubicBezTo>
                <a:lnTo>
                  <a:pt x="68580" y="57150"/>
                </a:lnTo>
                <a:moveTo>
                  <a:pt x="22860" y="68580"/>
                </a:moveTo>
                <a:cubicBezTo>
                  <a:pt x="22860" y="43363"/>
                  <a:pt x="43363" y="22860"/>
                  <a:pt x="68580" y="22860"/>
                </a:cubicBezTo>
                <a:lnTo>
                  <a:pt x="297180" y="22860"/>
                </a:lnTo>
                <a:cubicBezTo>
                  <a:pt x="322397" y="22860"/>
                  <a:pt x="342900" y="43363"/>
                  <a:pt x="342900" y="68580"/>
                </a:cubicBezTo>
                <a:lnTo>
                  <a:pt x="342900" y="297180"/>
                </a:lnTo>
                <a:cubicBezTo>
                  <a:pt x="342900" y="322397"/>
                  <a:pt x="322397" y="342900"/>
                  <a:pt x="297180" y="342900"/>
                </a:cubicBezTo>
                <a:lnTo>
                  <a:pt x="68580" y="342900"/>
                </a:lnTo>
                <a:cubicBezTo>
                  <a:pt x="43363" y="342900"/>
                  <a:pt x="22860" y="322397"/>
                  <a:pt x="22860" y="297180"/>
                </a:cubicBezTo>
                <a:lnTo>
                  <a:pt x="22860" y="68580"/>
                </a:lnTo>
                <a:moveTo>
                  <a:pt x="80010" y="182880"/>
                </a:moveTo>
                <a:cubicBezTo>
                  <a:pt x="80010" y="126066"/>
                  <a:pt x="126066" y="80010"/>
                  <a:pt x="182880" y="80010"/>
                </a:cubicBezTo>
                <a:cubicBezTo>
                  <a:pt x="239694" y="80010"/>
                  <a:pt x="285750" y="126066"/>
                  <a:pt x="285750" y="182880"/>
                </a:cubicBezTo>
                <a:cubicBezTo>
                  <a:pt x="285750" y="239694"/>
                  <a:pt x="239694" y="285750"/>
                  <a:pt x="182880" y="285750"/>
                </a:cubicBezTo>
                <a:cubicBezTo>
                  <a:pt x="126066" y="285750"/>
                  <a:pt x="80010" y="239694"/>
                  <a:pt x="80010" y="182880"/>
                </a:cubicBezTo>
                <a:lnTo>
                  <a:pt x="80010" y="182880"/>
                </a:lnTo>
                <a:moveTo>
                  <a:pt x="205740" y="182880"/>
                </a:moveTo>
                <a:cubicBezTo>
                  <a:pt x="205740" y="170255"/>
                  <a:pt x="195505" y="160020"/>
                  <a:pt x="182880" y="160020"/>
                </a:cubicBezTo>
                <a:cubicBezTo>
                  <a:pt x="170255" y="160020"/>
                  <a:pt x="160020" y="170255"/>
                  <a:pt x="160020" y="182880"/>
                </a:cubicBezTo>
                <a:cubicBezTo>
                  <a:pt x="160020" y="195505"/>
                  <a:pt x="170255" y="205740"/>
                  <a:pt x="182880" y="205740"/>
                </a:cubicBezTo>
                <a:cubicBezTo>
                  <a:pt x="195505" y="205740"/>
                  <a:pt x="205740" y="195505"/>
                  <a:pt x="205740" y="18288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Personalize your family tree with unique designs.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elements that showcase your family's heritage.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Customize with Creativity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6871" y="167476"/>
                </a:moveTo>
                <a:cubicBezTo>
                  <a:pt x="121801" y="162690"/>
                  <a:pt x="137732" y="160047"/>
                  <a:pt x="154305" y="160047"/>
                </a:cubicBezTo>
                <a:lnTo>
                  <a:pt x="211455" y="160047"/>
                </a:lnTo>
                <a:cubicBezTo>
                  <a:pt x="220956" y="160047"/>
                  <a:pt x="228600" y="167691"/>
                  <a:pt x="228600" y="177192"/>
                </a:cubicBezTo>
                <a:cubicBezTo>
                  <a:pt x="228600" y="186693"/>
                  <a:pt x="220956" y="194337"/>
                  <a:pt x="211455" y="194337"/>
                </a:cubicBezTo>
                <a:lnTo>
                  <a:pt x="154305" y="194337"/>
                </a:lnTo>
                <a:cubicBezTo>
                  <a:pt x="136160" y="194337"/>
                  <a:pt x="118943" y="198337"/>
                  <a:pt x="103584" y="205553"/>
                </a:cubicBezTo>
                <a:cubicBezTo>
                  <a:pt x="109085" y="250772"/>
                  <a:pt x="147590" y="285777"/>
                  <a:pt x="194239" y="285777"/>
                </a:cubicBezTo>
                <a:cubicBezTo>
                  <a:pt x="194239" y="285777"/>
                  <a:pt x="194239" y="285777"/>
                  <a:pt x="194310" y="285777"/>
                </a:cubicBezTo>
                <a:lnTo>
                  <a:pt x="194882" y="285777"/>
                </a:lnTo>
                <a:cubicBezTo>
                  <a:pt x="194882" y="285777"/>
                  <a:pt x="194882" y="285777"/>
                  <a:pt x="194953" y="285777"/>
                </a:cubicBezTo>
                <a:cubicBezTo>
                  <a:pt x="264462" y="285420"/>
                  <a:pt x="331470" y="214125"/>
                  <a:pt x="331470" y="111898"/>
                </a:cubicBezTo>
                <a:cubicBezTo>
                  <a:pt x="331470" y="102754"/>
                  <a:pt x="330899" y="93824"/>
                  <a:pt x="329827" y="85109"/>
                </a:cubicBezTo>
                <a:cubicBezTo>
                  <a:pt x="312182" y="96396"/>
                  <a:pt x="291179" y="102897"/>
                  <a:pt x="268605" y="102897"/>
                </a:cubicBezTo>
                <a:lnTo>
                  <a:pt x="194310" y="102897"/>
                </a:lnTo>
                <a:cubicBezTo>
                  <a:pt x="153162" y="102897"/>
                  <a:pt x="118372" y="130115"/>
                  <a:pt x="106871" y="167476"/>
                </a:cubicBezTo>
                <a:lnTo>
                  <a:pt x="106871" y="167476"/>
                </a:lnTo>
                <a:moveTo>
                  <a:pt x="68866" y="185836"/>
                </a:moveTo>
                <a:cubicBezTo>
                  <a:pt x="73223" y="120399"/>
                  <a:pt x="127730" y="68607"/>
                  <a:pt x="194310" y="68607"/>
                </a:cubicBezTo>
                <a:lnTo>
                  <a:pt x="268605" y="68607"/>
                </a:lnTo>
                <a:cubicBezTo>
                  <a:pt x="289108" y="68607"/>
                  <a:pt x="307753" y="60892"/>
                  <a:pt x="321897" y="48247"/>
                </a:cubicBezTo>
                <a:cubicBezTo>
                  <a:pt x="322397" y="47819"/>
                  <a:pt x="322897" y="47318"/>
                  <a:pt x="323398" y="46890"/>
                </a:cubicBezTo>
                <a:cubicBezTo>
                  <a:pt x="328112" y="42461"/>
                  <a:pt x="332327" y="37460"/>
                  <a:pt x="335828" y="31959"/>
                </a:cubicBezTo>
                <a:cubicBezTo>
                  <a:pt x="336971" y="30173"/>
                  <a:pt x="338114" y="28316"/>
                  <a:pt x="339114" y="26387"/>
                </a:cubicBezTo>
                <a:cubicBezTo>
                  <a:pt x="341614" y="21744"/>
                  <a:pt x="348829" y="21530"/>
                  <a:pt x="350687" y="26459"/>
                </a:cubicBezTo>
                <a:cubicBezTo>
                  <a:pt x="351615" y="28959"/>
                  <a:pt x="352473" y="31459"/>
                  <a:pt x="353330" y="34031"/>
                </a:cubicBezTo>
                <a:cubicBezTo>
                  <a:pt x="355402" y="40389"/>
                  <a:pt x="357259" y="46818"/>
                  <a:pt x="358902" y="53462"/>
                </a:cubicBezTo>
                <a:cubicBezTo>
                  <a:pt x="359259" y="54819"/>
                  <a:pt x="359545" y="56177"/>
                  <a:pt x="359831" y="57463"/>
                </a:cubicBezTo>
                <a:cubicBezTo>
                  <a:pt x="363688" y="74822"/>
                  <a:pt x="365760" y="93038"/>
                  <a:pt x="365760" y="111898"/>
                </a:cubicBezTo>
                <a:cubicBezTo>
                  <a:pt x="365760" y="226555"/>
                  <a:pt x="289393" y="319567"/>
                  <a:pt x="195024" y="320067"/>
                </a:cubicBezTo>
                <a:lnTo>
                  <a:pt x="194310" y="320067"/>
                </a:lnTo>
                <a:cubicBezTo>
                  <a:pt x="135946" y="320067"/>
                  <a:pt x="86868" y="280276"/>
                  <a:pt x="72723" y="226341"/>
                </a:cubicBezTo>
                <a:cubicBezTo>
                  <a:pt x="49078" y="248272"/>
                  <a:pt x="34290" y="279562"/>
                  <a:pt x="34290" y="314352"/>
                </a:cubicBezTo>
                <a:lnTo>
                  <a:pt x="34290" y="325782"/>
                </a:lnTo>
                <a:cubicBezTo>
                  <a:pt x="34290" y="335283"/>
                  <a:pt x="26646" y="342927"/>
                  <a:pt x="17145" y="342927"/>
                </a:cubicBezTo>
                <a:cubicBezTo>
                  <a:pt x="7644" y="342927"/>
                  <a:pt x="0" y="335283"/>
                  <a:pt x="0" y="325782"/>
                </a:cubicBezTo>
                <a:lnTo>
                  <a:pt x="0" y="314352"/>
                </a:lnTo>
                <a:cubicBezTo>
                  <a:pt x="0" y="260702"/>
                  <a:pt x="27361" y="213482"/>
                  <a:pt x="68866" y="185836"/>
                </a:cubicBezTo>
                <a:lnTo>
                  <a:pt x="68866" y="1858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family tree template can help you kickstart your creation.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Choose a simple design or craft your own using paper and crayons.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Start with a Template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5581" y="5644"/>
                </a:moveTo>
                <a:cubicBezTo>
                  <a:pt x="192366" y="2072"/>
                  <a:pt x="187723" y="0"/>
                  <a:pt x="182865" y="0"/>
                </a:cubicBezTo>
                <a:cubicBezTo>
                  <a:pt x="178007" y="0"/>
                  <a:pt x="173364" y="2072"/>
                  <a:pt x="170149" y="5644"/>
                </a:cubicBezTo>
                <a:lnTo>
                  <a:pt x="67279" y="119944"/>
                </a:lnTo>
                <a:cubicBezTo>
                  <a:pt x="62778" y="124944"/>
                  <a:pt x="61635" y="132231"/>
                  <a:pt x="64350" y="138374"/>
                </a:cubicBezTo>
                <a:cubicBezTo>
                  <a:pt x="67065" y="144518"/>
                  <a:pt x="73208" y="148590"/>
                  <a:pt x="79995" y="148590"/>
                </a:cubicBezTo>
                <a:lnTo>
                  <a:pt x="88424" y="148590"/>
                </a:lnTo>
                <a:lnTo>
                  <a:pt x="44133" y="200311"/>
                </a:lnTo>
                <a:cubicBezTo>
                  <a:pt x="39776" y="205383"/>
                  <a:pt x="38775" y="212527"/>
                  <a:pt x="41561" y="218599"/>
                </a:cubicBezTo>
                <a:cubicBezTo>
                  <a:pt x="44348" y="224671"/>
                  <a:pt x="50420" y="228600"/>
                  <a:pt x="57135" y="228600"/>
                </a:cubicBezTo>
                <a:lnTo>
                  <a:pt x="74280" y="228600"/>
                </a:lnTo>
                <a:lnTo>
                  <a:pt x="26274" y="292608"/>
                </a:lnTo>
                <a:cubicBezTo>
                  <a:pt x="22345" y="297823"/>
                  <a:pt x="21773" y="304752"/>
                  <a:pt x="24631" y="310539"/>
                </a:cubicBezTo>
                <a:cubicBezTo>
                  <a:pt x="27488" y="316325"/>
                  <a:pt x="33489" y="320040"/>
                  <a:pt x="39990" y="320040"/>
                </a:cubicBezTo>
                <a:lnTo>
                  <a:pt x="137145" y="320040"/>
                </a:lnTo>
                <a:lnTo>
                  <a:pt x="165720" y="320040"/>
                </a:lnTo>
                <a:lnTo>
                  <a:pt x="165720" y="348615"/>
                </a:lnTo>
                <a:cubicBezTo>
                  <a:pt x="165720" y="358116"/>
                  <a:pt x="173364" y="365760"/>
                  <a:pt x="182865" y="365760"/>
                </a:cubicBezTo>
                <a:cubicBezTo>
                  <a:pt x="192366" y="365760"/>
                  <a:pt x="200010" y="358116"/>
                  <a:pt x="200010" y="348615"/>
                </a:cubicBezTo>
                <a:lnTo>
                  <a:pt x="200010" y="320040"/>
                </a:lnTo>
                <a:lnTo>
                  <a:pt x="228585" y="320040"/>
                </a:lnTo>
                <a:lnTo>
                  <a:pt x="325740" y="320040"/>
                </a:lnTo>
                <a:cubicBezTo>
                  <a:pt x="332241" y="320040"/>
                  <a:pt x="338170" y="316397"/>
                  <a:pt x="341099" y="310539"/>
                </a:cubicBezTo>
                <a:cubicBezTo>
                  <a:pt x="344028" y="304681"/>
                  <a:pt x="343385" y="297752"/>
                  <a:pt x="339456" y="292608"/>
                </a:cubicBezTo>
                <a:lnTo>
                  <a:pt x="291450" y="228600"/>
                </a:lnTo>
                <a:lnTo>
                  <a:pt x="308595" y="228600"/>
                </a:lnTo>
                <a:cubicBezTo>
                  <a:pt x="315310" y="228600"/>
                  <a:pt x="321382" y="224671"/>
                  <a:pt x="324168" y="218599"/>
                </a:cubicBezTo>
                <a:cubicBezTo>
                  <a:pt x="326954" y="212527"/>
                  <a:pt x="325954" y="205383"/>
                  <a:pt x="321596" y="200311"/>
                </a:cubicBezTo>
                <a:lnTo>
                  <a:pt x="277305" y="148590"/>
                </a:lnTo>
                <a:lnTo>
                  <a:pt x="285735" y="148590"/>
                </a:lnTo>
                <a:cubicBezTo>
                  <a:pt x="292521" y="148590"/>
                  <a:pt x="298665" y="144590"/>
                  <a:pt x="301380" y="138446"/>
                </a:cubicBezTo>
                <a:cubicBezTo>
                  <a:pt x="304094" y="132302"/>
                  <a:pt x="303023" y="125016"/>
                  <a:pt x="298451" y="120015"/>
                </a:cubicBezTo>
                <a:lnTo>
                  <a:pt x="195581" y="5715"/>
                </a:lnTo>
                <a:lnTo>
                  <a:pt x="195581" y="5644"/>
                </a:lnTo>
                <a:moveTo>
                  <a:pt x="200010" y="285750"/>
                </a:moveTo>
                <a:lnTo>
                  <a:pt x="200010" y="154305"/>
                </a:lnTo>
                <a:cubicBezTo>
                  <a:pt x="200010" y="144804"/>
                  <a:pt x="192366" y="137160"/>
                  <a:pt x="182865" y="137160"/>
                </a:cubicBezTo>
                <a:cubicBezTo>
                  <a:pt x="173364" y="137160"/>
                  <a:pt x="165720" y="144804"/>
                  <a:pt x="165720" y="154305"/>
                </a:cubicBezTo>
                <a:lnTo>
                  <a:pt x="165720" y="285750"/>
                </a:lnTo>
                <a:lnTo>
                  <a:pt x="137145" y="285750"/>
                </a:lnTo>
                <a:lnTo>
                  <a:pt x="74280" y="285750"/>
                </a:lnTo>
                <a:lnTo>
                  <a:pt x="122286" y="221742"/>
                </a:lnTo>
                <a:cubicBezTo>
                  <a:pt x="126215" y="216527"/>
                  <a:pt x="126786" y="209598"/>
                  <a:pt x="123929" y="203811"/>
                </a:cubicBezTo>
                <a:cubicBezTo>
                  <a:pt x="121071" y="198025"/>
                  <a:pt x="115071" y="194310"/>
                  <a:pt x="108570" y="194310"/>
                </a:cubicBezTo>
                <a:lnTo>
                  <a:pt x="94425" y="194310"/>
                </a:lnTo>
                <a:lnTo>
                  <a:pt x="138716" y="142589"/>
                </a:lnTo>
                <a:cubicBezTo>
                  <a:pt x="143074" y="137517"/>
                  <a:pt x="144074" y="130373"/>
                  <a:pt x="141288" y="124301"/>
                </a:cubicBezTo>
                <a:cubicBezTo>
                  <a:pt x="138502" y="118229"/>
                  <a:pt x="132430" y="114300"/>
                  <a:pt x="125715" y="114300"/>
                </a:cubicBezTo>
                <a:lnTo>
                  <a:pt x="118500" y="114300"/>
                </a:lnTo>
                <a:lnTo>
                  <a:pt x="182865" y="42791"/>
                </a:lnTo>
                <a:lnTo>
                  <a:pt x="247230" y="114300"/>
                </a:lnTo>
                <a:lnTo>
                  <a:pt x="240015" y="114300"/>
                </a:lnTo>
                <a:cubicBezTo>
                  <a:pt x="233300" y="114300"/>
                  <a:pt x="227228" y="118229"/>
                  <a:pt x="224441" y="124301"/>
                </a:cubicBezTo>
                <a:cubicBezTo>
                  <a:pt x="221655" y="130373"/>
                  <a:pt x="222656" y="137517"/>
                  <a:pt x="227013" y="142589"/>
                </a:cubicBezTo>
                <a:lnTo>
                  <a:pt x="271304" y="194310"/>
                </a:lnTo>
                <a:lnTo>
                  <a:pt x="257160" y="194310"/>
                </a:lnTo>
                <a:cubicBezTo>
                  <a:pt x="250659" y="194310"/>
                  <a:pt x="244730" y="197953"/>
                  <a:pt x="241801" y="203811"/>
                </a:cubicBezTo>
                <a:cubicBezTo>
                  <a:pt x="238872" y="209669"/>
                  <a:pt x="239515" y="216599"/>
                  <a:pt x="243444" y="221742"/>
                </a:cubicBezTo>
                <a:lnTo>
                  <a:pt x="291450" y="285750"/>
                </a:lnTo>
                <a:lnTo>
                  <a:pt x="228585" y="285750"/>
                </a:lnTo>
                <a:lnTo>
                  <a:pt x="200010" y="2857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Roots: A Comprehensive Guide to Family Tree Creation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69" r="3446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Family Tree Examples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generational family tree traces lineage through several generations.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clarifies connections between ancestors and descendants.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Generational Family Tree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6871" y="167476"/>
                </a:moveTo>
                <a:cubicBezTo>
                  <a:pt x="121801" y="162690"/>
                  <a:pt x="137732" y="160047"/>
                  <a:pt x="154305" y="160047"/>
                </a:cubicBezTo>
                <a:lnTo>
                  <a:pt x="211455" y="160047"/>
                </a:lnTo>
                <a:cubicBezTo>
                  <a:pt x="220956" y="160047"/>
                  <a:pt x="228600" y="167691"/>
                  <a:pt x="228600" y="177192"/>
                </a:cubicBezTo>
                <a:cubicBezTo>
                  <a:pt x="228600" y="186693"/>
                  <a:pt x="220956" y="194337"/>
                  <a:pt x="211455" y="194337"/>
                </a:cubicBezTo>
                <a:lnTo>
                  <a:pt x="154305" y="194337"/>
                </a:lnTo>
                <a:cubicBezTo>
                  <a:pt x="136160" y="194337"/>
                  <a:pt x="118943" y="198337"/>
                  <a:pt x="103584" y="205553"/>
                </a:cubicBezTo>
                <a:cubicBezTo>
                  <a:pt x="109085" y="250772"/>
                  <a:pt x="147590" y="285777"/>
                  <a:pt x="194239" y="285777"/>
                </a:cubicBezTo>
                <a:cubicBezTo>
                  <a:pt x="194239" y="285777"/>
                  <a:pt x="194239" y="285777"/>
                  <a:pt x="194310" y="285777"/>
                </a:cubicBezTo>
                <a:lnTo>
                  <a:pt x="194882" y="285777"/>
                </a:lnTo>
                <a:cubicBezTo>
                  <a:pt x="194882" y="285777"/>
                  <a:pt x="194882" y="285777"/>
                  <a:pt x="194953" y="285777"/>
                </a:cubicBezTo>
                <a:cubicBezTo>
                  <a:pt x="264462" y="285420"/>
                  <a:pt x="331470" y="214125"/>
                  <a:pt x="331470" y="111898"/>
                </a:cubicBezTo>
                <a:cubicBezTo>
                  <a:pt x="331470" y="102754"/>
                  <a:pt x="330899" y="93824"/>
                  <a:pt x="329827" y="85109"/>
                </a:cubicBezTo>
                <a:cubicBezTo>
                  <a:pt x="312182" y="96396"/>
                  <a:pt x="291179" y="102897"/>
                  <a:pt x="268605" y="102897"/>
                </a:cubicBezTo>
                <a:lnTo>
                  <a:pt x="194310" y="102897"/>
                </a:lnTo>
                <a:cubicBezTo>
                  <a:pt x="153162" y="102897"/>
                  <a:pt x="118372" y="130115"/>
                  <a:pt x="106871" y="167476"/>
                </a:cubicBezTo>
                <a:lnTo>
                  <a:pt x="106871" y="167476"/>
                </a:lnTo>
                <a:moveTo>
                  <a:pt x="68866" y="185836"/>
                </a:moveTo>
                <a:cubicBezTo>
                  <a:pt x="73223" y="120399"/>
                  <a:pt x="127730" y="68607"/>
                  <a:pt x="194310" y="68607"/>
                </a:cubicBezTo>
                <a:lnTo>
                  <a:pt x="268605" y="68607"/>
                </a:lnTo>
                <a:cubicBezTo>
                  <a:pt x="289108" y="68607"/>
                  <a:pt x="307753" y="60892"/>
                  <a:pt x="321897" y="48247"/>
                </a:cubicBezTo>
                <a:cubicBezTo>
                  <a:pt x="322397" y="47819"/>
                  <a:pt x="322897" y="47318"/>
                  <a:pt x="323398" y="46890"/>
                </a:cubicBezTo>
                <a:cubicBezTo>
                  <a:pt x="328112" y="42461"/>
                  <a:pt x="332327" y="37460"/>
                  <a:pt x="335828" y="31959"/>
                </a:cubicBezTo>
                <a:cubicBezTo>
                  <a:pt x="336971" y="30173"/>
                  <a:pt x="338114" y="28316"/>
                  <a:pt x="339114" y="26387"/>
                </a:cubicBezTo>
                <a:cubicBezTo>
                  <a:pt x="341614" y="21744"/>
                  <a:pt x="348829" y="21530"/>
                  <a:pt x="350687" y="26459"/>
                </a:cubicBezTo>
                <a:cubicBezTo>
                  <a:pt x="351615" y="28959"/>
                  <a:pt x="352473" y="31459"/>
                  <a:pt x="353330" y="34031"/>
                </a:cubicBezTo>
                <a:cubicBezTo>
                  <a:pt x="355402" y="40389"/>
                  <a:pt x="357259" y="46818"/>
                  <a:pt x="358902" y="53462"/>
                </a:cubicBezTo>
                <a:cubicBezTo>
                  <a:pt x="359259" y="54819"/>
                  <a:pt x="359545" y="56177"/>
                  <a:pt x="359831" y="57463"/>
                </a:cubicBezTo>
                <a:cubicBezTo>
                  <a:pt x="363688" y="74822"/>
                  <a:pt x="365760" y="93038"/>
                  <a:pt x="365760" y="111898"/>
                </a:cubicBezTo>
                <a:cubicBezTo>
                  <a:pt x="365760" y="226555"/>
                  <a:pt x="289393" y="319567"/>
                  <a:pt x="195024" y="320067"/>
                </a:cubicBezTo>
                <a:lnTo>
                  <a:pt x="194310" y="320067"/>
                </a:lnTo>
                <a:cubicBezTo>
                  <a:pt x="135946" y="320067"/>
                  <a:pt x="86868" y="280276"/>
                  <a:pt x="72723" y="226341"/>
                </a:cubicBezTo>
                <a:cubicBezTo>
                  <a:pt x="49078" y="248272"/>
                  <a:pt x="34290" y="279562"/>
                  <a:pt x="34290" y="314352"/>
                </a:cubicBezTo>
                <a:lnTo>
                  <a:pt x="34290" y="325782"/>
                </a:lnTo>
                <a:cubicBezTo>
                  <a:pt x="34290" y="335283"/>
                  <a:pt x="26646" y="342927"/>
                  <a:pt x="17145" y="342927"/>
                </a:cubicBezTo>
                <a:cubicBezTo>
                  <a:pt x="7644" y="342927"/>
                  <a:pt x="0" y="335283"/>
                  <a:pt x="0" y="325782"/>
                </a:cubicBezTo>
                <a:lnTo>
                  <a:pt x="0" y="314352"/>
                </a:lnTo>
                <a:cubicBezTo>
                  <a:pt x="0" y="260702"/>
                  <a:pt x="27361" y="213482"/>
                  <a:pt x="68866" y="185836"/>
                </a:cubicBezTo>
                <a:lnTo>
                  <a:pt x="68866" y="1858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complex family tree can include multiple generations and relatives.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offers a comprehensive view of family history.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Complex Family Tree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5581" y="5644"/>
                </a:moveTo>
                <a:cubicBezTo>
                  <a:pt x="192366" y="2072"/>
                  <a:pt x="187723" y="0"/>
                  <a:pt x="182865" y="0"/>
                </a:cubicBezTo>
                <a:cubicBezTo>
                  <a:pt x="178007" y="0"/>
                  <a:pt x="173364" y="2072"/>
                  <a:pt x="170149" y="5644"/>
                </a:cubicBezTo>
                <a:lnTo>
                  <a:pt x="67279" y="119944"/>
                </a:lnTo>
                <a:cubicBezTo>
                  <a:pt x="62778" y="124944"/>
                  <a:pt x="61635" y="132231"/>
                  <a:pt x="64350" y="138374"/>
                </a:cubicBezTo>
                <a:cubicBezTo>
                  <a:pt x="67065" y="144518"/>
                  <a:pt x="73208" y="148590"/>
                  <a:pt x="79995" y="148590"/>
                </a:cubicBezTo>
                <a:lnTo>
                  <a:pt x="88424" y="148590"/>
                </a:lnTo>
                <a:lnTo>
                  <a:pt x="44133" y="200311"/>
                </a:lnTo>
                <a:cubicBezTo>
                  <a:pt x="39776" y="205383"/>
                  <a:pt x="38775" y="212527"/>
                  <a:pt x="41561" y="218599"/>
                </a:cubicBezTo>
                <a:cubicBezTo>
                  <a:pt x="44348" y="224671"/>
                  <a:pt x="50420" y="228600"/>
                  <a:pt x="57135" y="228600"/>
                </a:cubicBezTo>
                <a:lnTo>
                  <a:pt x="74280" y="228600"/>
                </a:lnTo>
                <a:lnTo>
                  <a:pt x="26274" y="292608"/>
                </a:lnTo>
                <a:cubicBezTo>
                  <a:pt x="22345" y="297823"/>
                  <a:pt x="21773" y="304752"/>
                  <a:pt x="24631" y="310539"/>
                </a:cubicBezTo>
                <a:cubicBezTo>
                  <a:pt x="27488" y="316325"/>
                  <a:pt x="33489" y="320040"/>
                  <a:pt x="39990" y="320040"/>
                </a:cubicBezTo>
                <a:lnTo>
                  <a:pt x="137145" y="320040"/>
                </a:lnTo>
                <a:lnTo>
                  <a:pt x="165720" y="320040"/>
                </a:lnTo>
                <a:lnTo>
                  <a:pt x="165720" y="348615"/>
                </a:lnTo>
                <a:cubicBezTo>
                  <a:pt x="165720" y="358116"/>
                  <a:pt x="173364" y="365760"/>
                  <a:pt x="182865" y="365760"/>
                </a:cubicBezTo>
                <a:cubicBezTo>
                  <a:pt x="192366" y="365760"/>
                  <a:pt x="200010" y="358116"/>
                  <a:pt x="200010" y="348615"/>
                </a:cubicBezTo>
                <a:lnTo>
                  <a:pt x="200010" y="320040"/>
                </a:lnTo>
                <a:lnTo>
                  <a:pt x="228585" y="320040"/>
                </a:lnTo>
                <a:lnTo>
                  <a:pt x="325740" y="320040"/>
                </a:lnTo>
                <a:cubicBezTo>
                  <a:pt x="332241" y="320040"/>
                  <a:pt x="338170" y="316397"/>
                  <a:pt x="341099" y="310539"/>
                </a:cubicBezTo>
                <a:cubicBezTo>
                  <a:pt x="344028" y="304681"/>
                  <a:pt x="343385" y="297752"/>
                  <a:pt x="339456" y="292608"/>
                </a:cubicBezTo>
                <a:lnTo>
                  <a:pt x="291450" y="228600"/>
                </a:lnTo>
                <a:lnTo>
                  <a:pt x="308595" y="228600"/>
                </a:lnTo>
                <a:cubicBezTo>
                  <a:pt x="315310" y="228600"/>
                  <a:pt x="321382" y="224671"/>
                  <a:pt x="324168" y="218599"/>
                </a:cubicBezTo>
                <a:cubicBezTo>
                  <a:pt x="326954" y="212527"/>
                  <a:pt x="325954" y="205383"/>
                  <a:pt x="321596" y="200311"/>
                </a:cubicBezTo>
                <a:lnTo>
                  <a:pt x="277305" y="148590"/>
                </a:lnTo>
                <a:lnTo>
                  <a:pt x="285735" y="148590"/>
                </a:lnTo>
                <a:cubicBezTo>
                  <a:pt x="292521" y="148590"/>
                  <a:pt x="298665" y="144590"/>
                  <a:pt x="301380" y="138446"/>
                </a:cubicBezTo>
                <a:cubicBezTo>
                  <a:pt x="304094" y="132302"/>
                  <a:pt x="303023" y="125016"/>
                  <a:pt x="298451" y="120015"/>
                </a:cubicBezTo>
                <a:lnTo>
                  <a:pt x="195581" y="5715"/>
                </a:lnTo>
                <a:lnTo>
                  <a:pt x="195581" y="5644"/>
                </a:lnTo>
                <a:moveTo>
                  <a:pt x="200010" y="285750"/>
                </a:moveTo>
                <a:lnTo>
                  <a:pt x="200010" y="154305"/>
                </a:lnTo>
                <a:cubicBezTo>
                  <a:pt x="200010" y="144804"/>
                  <a:pt x="192366" y="137160"/>
                  <a:pt x="182865" y="137160"/>
                </a:cubicBezTo>
                <a:cubicBezTo>
                  <a:pt x="173364" y="137160"/>
                  <a:pt x="165720" y="144804"/>
                  <a:pt x="165720" y="154305"/>
                </a:cubicBezTo>
                <a:lnTo>
                  <a:pt x="165720" y="285750"/>
                </a:lnTo>
                <a:lnTo>
                  <a:pt x="137145" y="285750"/>
                </a:lnTo>
                <a:lnTo>
                  <a:pt x="74280" y="285750"/>
                </a:lnTo>
                <a:lnTo>
                  <a:pt x="122286" y="221742"/>
                </a:lnTo>
                <a:cubicBezTo>
                  <a:pt x="126215" y="216527"/>
                  <a:pt x="126786" y="209598"/>
                  <a:pt x="123929" y="203811"/>
                </a:cubicBezTo>
                <a:cubicBezTo>
                  <a:pt x="121071" y="198025"/>
                  <a:pt x="115071" y="194310"/>
                  <a:pt x="108570" y="194310"/>
                </a:cubicBezTo>
                <a:lnTo>
                  <a:pt x="94425" y="194310"/>
                </a:lnTo>
                <a:lnTo>
                  <a:pt x="138716" y="142589"/>
                </a:lnTo>
                <a:cubicBezTo>
                  <a:pt x="143074" y="137517"/>
                  <a:pt x="144074" y="130373"/>
                  <a:pt x="141288" y="124301"/>
                </a:cubicBezTo>
                <a:cubicBezTo>
                  <a:pt x="138502" y="118229"/>
                  <a:pt x="132430" y="114300"/>
                  <a:pt x="125715" y="114300"/>
                </a:cubicBezTo>
                <a:lnTo>
                  <a:pt x="118500" y="114300"/>
                </a:lnTo>
                <a:lnTo>
                  <a:pt x="182865" y="42791"/>
                </a:lnTo>
                <a:lnTo>
                  <a:pt x="247230" y="114300"/>
                </a:lnTo>
                <a:lnTo>
                  <a:pt x="240015" y="114300"/>
                </a:lnTo>
                <a:cubicBezTo>
                  <a:pt x="233300" y="114300"/>
                  <a:pt x="227228" y="118229"/>
                  <a:pt x="224441" y="124301"/>
                </a:cubicBezTo>
                <a:cubicBezTo>
                  <a:pt x="221655" y="130373"/>
                  <a:pt x="222656" y="137517"/>
                  <a:pt x="227013" y="142589"/>
                </a:cubicBezTo>
                <a:lnTo>
                  <a:pt x="271304" y="194310"/>
                </a:lnTo>
                <a:lnTo>
                  <a:pt x="257160" y="194310"/>
                </a:lnTo>
                <a:cubicBezTo>
                  <a:pt x="250659" y="194310"/>
                  <a:pt x="244730" y="197953"/>
                  <a:pt x="241801" y="203811"/>
                </a:cubicBezTo>
                <a:cubicBezTo>
                  <a:pt x="238872" y="209669"/>
                  <a:pt x="239515" y="216599"/>
                  <a:pt x="243444" y="221742"/>
                </a:cubicBezTo>
                <a:lnTo>
                  <a:pt x="291450" y="285750"/>
                </a:lnTo>
                <a:lnTo>
                  <a:pt x="228585" y="285750"/>
                </a:lnTo>
                <a:lnTo>
                  <a:pt x="200010" y="2857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simple family tree includes only your immediate family members.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It's an ideal starting point for beginners.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Simple Family Tree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3156" y="45720"/>
                </a:moveTo>
                <a:cubicBezTo>
                  <a:pt x="133156" y="20470"/>
                  <a:pt x="112687" y="0"/>
                  <a:pt x="87436" y="0"/>
                </a:cubicBezTo>
                <a:cubicBezTo>
                  <a:pt x="62186" y="0"/>
                  <a:pt x="41716" y="20470"/>
                  <a:pt x="41716" y="45720"/>
                </a:cubicBezTo>
                <a:cubicBezTo>
                  <a:pt x="41716" y="70970"/>
                  <a:pt x="62186" y="91440"/>
                  <a:pt x="87436" y="91440"/>
                </a:cubicBezTo>
                <a:cubicBezTo>
                  <a:pt x="112687" y="91440"/>
                  <a:pt x="133156" y="70970"/>
                  <a:pt x="133156" y="45720"/>
                </a:cubicBezTo>
                <a:lnTo>
                  <a:pt x="133156" y="45720"/>
                </a:lnTo>
                <a:moveTo>
                  <a:pt x="71434" y="148590"/>
                </a:moveTo>
                <a:lnTo>
                  <a:pt x="87436" y="148590"/>
                </a:lnTo>
                <a:lnTo>
                  <a:pt x="103438" y="148590"/>
                </a:lnTo>
                <a:lnTo>
                  <a:pt x="126513" y="148590"/>
                </a:lnTo>
                <a:cubicBezTo>
                  <a:pt x="123441" y="141589"/>
                  <a:pt x="121726" y="133874"/>
                  <a:pt x="121726" y="125730"/>
                </a:cubicBezTo>
                <a:cubicBezTo>
                  <a:pt x="121726" y="122944"/>
                  <a:pt x="121941" y="120158"/>
                  <a:pt x="122298" y="117515"/>
                </a:cubicBezTo>
                <a:cubicBezTo>
                  <a:pt x="116369" y="115443"/>
                  <a:pt x="110011" y="114300"/>
                  <a:pt x="103438" y="114300"/>
                </a:cubicBezTo>
                <a:lnTo>
                  <a:pt x="71434" y="114300"/>
                </a:lnTo>
                <a:cubicBezTo>
                  <a:pt x="41716" y="114300"/>
                  <a:pt x="16928" y="137089"/>
                  <a:pt x="14499" y="166735"/>
                </a:cubicBezTo>
                <a:lnTo>
                  <a:pt x="11570" y="201954"/>
                </a:lnTo>
                <a:cubicBezTo>
                  <a:pt x="9784" y="223242"/>
                  <a:pt x="22785" y="242030"/>
                  <a:pt x="41716" y="248817"/>
                </a:cubicBezTo>
                <a:lnTo>
                  <a:pt x="41716" y="348615"/>
                </a:lnTo>
                <a:cubicBezTo>
                  <a:pt x="41716" y="358116"/>
                  <a:pt x="49360" y="365760"/>
                  <a:pt x="58861" y="365760"/>
                </a:cubicBezTo>
                <a:cubicBezTo>
                  <a:pt x="68363" y="365760"/>
                  <a:pt x="76006" y="358116"/>
                  <a:pt x="76006" y="348615"/>
                </a:cubicBezTo>
                <a:lnTo>
                  <a:pt x="76006" y="251460"/>
                </a:lnTo>
                <a:lnTo>
                  <a:pt x="98866" y="251460"/>
                </a:lnTo>
                <a:lnTo>
                  <a:pt x="98866" y="240030"/>
                </a:lnTo>
                <a:cubicBezTo>
                  <a:pt x="98866" y="232100"/>
                  <a:pt x="100009" y="224385"/>
                  <a:pt x="102152" y="217170"/>
                </a:cubicBezTo>
                <a:lnTo>
                  <a:pt x="58861" y="217170"/>
                </a:lnTo>
                <a:lnTo>
                  <a:pt x="57147" y="217170"/>
                </a:lnTo>
                <a:cubicBezTo>
                  <a:pt x="50432" y="217170"/>
                  <a:pt x="45217" y="211455"/>
                  <a:pt x="45788" y="204811"/>
                </a:cubicBezTo>
                <a:lnTo>
                  <a:pt x="48717" y="169593"/>
                </a:lnTo>
                <a:cubicBezTo>
                  <a:pt x="49646" y="157734"/>
                  <a:pt x="59576" y="148590"/>
                  <a:pt x="71434" y="148590"/>
                </a:cubicBezTo>
                <a:lnTo>
                  <a:pt x="71434" y="148590"/>
                </a:lnTo>
                <a:moveTo>
                  <a:pt x="236026" y="125730"/>
                </a:moveTo>
                <a:cubicBezTo>
                  <a:pt x="236026" y="133874"/>
                  <a:pt x="234312" y="141589"/>
                  <a:pt x="231240" y="148590"/>
                </a:cubicBezTo>
                <a:lnTo>
                  <a:pt x="259029" y="148590"/>
                </a:lnTo>
                <a:lnTo>
                  <a:pt x="270245" y="148590"/>
                </a:lnTo>
                <a:lnTo>
                  <a:pt x="281461" y="148590"/>
                </a:lnTo>
                <a:cubicBezTo>
                  <a:pt x="286533" y="148590"/>
                  <a:pt x="291033" y="151948"/>
                  <a:pt x="292462" y="156877"/>
                </a:cubicBezTo>
                <a:lnTo>
                  <a:pt x="316322" y="240030"/>
                </a:lnTo>
                <a:lnTo>
                  <a:pt x="258886" y="240030"/>
                </a:lnTo>
                <a:lnTo>
                  <a:pt x="258886" y="251460"/>
                </a:lnTo>
                <a:cubicBezTo>
                  <a:pt x="258886" y="259461"/>
                  <a:pt x="257529" y="267176"/>
                  <a:pt x="254957" y="274320"/>
                </a:cubicBezTo>
                <a:lnTo>
                  <a:pt x="281746" y="274320"/>
                </a:lnTo>
                <a:lnTo>
                  <a:pt x="281746" y="348615"/>
                </a:lnTo>
                <a:cubicBezTo>
                  <a:pt x="281746" y="358116"/>
                  <a:pt x="289390" y="365760"/>
                  <a:pt x="298891" y="365760"/>
                </a:cubicBezTo>
                <a:cubicBezTo>
                  <a:pt x="308393" y="365760"/>
                  <a:pt x="316036" y="358116"/>
                  <a:pt x="316036" y="348615"/>
                </a:cubicBezTo>
                <a:lnTo>
                  <a:pt x="316036" y="274320"/>
                </a:lnTo>
                <a:lnTo>
                  <a:pt x="331467" y="274320"/>
                </a:lnTo>
                <a:cubicBezTo>
                  <a:pt x="346683" y="274320"/>
                  <a:pt x="357613" y="259818"/>
                  <a:pt x="353470" y="245173"/>
                </a:cubicBezTo>
                <a:lnTo>
                  <a:pt x="325538" y="147447"/>
                </a:lnTo>
                <a:cubicBezTo>
                  <a:pt x="319965" y="127802"/>
                  <a:pt x="301963" y="114300"/>
                  <a:pt x="281603" y="114300"/>
                </a:cubicBezTo>
                <a:lnTo>
                  <a:pt x="259172" y="114300"/>
                </a:lnTo>
                <a:cubicBezTo>
                  <a:pt x="250742" y="114300"/>
                  <a:pt x="242741" y="116586"/>
                  <a:pt x="235883" y="120658"/>
                </a:cubicBezTo>
                <a:cubicBezTo>
                  <a:pt x="236026" y="122301"/>
                  <a:pt x="236098" y="124015"/>
                  <a:pt x="236098" y="125730"/>
                </a:cubicBezTo>
                <a:lnTo>
                  <a:pt x="236026" y="125730"/>
                </a:lnTo>
                <a:moveTo>
                  <a:pt x="316036" y="45720"/>
                </a:moveTo>
                <a:cubicBezTo>
                  <a:pt x="316036" y="20470"/>
                  <a:pt x="295567" y="0"/>
                  <a:pt x="270316" y="0"/>
                </a:cubicBezTo>
                <a:cubicBezTo>
                  <a:pt x="245066" y="0"/>
                  <a:pt x="224596" y="20470"/>
                  <a:pt x="224596" y="45720"/>
                </a:cubicBezTo>
                <a:cubicBezTo>
                  <a:pt x="224596" y="70970"/>
                  <a:pt x="245066" y="91440"/>
                  <a:pt x="270316" y="91440"/>
                </a:cubicBezTo>
                <a:cubicBezTo>
                  <a:pt x="295567" y="91440"/>
                  <a:pt x="316036" y="70970"/>
                  <a:pt x="316036" y="45720"/>
                </a:cubicBezTo>
                <a:moveTo>
                  <a:pt x="178876" y="160020"/>
                </a:moveTo>
                <a:cubicBezTo>
                  <a:pt x="197814" y="160020"/>
                  <a:pt x="213166" y="144668"/>
                  <a:pt x="213166" y="125730"/>
                </a:cubicBezTo>
                <a:cubicBezTo>
                  <a:pt x="213166" y="106792"/>
                  <a:pt x="197814" y="91440"/>
                  <a:pt x="178876" y="91440"/>
                </a:cubicBezTo>
                <a:cubicBezTo>
                  <a:pt x="159938" y="91440"/>
                  <a:pt x="144586" y="106792"/>
                  <a:pt x="144586" y="125730"/>
                </a:cubicBezTo>
                <a:cubicBezTo>
                  <a:pt x="144586" y="144668"/>
                  <a:pt x="159938" y="160020"/>
                  <a:pt x="178876" y="160020"/>
                </a:cubicBezTo>
                <a:moveTo>
                  <a:pt x="201736" y="240030"/>
                </a:moveTo>
                <a:lnTo>
                  <a:pt x="201736" y="251460"/>
                </a:lnTo>
                <a:cubicBezTo>
                  <a:pt x="201736" y="257747"/>
                  <a:pt x="196593" y="262890"/>
                  <a:pt x="190306" y="262890"/>
                </a:cubicBezTo>
                <a:lnTo>
                  <a:pt x="178876" y="262890"/>
                </a:lnTo>
                <a:lnTo>
                  <a:pt x="167446" y="262890"/>
                </a:lnTo>
                <a:cubicBezTo>
                  <a:pt x="161160" y="262890"/>
                  <a:pt x="156016" y="257747"/>
                  <a:pt x="156016" y="251460"/>
                </a:cubicBezTo>
                <a:lnTo>
                  <a:pt x="156016" y="240030"/>
                </a:lnTo>
                <a:cubicBezTo>
                  <a:pt x="156016" y="227386"/>
                  <a:pt x="166232" y="217170"/>
                  <a:pt x="178876" y="217170"/>
                </a:cubicBezTo>
                <a:cubicBezTo>
                  <a:pt x="191521" y="217170"/>
                  <a:pt x="201736" y="227386"/>
                  <a:pt x="201736" y="240030"/>
                </a:cubicBezTo>
                <a:moveTo>
                  <a:pt x="236026" y="251460"/>
                </a:moveTo>
                <a:lnTo>
                  <a:pt x="236026" y="240030"/>
                </a:lnTo>
                <a:cubicBezTo>
                  <a:pt x="236026" y="208455"/>
                  <a:pt x="210452" y="182880"/>
                  <a:pt x="178876" y="182880"/>
                </a:cubicBezTo>
                <a:cubicBezTo>
                  <a:pt x="147301" y="182880"/>
                  <a:pt x="121726" y="208455"/>
                  <a:pt x="121726" y="240030"/>
                </a:cubicBezTo>
                <a:lnTo>
                  <a:pt x="121726" y="251460"/>
                </a:lnTo>
                <a:cubicBezTo>
                  <a:pt x="121726" y="268605"/>
                  <a:pt x="131156" y="283535"/>
                  <a:pt x="145086" y="291322"/>
                </a:cubicBezTo>
                <a:cubicBezTo>
                  <a:pt x="144729" y="293251"/>
                  <a:pt x="144586" y="295180"/>
                  <a:pt x="144586" y="297180"/>
                </a:cubicBezTo>
                <a:lnTo>
                  <a:pt x="144586" y="342900"/>
                </a:lnTo>
                <a:cubicBezTo>
                  <a:pt x="144586" y="355544"/>
                  <a:pt x="154802" y="365760"/>
                  <a:pt x="167446" y="365760"/>
                </a:cubicBezTo>
                <a:lnTo>
                  <a:pt x="190306" y="365760"/>
                </a:lnTo>
                <a:cubicBezTo>
                  <a:pt x="202951" y="365760"/>
                  <a:pt x="213166" y="355544"/>
                  <a:pt x="213166" y="342900"/>
                </a:cubicBezTo>
                <a:lnTo>
                  <a:pt x="213166" y="297180"/>
                </a:lnTo>
                <a:cubicBezTo>
                  <a:pt x="213166" y="295180"/>
                  <a:pt x="213023" y="293251"/>
                  <a:pt x="212666" y="291322"/>
                </a:cubicBezTo>
                <a:cubicBezTo>
                  <a:pt x="226597" y="283535"/>
                  <a:pt x="236026" y="268605"/>
                  <a:pt x="236026" y="251460"/>
                </a:cubicBezTo>
                <a:lnTo>
                  <a:pt x="236026" y="2514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Roots: A Comprehensive Guide to Family Tree Creation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724" r="3472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Tips and Variations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Experiment with different layouts or themes to make your family tree unique and personal.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Feel free to try new ideas that reflect your family's personality.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Experimentation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Record significant family events, such as weddings and anniversaries, in your family tree.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Highlight birthdays and holidays to celebrate your family's history.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Family Events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3156" y="45720"/>
                </a:moveTo>
                <a:cubicBezTo>
                  <a:pt x="133156" y="20470"/>
                  <a:pt x="112687" y="0"/>
                  <a:pt x="87436" y="0"/>
                </a:cubicBezTo>
                <a:cubicBezTo>
                  <a:pt x="62186" y="0"/>
                  <a:pt x="41716" y="20470"/>
                  <a:pt x="41716" y="45720"/>
                </a:cubicBezTo>
                <a:cubicBezTo>
                  <a:pt x="41716" y="70970"/>
                  <a:pt x="62186" y="91440"/>
                  <a:pt x="87436" y="91440"/>
                </a:cubicBezTo>
                <a:cubicBezTo>
                  <a:pt x="112687" y="91440"/>
                  <a:pt x="133156" y="70970"/>
                  <a:pt x="133156" y="45720"/>
                </a:cubicBezTo>
                <a:lnTo>
                  <a:pt x="133156" y="45720"/>
                </a:lnTo>
                <a:moveTo>
                  <a:pt x="71434" y="148590"/>
                </a:moveTo>
                <a:lnTo>
                  <a:pt x="87436" y="148590"/>
                </a:lnTo>
                <a:lnTo>
                  <a:pt x="103438" y="148590"/>
                </a:lnTo>
                <a:lnTo>
                  <a:pt x="126513" y="148590"/>
                </a:lnTo>
                <a:cubicBezTo>
                  <a:pt x="123441" y="141589"/>
                  <a:pt x="121726" y="133874"/>
                  <a:pt x="121726" y="125730"/>
                </a:cubicBezTo>
                <a:cubicBezTo>
                  <a:pt x="121726" y="122944"/>
                  <a:pt x="121941" y="120158"/>
                  <a:pt x="122298" y="117515"/>
                </a:cubicBezTo>
                <a:cubicBezTo>
                  <a:pt x="116369" y="115443"/>
                  <a:pt x="110011" y="114300"/>
                  <a:pt x="103438" y="114300"/>
                </a:cubicBezTo>
                <a:lnTo>
                  <a:pt x="71434" y="114300"/>
                </a:lnTo>
                <a:cubicBezTo>
                  <a:pt x="41716" y="114300"/>
                  <a:pt x="16928" y="137089"/>
                  <a:pt x="14499" y="166735"/>
                </a:cubicBezTo>
                <a:lnTo>
                  <a:pt x="11570" y="201954"/>
                </a:lnTo>
                <a:cubicBezTo>
                  <a:pt x="9784" y="223242"/>
                  <a:pt x="22785" y="242030"/>
                  <a:pt x="41716" y="248817"/>
                </a:cubicBezTo>
                <a:lnTo>
                  <a:pt x="41716" y="348615"/>
                </a:lnTo>
                <a:cubicBezTo>
                  <a:pt x="41716" y="358116"/>
                  <a:pt x="49360" y="365760"/>
                  <a:pt x="58861" y="365760"/>
                </a:cubicBezTo>
                <a:cubicBezTo>
                  <a:pt x="68363" y="365760"/>
                  <a:pt x="76006" y="358116"/>
                  <a:pt x="76006" y="348615"/>
                </a:cubicBezTo>
                <a:lnTo>
                  <a:pt x="76006" y="251460"/>
                </a:lnTo>
                <a:lnTo>
                  <a:pt x="98866" y="251460"/>
                </a:lnTo>
                <a:lnTo>
                  <a:pt x="98866" y="240030"/>
                </a:lnTo>
                <a:cubicBezTo>
                  <a:pt x="98866" y="232100"/>
                  <a:pt x="100009" y="224385"/>
                  <a:pt x="102152" y="217170"/>
                </a:cubicBezTo>
                <a:lnTo>
                  <a:pt x="58861" y="217170"/>
                </a:lnTo>
                <a:lnTo>
                  <a:pt x="57147" y="217170"/>
                </a:lnTo>
                <a:cubicBezTo>
                  <a:pt x="50432" y="217170"/>
                  <a:pt x="45217" y="211455"/>
                  <a:pt x="45788" y="204811"/>
                </a:cubicBezTo>
                <a:lnTo>
                  <a:pt x="48717" y="169593"/>
                </a:lnTo>
                <a:cubicBezTo>
                  <a:pt x="49646" y="157734"/>
                  <a:pt x="59576" y="148590"/>
                  <a:pt x="71434" y="148590"/>
                </a:cubicBezTo>
                <a:lnTo>
                  <a:pt x="71434" y="148590"/>
                </a:lnTo>
                <a:moveTo>
                  <a:pt x="236026" y="125730"/>
                </a:moveTo>
                <a:cubicBezTo>
                  <a:pt x="236026" y="133874"/>
                  <a:pt x="234312" y="141589"/>
                  <a:pt x="231240" y="148590"/>
                </a:cubicBezTo>
                <a:lnTo>
                  <a:pt x="259029" y="148590"/>
                </a:lnTo>
                <a:lnTo>
                  <a:pt x="270245" y="148590"/>
                </a:lnTo>
                <a:lnTo>
                  <a:pt x="281461" y="148590"/>
                </a:lnTo>
                <a:cubicBezTo>
                  <a:pt x="286533" y="148590"/>
                  <a:pt x="291033" y="151948"/>
                  <a:pt x="292462" y="156877"/>
                </a:cubicBezTo>
                <a:lnTo>
                  <a:pt x="316322" y="240030"/>
                </a:lnTo>
                <a:lnTo>
                  <a:pt x="258886" y="240030"/>
                </a:lnTo>
                <a:lnTo>
                  <a:pt x="258886" y="251460"/>
                </a:lnTo>
                <a:cubicBezTo>
                  <a:pt x="258886" y="259461"/>
                  <a:pt x="257529" y="267176"/>
                  <a:pt x="254957" y="274320"/>
                </a:cubicBezTo>
                <a:lnTo>
                  <a:pt x="281746" y="274320"/>
                </a:lnTo>
                <a:lnTo>
                  <a:pt x="281746" y="348615"/>
                </a:lnTo>
                <a:cubicBezTo>
                  <a:pt x="281746" y="358116"/>
                  <a:pt x="289390" y="365760"/>
                  <a:pt x="298891" y="365760"/>
                </a:cubicBezTo>
                <a:cubicBezTo>
                  <a:pt x="308393" y="365760"/>
                  <a:pt x="316036" y="358116"/>
                  <a:pt x="316036" y="348615"/>
                </a:cubicBezTo>
                <a:lnTo>
                  <a:pt x="316036" y="274320"/>
                </a:lnTo>
                <a:lnTo>
                  <a:pt x="331467" y="274320"/>
                </a:lnTo>
                <a:cubicBezTo>
                  <a:pt x="346683" y="274320"/>
                  <a:pt x="357613" y="259818"/>
                  <a:pt x="353470" y="245173"/>
                </a:cubicBezTo>
                <a:lnTo>
                  <a:pt x="325538" y="147447"/>
                </a:lnTo>
                <a:cubicBezTo>
                  <a:pt x="319965" y="127802"/>
                  <a:pt x="301963" y="114300"/>
                  <a:pt x="281603" y="114300"/>
                </a:cubicBezTo>
                <a:lnTo>
                  <a:pt x="259172" y="114300"/>
                </a:lnTo>
                <a:cubicBezTo>
                  <a:pt x="250742" y="114300"/>
                  <a:pt x="242741" y="116586"/>
                  <a:pt x="235883" y="120658"/>
                </a:cubicBezTo>
                <a:cubicBezTo>
                  <a:pt x="236026" y="122301"/>
                  <a:pt x="236098" y="124015"/>
                  <a:pt x="236098" y="125730"/>
                </a:cubicBezTo>
                <a:lnTo>
                  <a:pt x="236026" y="125730"/>
                </a:lnTo>
                <a:moveTo>
                  <a:pt x="316036" y="45720"/>
                </a:moveTo>
                <a:cubicBezTo>
                  <a:pt x="316036" y="20470"/>
                  <a:pt x="295567" y="0"/>
                  <a:pt x="270316" y="0"/>
                </a:cubicBezTo>
                <a:cubicBezTo>
                  <a:pt x="245066" y="0"/>
                  <a:pt x="224596" y="20470"/>
                  <a:pt x="224596" y="45720"/>
                </a:cubicBezTo>
                <a:cubicBezTo>
                  <a:pt x="224596" y="70970"/>
                  <a:pt x="245066" y="91440"/>
                  <a:pt x="270316" y="91440"/>
                </a:cubicBezTo>
                <a:cubicBezTo>
                  <a:pt x="295567" y="91440"/>
                  <a:pt x="316036" y="70970"/>
                  <a:pt x="316036" y="45720"/>
                </a:cubicBezTo>
                <a:moveTo>
                  <a:pt x="178876" y="160020"/>
                </a:moveTo>
                <a:cubicBezTo>
                  <a:pt x="197814" y="160020"/>
                  <a:pt x="213166" y="144668"/>
                  <a:pt x="213166" y="125730"/>
                </a:cubicBezTo>
                <a:cubicBezTo>
                  <a:pt x="213166" y="106792"/>
                  <a:pt x="197814" y="91440"/>
                  <a:pt x="178876" y="91440"/>
                </a:cubicBezTo>
                <a:cubicBezTo>
                  <a:pt x="159938" y="91440"/>
                  <a:pt x="144586" y="106792"/>
                  <a:pt x="144586" y="125730"/>
                </a:cubicBezTo>
                <a:cubicBezTo>
                  <a:pt x="144586" y="144668"/>
                  <a:pt x="159938" y="160020"/>
                  <a:pt x="178876" y="160020"/>
                </a:cubicBezTo>
                <a:moveTo>
                  <a:pt x="201736" y="240030"/>
                </a:moveTo>
                <a:lnTo>
                  <a:pt x="201736" y="251460"/>
                </a:lnTo>
                <a:cubicBezTo>
                  <a:pt x="201736" y="257747"/>
                  <a:pt x="196593" y="262890"/>
                  <a:pt x="190306" y="262890"/>
                </a:cubicBezTo>
                <a:lnTo>
                  <a:pt x="178876" y="262890"/>
                </a:lnTo>
                <a:lnTo>
                  <a:pt x="167446" y="262890"/>
                </a:lnTo>
                <a:cubicBezTo>
                  <a:pt x="161160" y="262890"/>
                  <a:pt x="156016" y="257747"/>
                  <a:pt x="156016" y="251460"/>
                </a:cubicBezTo>
                <a:lnTo>
                  <a:pt x="156016" y="240030"/>
                </a:lnTo>
                <a:cubicBezTo>
                  <a:pt x="156016" y="227386"/>
                  <a:pt x="166232" y="217170"/>
                  <a:pt x="178876" y="217170"/>
                </a:cubicBezTo>
                <a:cubicBezTo>
                  <a:pt x="191521" y="217170"/>
                  <a:pt x="201736" y="227386"/>
                  <a:pt x="201736" y="240030"/>
                </a:cubicBezTo>
                <a:moveTo>
                  <a:pt x="236026" y="251460"/>
                </a:moveTo>
                <a:lnTo>
                  <a:pt x="236026" y="240030"/>
                </a:lnTo>
                <a:cubicBezTo>
                  <a:pt x="236026" y="208455"/>
                  <a:pt x="210452" y="182880"/>
                  <a:pt x="178876" y="182880"/>
                </a:cubicBezTo>
                <a:cubicBezTo>
                  <a:pt x="147301" y="182880"/>
                  <a:pt x="121726" y="208455"/>
                  <a:pt x="121726" y="240030"/>
                </a:cubicBezTo>
                <a:lnTo>
                  <a:pt x="121726" y="251460"/>
                </a:lnTo>
                <a:cubicBezTo>
                  <a:pt x="121726" y="268605"/>
                  <a:pt x="131156" y="283535"/>
                  <a:pt x="145086" y="291322"/>
                </a:cubicBezTo>
                <a:cubicBezTo>
                  <a:pt x="144729" y="293251"/>
                  <a:pt x="144586" y="295180"/>
                  <a:pt x="144586" y="297180"/>
                </a:cubicBezTo>
                <a:lnTo>
                  <a:pt x="144586" y="342900"/>
                </a:lnTo>
                <a:cubicBezTo>
                  <a:pt x="144586" y="355544"/>
                  <a:pt x="154802" y="365760"/>
                  <a:pt x="167446" y="365760"/>
                </a:cubicBezTo>
                <a:lnTo>
                  <a:pt x="190306" y="365760"/>
                </a:lnTo>
                <a:cubicBezTo>
                  <a:pt x="202951" y="365760"/>
                  <a:pt x="213166" y="355544"/>
                  <a:pt x="213166" y="342900"/>
                </a:cubicBezTo>
                <a:lnTo>
                  <a:pt x="213166" y="297180"/>
                </a:lnTo>
                <a:cubicBezTo>
                  <a:pt x="213166" y="295180"/>
                  <a:pt x="213023" y="293251"/>
                  <a:pt x="212666" y="291322"/>
                </a:cubicBezTo>
                <a:cubicBezTo>
                  <a:pt x="226597" y="283535"/>
                  <a:pt x="236026" y="268605"/>
                  <a:pt x="236026" y="251460"/>
                </a:cubicBezTo>
                <a:lnTo>
                  <a:pt x="236026" y="2514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fun elements like family photos or drawings into your family tree.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stickers or colorful markers to enhance its appearance.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Creative Elements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1499" y="79854"/>
                </a:moveTo>
                <a:lnTo>
                  <a:pt x="162846" y="158506"/>
                </a:lnTo>
                <a:lnTo>
                  <a:pt x="207209" y="202869"/>
                </a:lnTo>
                <a:lnTo>
                  <a:pt x="320794" y="89212"/>
                </a:lnTo>
                <a:cubicBezTo>
                  <a:pt x="333010" y="76996"/>
                  <a:pt x="333010" y="57137"/>
                  <a:pt x="320794" y="44849"/>
                </a:cubicBezTo>
                <a:cubicBezTo>
                  <a:pt x="308579" y="32562"/>
                  <a:pt x="288719" y="32634"/>
                  <a:pt x="276432" y="44849"/>
                </a:cubicBezTo>
                <a:lnTo>
                  <a:pt x="265716" y="55565"/>
                </a:lnTo>
                <a:lnTo>
                  <a:pt x="241499" y="79854"/>
                </a:lnTo>
                <a:moveTo>
                  <a:pt x="138629" y="182724"/>
                </a:moveTo>
                <a:lnTo>
                  <a:pt x="96838" y="224515"/>
                </a:lnTo>
                <a:cubicBezTo>
                  <a:pt x="69120" y="252232"/>
                  <a:pt x="49689" y="287022"/>
                  <a:pt x="40688" y="325027"/>
                </a:cubicBezTo>
                <a:cubicBezTo>
                  <a:pt x="78693" y="315955"/>
                  <a:pt x="113483" y="296524"/>
                  <a:pt x="141201" y="268877"/>
                </a:cubicBezTo>
                <a:lnTo>
                  <a:pt x="182991" y="227086"/>
                </a:lnTo>
                <a:lnTo>
                  <a:pt x="138629" y="182724"/>
                </a:lnTo>
                <a:moveTo>
                  <a:pt x="167490" y="15417"/>
                </a:moveTo>
                <a:cubicBezTo>
                  <a:pt x="187421" y="2273"/>
                  <a:pt x="214567" y="4416"/>
                  <a:pt x="232140" y="21989"/>
                </a:cubicBezTo>
                <a:lnTo>
                  <a:pt x="232140" y="21989"/>
                </a:lnTo>
                <a:lnTo>
                  <a:pt x="241499" y="31419"/>
                </a:lnTo>
                <a:lnTo>
                  <a:pt x="252214" y="20703"/>
                </a:lnTo>
                <a:lnTo>
                  <a:pt x="252214" y="20703"/>
                </a:lnTo>
                <a:cubicBezTo>
                  <a:pt x="277860" y="-4943"/>
                  <a:pt x="319437" y="-4943"/>
                  <a:pt x="345083" y="20632"/>
                </a:cubicBezTo>
                <a:cubicBezTo>
                  <a:pt x="370729" y="46278"/>
                  <a:pt x="370729" y="87855"/>
                  <a:pt x="345083" y="113429"/>
                </a:cubicBezTo>
                <a:lnTo>
                  <a:pt x="165418" y="293166"/>
                </a:lnTo>
                <a:cubicBezTo>
                  <a:pt x="131128" y="327456"/>
                  <a:pt x="87408" y="350888"/>
                  <a:pt x="39831" y="360389"/>
                </a:cubicBezTo>
                <a:lnTo>
                  <a:pt x="21971" y="363961"/>
                </a:lnTo>
                <a:cubicBezTo>
                  <a:pt x="16328" y="365104"/>
                  <a:pt x="10541" y="363318"/>
                  <a:pt x="6469" y="359246"/>
                </a:cubicBezTo>
                <a:cubicBezTo>
                  <a:pt x="2397" y="355174"/>
                  <a:pt x="683" y="349387"/>
                  <a:pt x="1755" y="343744"/>
                </a:cubicBezTo>
                <a:lnTo>
                  <a:pt x="5326" y="325884"/>
                </a:lnTo>
                <a:cubicBezTo>
                  <a:pt x="14828" y="278307"/>
                  <a:pt x="38259" y="234587"/>
                  <a:pt x="72549" y="200297"/>
                </a:cubicBezTo>
                <a:lnTo>
                  <a:pt x="129699" y="143147"/>
                </a:lnTo>
                <a:lnTo>
                  <a:pt x="143629" y="129217"/>
                </a:lnTo>
                <a:lnTo>
                  <a:pt x="192993" y="79854"/>
                </a:lnTo>
                <a:lnTo>
                  <a:pt x="197422" y="75425"/>
                </a:lnTo>
                <a:lnTo>
                  <a:pt x="205137" y="67781"/>
                </a:lnTo>
                <a:lnTo>
                  <a:pt x="217281" y="55636"/>
                </a:lnTo>
                <a:lnTo>
                  <a:pt x="207923" y="46278"/>
                </a:lnTo>
                <a:lnTo>
                  <a:pt x="207923" y="46278"/>
                </a:lnTo>
                <a:cubicBezTo>
                  <a:pt x="201208" y="39563"/>
                  <a:pt x="190350" y="39634"/>
                  <a:pt x="183706" y="46278"/>
                </a:cubicBezTo>
                <a:lnTo>
                  <a:pt x="122198" y="107786"/>
                </a:lnTo>
                <a:cubicBezTo>
                  <a:pt x="119269" y="110715"/>
                  <a:pt x="115554" y="112358"/>
                  <a:pt x="111697" y="112715"/>
                </a:cubicBezTo>
                <a:cubicBezTo>
                  <a:pt x="106768" y="113215"/>
                  <a:pt x="101696" y="111501"/>
                  <a:pt x="97909" y="107786"/>
                </a:cubicBezTo>
                <a:cubicBezTo>
                  <a:pt x="91194" y="101071"/>
                  <a:pt x="91194" y="90212"/>
                  <a:pt x="97909" y="83568"/>
                </a:cubicBezTo>
                <a:lnTo>
                  <a:pt x="159417" y="22061"/>
                </a:lnTo>
                <a:cubicBezTo>
                  <a:pt x="161917" y="19560"/>
                  <a:pt x="164632" y="17346"/>
                  <a:pt x="167490" y="15489"/>
                </a:cubicBezTo>
                <a:lnTo>
                  <a:pt x="167490" y="15417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Roots: A Comprehensive Guide to Family Tree Creation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031" r="3403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Share your family tree with your family and friends.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Celebrate your creativity by showing them your work!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Share Your Tree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5581" y="5644"/>
                </a:moveTo>
                <a:cubicBezTo>
                  <a:pt x="192366" y="2072"/>
                  <a:pt x="187723" y="0"/>
                  <a:pt x="182865" y="0"/>
                </a:cubicBezTo>
                <a:cubicBezTo>
                  <a:pt x="178007" y="0"/>
                  <a:pt x="173364" y="2072"/>
                  <a:pt x="170149" y="5644"/>
                </a:cubicBezTo>
                <a:lnTo>
                  <a:pt x="67279" y="119944"/>
                </a:lnTo>
                <a:cubicBezTo>
                  <a:pt x="62778" y="124944"/>
                  <a:pt x="61635" y="132231"/>
                  <a:pt x="64350" y="138374"/>
                </a:cubicBezTo>
                <a:cubicBezTo>
                  <a:pt x="67065" y="144518"/>
                  <a:pt x="73208" y="148590"/>
                  <a:pt x="79995" y="148590"/>
                </a:cubicBezTo>
                <a:lnTo>
                  <a:pt x="88424" y="148590"/>
                </a:lnTo>
                <a:lnTo>
                  <a:pt x="44133" y="200311"/>
                </a:lnTo>
                <a:cubicBezTo>
                  <a:pt x="39776" y="205383"/>
                  <a:pt x="38775" y="212527"/>
                  <a:pt x="41561" y="218599"/>
                </a:cubicBezTo>
                <a:cubicBezTo>
                  <a:pt x="44348" y="224671"/>
                  <a:pt x="50420" y="228600"/>
                  <a:pt x="57135" y="228600"/>
                </a:cubicBezTo>
                <a:lnTo>
                  <a:pt x="74280" y="228600"/>
                </a:lnTo>
                <a:lnTo>
                  <a:pt x="26274" y="292608"/>
                </a:lnTo>
                <a:cubicBezTo>
                  <a:pt x="22345" y="297823"/>
                  <a:pt x="21773" y="304752"/>
                  <a:pt x="24631" y="310539"/>
                </a:cubicBezTo>
                <a:cubicBezTo>
                  <a:pt x="27488" y="316325"/>
                  <a:pt x="33489" y="320040"/>
                  <a:pt x="39990" y="320040"/>
                </a:cubicBezTo>
                <a:lnTo>
                  <a:pt x="137145" y="320040"/>
                </a:lnTo>
                <a:lnTo>
                  <a:pt x="165720" y="320040"/>
                </a:lnTo>
                <a:lnTo>
                  <a:pt x="165720" y="348615"/>
                </a:lnTo>
                <a:cubicBezTo>
                  <a:pt x="165720" y="358116"/>
                  <a:pt x="173364" y="365760"/>
                  <a:pt x="182865" y="365760"/>
                </a:cubicBezTo>
                <a:cubicBezTo>
                  <a:pt x="192366" y="365760"/>
                  <a:pt x="200010" y="358116"/>
                  <a:pt x="200010" y="348615"/>
                </a:cubicBezTo>
                <a:lnTo>
                  <a:pt x="200010" y="320040"/>
                </a:lnTo>
                <a:lnTo>
                  <a:pt x="228585" y="320040"/>
                </a:lnTo>
                <a:lnTo>
                  <a:pt x="325740" y="320040"/>
                </a:lnTo>
                <a:cubicBezTo>
                  <a:pt x="332241" y="320040"/>
                  <a:pt x="338170" y="316397"/>
                  <a:pt x="341099" y="310539"/>
                </a:cubicBezTo>
                <a:cubicBezTo>
                  <a:pt x="344028" y="304681"/>
                  <a:pt x="343385" y="297752"/>
                  <a:pt x="339456" y="292608"/>
                </a:cubicBezTo>
                <a:lnTo>
                  <a:pt x="291450" y="228600"/>
                </a:lnTo>
                <a:lnTo>
                  <a:pt x="308595" y="228600"/>
                </a:lnTo>
                <a:cubicBezTo>
                  <a:pt x="315310" y="228600"/>
                  <a:pt x="321382" y="224671"/>
                  <a:pt x="324168" y="218599"/>
                </a:cubicBezTo>
                <a:cubicBezTo>
                  <a:pt x="326954" y="212527"/>
                  <a:pt x="325954" y="205383"/>
                  <a:pt x="321596" y="200311"/>
                </a:cubicBezTo>
                <a:lnTo>
                  <a:pt x="277305" y="148590"/>
                </a:lnTo>
                <a:lnTo>
                  <a:pt x="285735" y="148590"/>
                </a:lnTo>
                <a:cubicBezTo>
                  <a:pt x="292521" y="148590"/>
                  <a:pt x="298665" y="144590"/>
                  <a:pt x="301380" y="138446"/>
                </a:cubicBezTo>
                <a:cubicBezTo>
                  <a:pt x="304094" y="132302"/>
                  <a:pt x="303023" y="125016"/>
                  <a:pt x="298451" y="120015"/>
                </a:cubicBezTo>
                <a:lnTo>
                  <a:pt x="195581" y="5715"/>
                </a:lnTo>
                <a:lnTo>
                  <a:pt x="195581" y="5644"/>
                </a:lnTo>
                <a:moveTo>
                  <a:pt x="200010" y="285750"/>
                </a:moveTo>
                <a:lnTo>
                  <a:pt x="200010" y="154305"/>
                </a:lnTo>
                <a:cubicBezTo>
                  <a:pt x="200010" y="144804"/>
                  <a:pt x="192366" y="137160"/>
                  <a:pt x="182865" y="137160"/>
                </a:cubicBezTo>
                <a:cubicBezTo>
                  <a:pt x="173364" y="137160"/>
                  <a:pt x="165720" y="144804"/>
                  <a:pt x="165720" y="154305"/>
                </a:cubicBezTo>
                <a:lnTo>
                  <a:pt x="165720" y="285750"/>
                </a:lnTo>
                <a:lnTo>
                  <a:pt x="137145" y="285750"/>
                </a:lnTo>
                <a:lnTo>
                  <a:pt x="74280" y="285750"/>
                </a:lnTo>
                <a:lnTo>
                  <a:pt x="122286" y="221742"/>
                </a:lnTo>
                <a:cubicBezTo>
                  <a:pt x="126215" y="216527"/>
                  <a:pt x="126786" y="209598"/>
                  <a:pt x="123929" y="203811"/>
                </a:cubicBezTo>
                <a:cubicBezTo>
                  <a:pt x="121071" y="198025"/>
                  <a:pt x="115071" y="194310"/>
                  <a:pt x="108570" y="194310"/>
                </a:cubicBezTo>
                <a:lnTo>
                  <a:pt x="94425" y="194310"/>
                </a:lnTo>
                <a:lnTo>
                  <a:pt x="138716" y="142589"/>
                </a:lnTo>
                <a:cubicBezTo>
                  <a:pt x="143074" y="137517"/>
                  <a:pt x="144074" y="130373"/>
                  <a:pt x="141288" y="124301"/>
                </a:cubicBezTo>
                <a:cubicBezTo>
                  <a:pt x="138502" y="118229"/>
                  <a:pt x="132430" y="114300"/>
                  <a:pt x="125715" y="114300"/>
                </a:cubicBezTo>
                <a:lnTo>
                  <a:pt x="118500" y="114300"/>
                </a:lnTo>
                <a:lnTo>
                  <a:pt x="182865" y="42791"/>
                </a:lnTo>
                <a:lnTo>
                  <a:pt x="247230" y="114300"/>
                </a:lnTo>
                <a:lnTo>
                  <a:pt x="240015" y="114300"/>
                </a:lnTo>
                <a:cubicBezTo>
                  <a:pt x="233300" y="114300"/>
                  <a:pt x="227228" y="118229"/>
                  <a:pt x="224441" y="124301"/>
                </a:cubicBezTo>
                <a:cubicBezTo>
                  <a:pt x="221655" y="130373"/>
                  <a:pt x="222656" y="137517"/>
                  <a:pt x="227013" y="142589"/>
                </a:cubicBezTo>
                <a:lnTo>
                  <a:pt x="271304" y="194310"/>
                </a:lnTo>
                <a:lnTo>
                  <a:pt x="257160" y="194310"/>
                </a:lnTo>
                <a:cubicBezTo>
                  <a:pt x="250659" y="194310"/>
                  <a:pt x="244730" y="197953"/>
                  <a:pt x="241801" y="203811"/>
                </a:cubicBezTo>
                <a:cubicBezTo>
                  <a:pt x="238872" y="209669"/>
                  <a:pt x="239515" y="216599"/>
                  <a:pt x="243444" y="221742"/>
                </a:cubicBezTo>
                <a:lnTo>
                  <a:pt x="291450" y="285750"/>
                </a:lnTo>
                <a:lnTo>
                  <a:pt x="228585" y="285750"/>
                </a:lnTo>
                <a:lnTo>
                  <a:pt x="200010" y="2857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Have fun and be creative when making your family tree.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colors, stickers, or drawings to make it unique!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 Creative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Congratulations! You have successfully completed the lesson.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Now you can create a family tree with pictures and stories.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Celebrate Completion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7679" y="87317"/>
                </a:moveTo>
                <a:cubicBezTo>
                  <a:pt x="135680" y="82673"/>
                  <a:pt x="141466" y="75030"/>
                  <a:pt x="143752" y="66028"/>
                </a:cubicBezTo>
                <a:lnTo>
                  <a:pt x="147539" y="51098"/>
                </a:lnTo>
                <a:lnTo>
                  <a:pt x="158254" y="62171"/>
                </a:lnTo>
                <a:cubicBezTo>
                  <a:pt x="164684" y="68815"/>
                  <a:pt x="173542" y="72529"/>
                  <a:pt x="182829" y="72529"/>
                </a:cubicBezTo>
                <a:cubicBezTo>
                  <a:pt x="192116" y="72529"/>
                  <a:pt x="200974" y="68815"/>
                  <a:pt x="207403" y="62171"/>
                </a:cubicBezTo>
                <a:lnTo>
                  <a:pt x="218119" y="51098"/>
                </a:lnTo>
                <a:lnTo>
                  <a:pt x="221905" y="66028"/>
                </a:lnTo>
                <a:cubicBezTo>
                  <a:pt x="224191" y="75030"/>
                  <a:pt x="229978" y="82673"/>
                  <a:pt x="237979" y="87317"/>
                </a:cubicBezTo>
                <a:cubicBezTo>
                  <a:pt x="245980" y="91960"/>
                  <a:pt x="255552" y="93103"/>
                  <a:pt x="264410" y="90603"/>
                </a:cubicBezTo>
                <a:lnTo>
                  <a:pt x="279269" y="86388"/>
                </a:lnTo>
                <a:lnTo>
                  <a:pt x="275055" y="101247"/>
                </a:lnTo>
                <a:cubicBezTo>
                  <a:pt x="272554" y="110177"/>
                  <a:pt x="273697" y="119678"/>
                  <a:pt x="278341" y="127679"/>
                </a:cubicBezTo>
                <a:cubicBezTo>
                  <a:pt x="282984" y="135680"/>
                  <a:pt x="290628" y="141466"/>
                  <a:pt x="299629" y="143752"/>
                </a:cubicBezTo>
                <a:lnTo>
                  <a:pt x="314560" y="147539"/>
                </a:lnTo>
                <a:lnTo>
                  <a:pt x="303487" y="158254"/>
                </a:lnTo>
                <a:cubicBezTo>
                  <a:pt x="296843" y="164684"/>
                  <a:pt x="293128" y="173542"/>
                  <a:pt x="293128" y="182829"/>
                </a:cubicBezTo>
                <a:cubicBezTo>
                  <a:pt x="293128" y="192116"/>
                  <a:pt x="296843" y="200974"/>
                  <a:pt x="303487" y="207403"/>
                </a:cubicBezTo>
                <a:lnTo>
                  <a:pt x="314560" y="218119"/>
                </a:lnTo>
                <a:lnTo>
                  <a:pt x="299629" y="221905"/>
                </a:lnTo>
                <a:cubicBezTo>
                  <a:pt x="290628" y="224191"/>
                  <a:pt x="282984" y="229978"/>
                  <a:pt x="278341" y="237979"/>
                </a:cubicBezTo>
                <a:cubicBezTo>
                  <a:pt x="273697" y="245980"/>
                  <a:pt x="272554" y="255552"/>
                  <a:pt x="275055" y="264410"/>
                </a:cubicBezTo>
                <a:lnTo>
                  <a:pt x="279269" y="279269"/>
                </a:lnTo>
                <a:lnTo>
                  <a:pt x="264410" y="275055"/>
                </a:lnTo>
                <a:cubicBezTo>
                  <a:pt x="255481" y="272554"/>
                  <a:pt x="245980" y="273697"/>
                  <a:pt x="237979" y="278341"/>
                </a:cubicBezTo>
                <a:cubicBezTo>
                  <a:pt x="229978" y="282984"/>
                  <a:pt x="224191" y="290628"/>
                  <a:pt x="221905" y="299629"/>
                </a:cubicBezTo>
                <a:lnTo>
                  <a:pt x="218119" y="314560"/>
                </a:lnTo>
                <a:lnTo>
                  <a:pt x="207403" y="303487"/>
                </a:lnTo>
                <a:cubicBezTo>
                  <a:pt x="200974" y="296843"/>
                  <a:pt x="192116" y="293128"/>
                  <a:pt x="182829" y="293128"/>
                </a:cubicBezTo>
                <a:cubicBezTo>
                  <a:pt x="173542" y="293128"/>
                  <a:pt x="164684" y="296843"/>
                  <a:pt x="158254" y="303487"/>
                </a:cubicBezTo>
                <a:lnTo>
                  <a:pt x="147539" y="314560"/>
                </a:lnTo>
                <a:lnTo>
                  <a:pt x="143752" y="299629"/>
                </a:lnTo>
                <a:cubicBezTo>
                  <a:pt x="141466" y="290628"/>
                  <a:pt x="135680" y="282984"/>
                  <a:pt x="127679" y="278341"/>
                </a:cubicBezTo>
                <a:cubicBezTo>
                  <a:pt x="119678" y="273697"/>
                  <a:pt x="110105" y="272554"/>
                  <a:pt x="101247" y="275055"/>
                </a:cubicBezTo>
                <a:lnTo>
                  <a:pt x="86388" y="279269"/>
                </a:lnTo>
                <a:lnTo>
                  <a:pt x="90603" y="264410"/>
                </a:lnTo>
                <a:cubicBezTo>
                  <a:pt x="93103" y="255481"/>
                  <a:pt x="91960" y="245980"/>
                  <a:pt x="87317" y="237979"/>
                </a:cubicBezTo>
                <a:cubicBezTo>
                  <a:pt x="82673" y="229978"/>
                  <a:pt x="75030" y="224191"/>
                  <a:pt x="66028" y="221905"/>
                </a:cubicBezTo>
                <a:lnTo>
                  <a:pt x="51098" y="218119"/>
                </a:lnTo>
                <a:lnTo>
                  <a:pt x="62171" y="207403"/>
                </a:lnTo>
                <a:cubicBezTo>
                  <a:pt x="68815" y="200974"/>
                  <a:pt x="72529" y="192116"/>
                  <a:pt x="72529" y="182829"/>
                </a:cubicBezTo>
                <a:cubicBezTo>
                  <a:pt x="72529" y="173542"/>
                  <a:pt x="68815" y="164684"/>
                  <a:pt x="62171" y="158254"/>
                </a:cubicBezTo>
                <a:lnTo>
                  <a:pt x="51098" y="147539"/>
                </a:lnTo>
                <a:lnTo>
                  <a:pt x="66028" y="143752"/>
                </a:lnTo>
                <a:cubicBezTo>
                  <a:pt x="75030" y="141466"/>
                  <a:pt x="82673" y="135680"/>
                  <a:pt x="87317" y="127679"/>
                </a:cubicBezTo>
                <a:cubicBezTo>
                  <a:pt x="91960" y="119678"/>
                  <a:pt x="93103" y="110105"/>
                  <a:pt x="90603" y="101247"/>
                </a:cubicBezTo>
                <a:lnTo>
                  <a:pt x="86388" y="86388"/>
                </a:lnTo>
                <a:lnTo>
                  <a:pt x="101247" y="90603"/>
                </a:lnTo>
                <a:cubicBezTo>
                  <a:pt x="110177" y="93103"/>
                  <a:pt x="119678" y="91960"/>
                  <a:pt x="127750" y="87317"/>
                </a:cubicBezTo>
                <a:lnTo>
                  <a:pt x="127679" y="87317"/>
                </a:lnTo>
                <a:moveTo>
                  <a:pt x="158969" y="13665"/>
                </a:moveTo>
                <a:lnTo>
                  <a:pt x="150753" y="5235"/>
                </a:lnTo>
                <a:cubicBezTo>
                  <a:pt x="146467" y="735"/>
                  <a:pt x="140038" y="-980"/>
                  <a:pt x="134037" y="592"/>
                </a:cubicBezTo>
                <a:cubicBezTo>
                  <a:pt x="128036" y="2163"/>
                  <a:pt x="123393" y="6950"/>
                  <a:pt x="121821" y="12950"/>
                </a:cubicBezTo>
                <a:lnTo>
                  <a:pt x="118964" y="24309"/>
                </a:lnTo>
                <a:lnTo>
                  <a:pt x="110534" y="57599"/>
                </a:lnTo>
                <a:lnTo>
                  <a:pt x="77530" y="48241"/>
                </a:lnTo>
                <a:lnTo>
                  <a:pt x="66243" y="45097"/>
                </a:lnTo>
                <a:cubicBezTo>
                  <a:pt x="60242" y="43383"/>
                  <a:pt x="53813" y="45097"/>
                  <a:pt x="49455" y="49455"/>
                </a:cubicBezTo>
                <a:cubicBezTo>
                  <a:pt x="45097" y="53813"/>
                  <a:pt x="43383" y="60242"/>
                  <a:pt x="45097" y="66243"/>
                </a:cubicBezTo>
                <a:lnTo>
                  <a:pt x="48312" y="77530"/>
                </a:lnTo>
                <a:lnTo>
                  <a:pt x="57670" y="110534"/>
                </a:lnTo>
                <a:lnTo>
                  <a:pt x="24380" y="118964"/>
                </a:lnTo>
                <a:lnTo>
                  <a:pt x="13022" y="121821"/>
                </a:lnTo>
                <a:cubicBezTo>
                  <a:pt x="7021" y="123321"/>
                  <a:pt x="2306" y="128036"/>
                  <a:pt x="663" y="134037"/>
                </a:cubicBezTo>
                <a:cubicBezTo>
                  <a:pt x="-980" y="140038"/>
                  <a:pt x="735" y="146467"/>
                  <a:pt x="5235" y="150753"/>
                </a:cubicBezTo>
                <a:lnTo>
                  <a:pt x="13665" y="158969"/>
                </a:lnTo>
                <a:lnTo>
                  <a:pt x="38239" y="182900"/>
                </a:lnTo>
                <a:lnTo>
                  <a:pt x="13665" y="206832"/>
                </a:lnTo>
                <a:lnTo>
                  <a:pt x="5235" y="215047"/>
                </a:lnTo>
                <a:cubicBezTo>
                  <a:pt x="735" y="219333"/>
                  <a:pt x="-980" y="225763"/>
                  <a:pt x="592" y="231763"/>
                </a:cubicBezTo>
                <a:cubicBezTo>
                  <a:pt x="2163" y="237764"/>
                  <a:pt x="6950" y="242408"/>
                  <a:pt x="12950" y="243979"/>
                </a:cubicBezTo>
                <a:lnTo>
                  <a:pt x="24309" y="246837"/>
                </a:lnTo>
                <a:lnTo>
                  <a:pt x="57527" y="255266"/>
                </a:lnTo>
                <a:lnTo>
                  <a:pt x="48241" y="288271"/>
                </a:lnTo>
                <a:lnTo>
                  <a:pt x="45026" y="299558"/>
                </a:lnTo>
                <a:cubicBezTo>
                  <a:pt x="43311" y="305558"/>
                  <a:pt x="45026" y="311988"/>
                  <a:pt x="49384" y="316345"/>
                </a:cubicBezTo>
                <a:cubicBezTo>
                  <a:pt x="53741" y="320703"/>
                  <a:pt x="60171" y="322418"/>
                  <a:pt x="66171" y="320703"/>
                </a:cubicBezTo>
                <a:lnTo>
                  <a:pt x="77458" y="317488"/>
                </a:lnTo>
                <a:lnTo>
                  <a:pt x="110463" y="308130"/>
                </a:lnTo>
                <a:lnTo>
                  <a:pt x="118892" y="341349"/>
                </a:lnTo>
                <a:lnTo>
                  <a:pt x="121750" y="352707"/>
                </a:lnTo>
                <a:cubicBezTo>
                  <a:pt x="123250" y="358708"/>
                  <a:pt x="127965" y="363423"/>
                  <a:pt x="133966" y="365066"/>
                </a:cubicBezTo>
                <a:cubicBezTo>
                  <a:pt x="139966" y="366709"/>
                  <a:pt x="146324" y="364923"/>
                  <a:pt x="150682" y="360494"/>
                </a:cubicBezTo>
                <a:lnTo>
                  <a:pt x="158969" y="352207"/>
                </a:lnTo>
                <a:lnTo>
                  <a:pt x="182900" y="327561"/>
                </a:lnTo>
                <a:lnTo>
                  <a:pt x="206832" y="352207"/>
                </a:lnTo>
                <a:lnTo>
                  <a:pt x="215047" y="360565"/>
                </a:lnTo>
                <a:cubicBezTo>
                  <a:pt x="219405" y="364994"/>
                  <a:pt x="225763" y="366780"/>
                  <a:pt x="231763" y="365137"/>
                </a:cubicBezTo>
                <a:cubicBezTo>
                  <a:pt x="237764" y="363494"/>
                  <a:pt x="242408" y="358779"/>
                  <a:pt x="243979" y="352779"/>
                </a:cubicBezTo>
                <a:lnTo>
                  <a:pt x="246837" y="341420"/>
                </a:lnTo>
                <a:lnTo>
                  <a:pt x="255266" y="308202"/>
                </a:lnTo>
                <a:lnTo>
                  <a:pt x="288271" y="317560"/>
                </a:lnTo>
                <a:lnTo>
                  <a:pt x="299558" y="320775"/>
                </a:lnTo>
                <a:cubicBezTo>
                  <a:pt x="305558" y="322489"/>
                  <a:pt x="311988" y="320775"/>
                  <a:pt x="316345" y="316417"/>
                </a:cubicBezTo>
                <a:cubicBezTo>
                  <a:pt x="320703" y="312059"/>
                  <a:pt x="322418" y="305630"/>
                  <a:pt x="320703" y="299629"/>
                </a:cubicBezTo>
                <a:lnTo>
                  <a:pt x="317488" y="288342"/>
                </a:lnTo>
                <a:lnTo>
                  <a:pt x="308130" y="255338"/>
                </a:lnTo>
                <a:lnTo>
                  <a:pt x="341349" y="246908"/>
                </a:lnTo>
                <a:lnTo>
                  <a:pt x="352707" y="244051"/>
                </a:lnTo>
                <a:cubicBezTo>
                  <a:pt x="358708" y="242551"/>
                  <a:pt x="363423" y="237836"/>
                  <a:pt x="365066" y="231835"/>
                </a:cubicBezTo>
                <a:cubicBezTo>
                  <a:pt x="366709" y="225834"/>
                  <a:pt x="364923" y="219405"/>
                  <a:pt x="360494" y="215119"/>
                </a:cubicBezTo>
                <a:lnTo>
                  <a:pt x="352207" y="206832"/>
                </a:lnTo>
                <a:lnTo>
                  <a:pt x="327561" y="182900"/>
                </a:lnTo>
                <a:lnTo>
                  <a:pt x="352207" y="158969"/>
                </a:lnTo>
                <a:lnTo>
                  <a:pt x="360565" y="150753"/>
                </a:lnTo>
                <a:cubicBezTo>
                  <a:pt x="364994" y="146396"/>
                  <a:pt x="366780" y="140038"/>
                  <a:pt x="365137" y="134037"/>
                </a:cubicBezTo>
                <a:cubicBezTo>
                  <a:pt x="363494" y="128036"/>
                  <a:pt x="358779" y="123393"/>
                  <a:pt x="352779" y="121821"/>
                </a:cubicBezTo>
                <a:lnTo>
                  <a:pt x="341420" y="118964"/>
                </a:lnTo>
                <a:lnTo>
                  <a:pt x="308202" y="110534"/>
                </a:lnTo>
                <a:lnTo>
                  <a:pt x="317560" y="77530"/>
                </a:lnTo>
                <a:lnTo>
                  <a:pt x="320775" y="66243"/>
                </a:lnTo>
                <a:cubicBezTo>
                  <a:pt x="322489" y="60242"/>
                  <a:pt x="320775" y="53813"/>
                  <a:pt x="316417" y="49455"/>
                </a:cubicBezTo>
                <a:cubicBezTo>
                  <a:pt x="312059" y="45097"/>
                  <a:pt x="305630" y="43383"/>
                  <a:pt x="299629" y="45097"/>
                </a:cubicBezTo>
                <a:lnTo>
                  <a:pt x="288342" y="48312"/>
                </a:lnTo>
                <a:lnTo>
                  <a:pt x="255266" y="57599"/>
                </a:lnTo>
                <a:lnTo>
                  <a:pt x="246837" y="24380"/>
                </a:lnTo>
                <a:lnTo>
                  <a:pt x="243979" y="13022"/>
                </a:lnTo>
                <a:cubicBezTo>
                  <a:pt x="242479" y="7021"/>
                  <a:pt x="237764" y="2306"/>
                  <a:pt x="231763" y="663"/>
                </a:cubicBezTo>
                <a:cubicBezTo>
                  <a:pt x="225763" y="-980"/>
                  <a:pt x="219333" y="735"/>
                  <a:pt x="215047" y="5235"/>
                </a:cubicBezTo>
                <a:lnTo>
                  <a:pt x="206832" y="13665"/>
                </a:lnTo>
                <a:lnTo>
                  <a:pt x="182900" y="38239"/>
                </a:lnTo>
                <a:lnTo>
                  <a:pt x="158969" y="1366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Roots: A Comprehensive Guide to Family Tree Creation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872" r="358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Experience a delightful journey as you uncover your family's history!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activities are designed to make learning enjoyable and memorable.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Enjoyable Learning Experience</a:t>
            </a:r>
            <a:endParaRPr lang="en-US" sz="1347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 will present your family tree to the class for discussion.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provides valuable feedback and promotes shared learning.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Family Tree Sharing</a:t>
            </a:r>
            <a:endParaRPr lang="en-US" sz="1234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5581" y="5644"/>
                </a:moveTo>
                <a:cubicBezTo>
                  <a:pt x="192366" y="2072"/>
                  <a:pt x="187723" y="0"/>
                  <a:pt x="182865" y="0"/>
                </a:cubicBezTo>
                <a:cubicBezTo>
                  <a:pt x="178007" y="0"/>
                  <a:pt x="173364" y="2072"/>
                  <a:pt x="170149" y="5644"/>
                </a:cubicBezTo>
                <a:lnTo>
                  <a:pt x="67279" y="119944"/>
                </a:lnTo>
                <a:cubicBezTo>
                  <a:pt x="62778" y="124944"/>
                  <a:pt x="61635" y="132231"/>
                  <a:pt x="64350" y="138374"/>
                </a:cubicBezTo>
                <a:cubicBezTo>
                  <a:pt x="67065" y="144518"/>
                  <a:pt x="73208" y="148590"/>
                  <a:pt x="79995" y="148590"/>
                </a:cubicBezTo>
                <a:lnTo>
                  <a:pt x="88424" y="148590"/>
                </a:lnTo>
                <a:lnTo>
                  <a:pt x="44133" y="200311"/>
                </a:lnTo>
                <a:cubicBezTo>
                  <a:pt x="39776" y="205383"/>
                  <a:pt x="38775" y="212527"/>
                  <a:pt x="41561" y="218599"/>
                </a:cubicBezTo>
                <a:cubicBezTo>
                  <a:pt x="44348" y="224671"/>
                  <a:pt x="50420" y="228600"/>
                  <a:pt x="57135" y="228600"/>
                </a:cubicBezTo>
                <a:lnTo>
                  <a:pt x="74280" y="228600"/>
                </a:lnTo>
                <a:lnTo>
                  <a:pt x="26274" y="292608"/>
                </a:lnTo>
                <a:cubicBezTo>
                  <a:pt x="22345" y="297823"/>
                  <a:pt x="21773" y="304752"/>
                  <a:pt x="24631" y="310539"/>
                </a:cubicBezTo>
                <a:cubicBezTo>
                  <a:pt x="27488" y="316325"/>
                  <a:pt x="33489" y="320040"/>
                  <a:pt x="39990" y="320040"/>
                </a:cubicBezTo>
                <a:lnTo>
                  <a:pt x="137145" y="320040"/>
                </a:lnTo>
                <a:lnTo>
                  <a:pt x="165720" y="320040"/>
                </a:lnTo>
                <a:lnTo>
                  <a:pt x="165720" y="348615"/>
                </a:lnTo>
                <a:cubicBezTo>
                  <a:pt x="165720" y="358116"/>
                  <a:pt x="173364" y="365760"/>
                  <a:pt x="182865" y="365760"/>
                </a:cubicBezTo>
                <a:cubicBezTo>
                  <a:pt x="192366" y="365760"/>
                  <a:pt x="200010" y="358116"/>
                  <a:pt x="200010" y="348615"/>
                </a:cubicBezTo>
                <a:lnTo>
                  <a:pt x="200010" y="320040"/>
                </a:lnTo>
                <a:lnTo>
                  <a:pt x="228585" y="320040"/>
                </a:lnTo>
                <a:lnTo>
                  <a:pt x="325740" y="320040"/>
                </a:lnTo>
                <a:cubicBezTo>
                  <a:pt x="332241" y="320040"/>
                  <a:pt x="338170" y="316397"/>
                  <a:pt x="341099" y="310539"/>
                </a:cubicBezTo>
                <a:cubicBezTo>
                  <a:pt x="344028" y="304681"/>
                  <a:pt x="343385" y="297752"/>
                  <a:pt x="339456" y="292608"/>
                </a:cubicBezTo>
                <a:lnTo>
                  <a:pt x="291450" y="228600"/>
                </a:lnTo>
                <a:lnTo>
                  <a:pt x="308595" y="228600"/>
                </a:lnTo>
                <a:cubicBezTo>
                  <a:pt x="315310" y="228600"/>
                  <a:pt x="321382" y="224671"/>
                  <a:pt x="324168" y="218599"/>
                </a:cubicBezTo>
                <a:cubicBezTo>
                  <a:pt x="326954" y="212527"/>
                  <a:pt x="325954" y="205383"/>
                  <a:pt x="321596" y="200311"/>
                </a:cubicBezTo>
                <a:lnTo>
                  <a:pt x="277305" y="148590"/>
                </a:lnTo>
                <a:lnTo>
                  <a:pt x="285735" y="148590"/>
                </a:lnTo>
                <a:cubicBezTo>
                  <a:pt x="292521" y="148590"/>
                  <a:pt x="298665" y="144590"/>
                  <a:pt x="301380" y="138446"/>
                </a:cubicBezTo>
                <a:cubicBezTo>
                  <a:pt x="304094" y="132302"/>
                  <a:pt x="303023" y="125016"/>
                  <a:pt x="298451" y="120015"/>
                </a:cubicBezTo>
                <a:lnTo>
                  <a:pt x="195581" y="5715"/>
                </a:lnTo>
                <a:lnTo>
                  <a:pt x="195581" y="5644"/>
                </a:lnTo>
                <a:moveTo>
                  <a:pt x="200010" y="285750"/>
                </a:moveTo>
                <a:lnTo>
                  <a:pt x="200010" y="154305"/>
                </a:lnTo>
                <a:cubicBezTo>
                  <a:pt x="200010" y="144804"/>
                  <a:pt x="192366" y="137160"/>
                  <a:pt x="182865" y="137160"/>
                </a:cubicBezTo>
                <a:cubicBezTo>
                  <a:pt x="173364" y="137160"/>
                  <a:pt x="165720" y="144804"/>
                  <a:pt x="165720" y="154305"/>
                </a:cubicBezTo>
                <a:lnTo>
                  <a:pt x="165720" y="285750"/>
                </a:lnTo>
                <a:lnTo>
                  <a:pt x="137145" y="285750"/>
                </a:lnTo>
                <a:lnTo>
                  <a:pt x="74280" y="285750"/>
                </a:lnTo>
                <a:lnTo>
                  <a:pt x="122286" y="221742"/>
                </a:lnTo>
                <a:cubicBezTo>
                  <a:pt x="126215" y="216527"/>
                  <a:pt x="126786" y="209598"/>
                  <a:pt x="123929" y="203811"/>
                </a:cubicBezTo>
                <a:cubicBezTo>
                  <a:pt x="121071" y="198025"/>
                  <a:pt x="115071" y="194310"/>
                  <a:pt x="108570" y="194310"/>
                </a:cubicBezTo>
                <a:lnTo>
                  <a:pt x="94425" y="194310"/>
                </a:lnTo>
                <a:lnTo>
                  <a:pt x="138716" y="142589"/>
                </a:lnTo>
                <a:cubicBezTo>
                  <a:pt x="143074" y="137517"/>
                  <a:pt x="144074" y="130373"/>
                  <a:pt x="141288" y="124301"/>
                </a:cubicBezTo>
                <a:cubicBezTo>
                  <a:pt x="138502" y="118229"/>
                  <a:pt x="132430" y="114300"/>
                  <a:pt x="125715" y="114300"/>
                </a:cubicBezTo>
                <a:lnTo>
                  <a:pt x="118500" y="114300"/>
                </a:lnTo>
                <a:lnTo>
                  <a:pt x="182865" y="42791"/>
                </a:lnTo>
                <a:lnTo>
                  <a:pt x="247230" y="114300"/>
                </a:lnTo>
                <a:lnTo>
                  <a:pt x="240015" y="114300"/>
                </a:lnTo>
                <a:cubicBezTo>
                  <a:pt x="233300" y="114300"/>
                  <a:pt x="227228" y="118229"/>
                  <a:pt x="224441" y="124301"/>
                </a:cubicBezTo>
                <a:cubicBezTo>
                  <a:pt x="221655" y="130373"/>
                  <a:pt x="222656" y="137517"/>
                  <a:pt x="227013" y="142589"/>
                </a:cubicBezTo>
                <a:lnTo>
                  <a:pt x="271304" y="194310"/>
                </a:lnTo>
                <a:lnTo>
                  <a:pt x="257160" y="194310"/>
                </a:lnTo>
                <a:cubicBezTo>
                  <a:pt x="250659" y="194310"/>
                  <a:pt x="244730" y="197953"/>
                  <a:pt x="241801" y="203811"/>
                </a:cubicBezTo>
                <a:cubicBezTo>
                  <a:pt x="238872" y="209669"/>
                  <a:pt x="239515" y="216599"/>
                  <a:pt x="243444" y="221742"/>
                </a:cubicBezTo>
                <a:lnTo>
                  <a:pt x="291450" y="285750"/>
                </a:lnTo>
                <a:lnTo>
                  <a:pt x="228585" y="285750"/>
                </a:lnTo>
                <a:lnTo>
                  <a:pt x="200010" y="2857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 will participate in a fun quiz to evaluate your understanding.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interactive activity will help solidify your knowledge.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Quiz Activity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14336" y="114264"/>
                </a:moveTo>
                <a:cubicBezTo>
                  <a:pt x="114336" y="82689"/>
                  <a:pt x="139910" y="57114"/>
                  <a:pt x="171486" y="57114"/>
                </a:cubicBezTo>
                <a:lnTo>
                  <a:pt x="194346" y="57114"/>
                </a:lnTo>
                <a:cubicBezTo>
                  <a:pt x="225921" y="57114"/>
                  <a:pt x="251496" y="82689"/>
                  <a:pt x="251496" y="114264"/>
                </a:cubicBezTo>
                <a:lnTo>
                  <a:pt x="251496" y="117550"/>
                </a:lnTo>
                <a:cubicBezTo>
                  <a:pt x="251496" y="134767"/>
                  <a:pt x="242923" y="150840"/>
                  <a:pt x="228564" y="160341"/>
                </a:cubicBezTo>
                <a:lnTo>
                  <a:pt x="191202" y="185273"/>
                </a:lnTo>
                <a:cubicBezTo>
                  <a:pt x="175343" y="195846"/>
                  <a:pt x="165771" y="213705"/>
                  <a:pt x="165771" y="232851"/>
                </a:cubicBezTo>
                <a:lnTo>
                  <a:pt x="165771" y="234279"/>
                </a:lnTo>
                <a:cubicBezTo>
                  <a:pt x="165771" y="243780"/>
                  <a:pt x="173415" y="251424"/>
                  <a:pt x="182916" y="251424"/>
                </a:cubicBezTo>
                <a:cubicBezTo>
                  <a:pt x="192417" y="251424"/>
                  <a:pt x="200061" y="243780"/>
                  <a:pt x="200061" y="234279"/>
                </a:cubicBezTo>
                <a:lnTo>
                  <a:pt x="200061" y="232851"/>
                </a:lnTo>
                <a:cubicBezTo>
                  <a:pt x="200061" y="225207"/>
                  <a:pt x="203847" y="218063"/>
                  <a:pt x="210205" y="213848"/>
                </a:cubicBezTo>
                <a:lnTo>
                  <a:pt x="247567" y="188916"/>
                </a:lnTo>
                <a:cubicBezTo>
                  <a:pt x="271427" y="172986"/>
                  <a:pt x="285714" y="146268"/>
                  <a:pt x="285714" y="117622"/>
                </a:cubicBezTo>
                <a:lnTo>
                  <a:pt x="285714" y="114336"/>
                </a:lnTo>
                <a:cubicBezTo>
                  <a:pt x="285714" y="63829"/>
                  <a:pt x="244781" y="22896"/>
                  <a:pt x="194274" y="22896"/>
                </a:cubicBezTo>
                <a:lnTo>
                  <a:pt x="171414" y="22896"/>
                </a:lnTo>
                <a:cubicBezTo>
                  <a:pt x="120979" y="22824"/>
                  <a:pt x="80046" y="63758"/>
                  <a:pt x="80046" y="114264"/>
                </a:cubicBezTo>
                <a:cubicBezTo>
                  <a:pt x="80046" y="123765"/>
                  <a:pt x="87690" y="131409"/>
                  <a:pt x="97191" y="131409"/>
                </a:cubicBezTo>
                <a:cubicBezTo>
                  <a:pt x="106692" y="131409"/>
                  <a:pt x="114336" y="123765"/>
                  <a:pt x="114336" y="114264"/>
                </a:cubicBezTo>
                <a:lnTo>
                  <a:pt x="114336" y="114264"/>
                </a:lnTo>
                <a:moveTo>
                  <a:pt x="182916" y="342864"/>
                </a:moveTo>
                <a:cubicBezTo>
                  <a:pt x="195541" y="342864"/>
                  <a:pt x="205776" y="332629"/>
                  <a:pt x="205776" y="320004"/>
                </a:cubicBezTo>
                <a:cubicBezTo>
                  <a:pt x="205776" y="307379"/>
                  <a:pt x="195541" y="297144"/>
                  <a:pt x="182916" y="297144"/>
                </a:cubicBezTo>
                <a:cubicBezTo>
                  <a:pt x="170291" y="297144"/>
                  <a:pt x="160056" y="307379"/>
                  <a:pt x="160056" y="320004"/>
                </a:cubicBezTo>
                <a:cubicBezTo>
                  <a:pt x="160056" y="332629"/>
                  <a:pt x="170291" y="342864"/>
                  <a:pt x="182916" y="342864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Roots: A Comprehensive Guide to Family Tree Creation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69" r="3446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Share your findings with family and friends.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encourages others to explore their own family history.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Share Findings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0520" y="40640"/>
                </a:moveTo>
                <a:cubicBezTo>
                  <a:pt x="342074" y="40640"/>
                  <a:pt x="335280" y="47435"/>
                  <a:pt x="335280" y="55880"/>
                </a:cubicBezTo>
                <a:lnTo>
                  <a:pt x="335280" y="59500"/>
                </a:lnTo>
                <a:lnTo>
                  <a:pt x="30480" y="142621"/>
                </a:lnTo>
                <a:lnTo>
                  <a:pt x="30480" y="137160"/>
                </a:lnTo>
                <a:cubicBezTo>
                  <a:pt x="30480" y="128715"/>
                  <a:pt x="23686" y="121920"/>
                  <a:pt x="15240" y="121920"/>
                </a:cubicBezTo>
                <a:cubicBezTo>
                  <a:pt x="6794" y="121920"/>
                  <a:pt x="0" y="128715"/>
                  <a:pt x="0" y="137160"/>
                </a:cubicBezTo>
                <a:lnTo>
                  <a:pt x="0" y="150940"/>
                </a:lnTo>
                <a:lnTo>
                  <a:pt x="0" y="162560"/>
                </a:lnTo>
                <a:lnTo>
                  <a:pt x="0" y="203200"/>
                </a:lnTo>
                <a:lnTo>
                  <a:pt x="0" y="214821"/>
                </a:lnTo>
                <a:lnTo>
                  <a:pt x="0" y="228600"/>
                </a:lnTo>
                <a:cubicBezTo>
                  <a:pt x="0" y="237046"/>
                  <a:pt x="6794" y="243840"/>
                  <a:pt x="15240" y="243840"/>
                </a:cubicBezTo>
                <a:cubicBezTo>
                  <a:pt x="23686" y="243840"/>
                  <a:pt x="30480" y="237046"/>
                  <a:pt x="30480" y="228600"/>
                </a:cubicBezTo>
                <a:lnTo>
                  <a:pt x="30480" y="223139"/>
                </a:lnTo>
                <a:lnTo>
                  <a:pt x="105156" y="243523"/>
                </a:lnTo>
                <a:cubicBezTo>
                  <a:pt x="102870" y="250000"/>
                  <a:pt x="101600" y="256921"/>
                  <a:pt x="101600" y="264160"/>
                </a:cubicBezTo>
                <a:cubicBezTo>
                  <a:pt x="101600" y="297815"/>
                  <a:pt x="128905" y="325120"/>
                  <a:pt x="162560" y="325120"/>
                </a:cubicBezTo>
                <a:cubicBezTo>
                  <a:pt x="192342" y="325120"/>
                  <a:pt x="217170" y="303784"/>
                  <a:pt x="222441" y="275527"/>
                </a:cubicBezTo>
                <a:lnTo>
                  <a:pt x="335280" y="306261"/>
                </a:lnTo>
                <a:lnTo>
                  <a:pt x="335280" y="309880"/>
                </a:lnTo>
                <a:cubicBezTo>
                  <a:pt x="335280" y="318326"/>
                  <a:pt x="342075" y="325120"/>
                  <a:pt x="350520" y="325120"/>
                </a:cubicBezTo>
                <a:cubicBezTo>
                  <a:pt x="358966" y="325120"/>
                  <a:pt x="365760" y="318326"/>
                  <a:pt x="365760" y="309880"/>
                </a:cubicBezTo>
                <a:lnTo>
                  <a:pt x="365760" y="294640"/>
                </a:lnTo>
                <a:lnTo>
                  <a:pt x="365760" y="71120"/>
                </a:lnTo>
                <a:lnTo>
                  <a:pt x="365760" y="55880"/>
                </a:lnTo>
                <a:cubicBezTo>
                  <a:pt x="365760" y="47435"/>
                  <a:pt x="358966" y="40640"/>
                  <a:pt x="350520" y="40640"/>
                </a:cubicBezTo>
                <a:lnTo>
                  <a:pt x="350520" y="40640"/>
                </a:lnTo>
                <a:moveTo>
                  <a:pt x="335280" y="274701"/>
                </a:moveTo>
                <a:lnTo>
                  <a:pt x="30480" y="191579"/>
                </a:lnTo>
                <a:lnTo>
                  <a:pt x="30480" y="174244"/>
                </a:lnTo>
                <a:lnTo>
                  <a:pt x="335280" y="91059"/>
                </a:lnTo>
                <a:lnTo>
                  <a:pt x="335280" y="274701"/>
                </a:lnTo>
                <a:moveTo>
                  <a:pt x="132080" y="264160"/>
                </a:moveTo>
                <a:cubicBezTo>
                  <a:pt x="132080" y="259651"/>
                  <a:pt x="133033" y="255397"/>
                  <a:pt x="134811" y="251587"/>
                </a:cubicBezTo>
                <a:lnTo>
                  <a:pt x="192913" y="267398"/>
                </a:lnTo>
                <a:cubicBezTo>
                  <a:pt x="191262" y="282702"/>
                  <a:pt x="178308" y="294576"/>
                  <a:pt x="162624" y="294576"/>
                </a:cubicBezTo>
                <a:cubicBezTo>
                  <a:pt x="145796" y="294576"/>
                  <a:pt x="132144" y="280924"/>
                  <a:pt x="132144" y="264096"/>
                </a:cubicBezTo>
                <a:lnTo>
                  <a:pt x="132080" y="264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Interview family members to gather information about your ancestors.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discussions can reveal captivating stories and insights.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Interview Family Members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 family history book to explore your heritage.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project helps you connect with your family's past.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Create Family History Book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Roots: A Comprehensive Guide to Family Tree Creation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Parent Engagement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parents to ask their child about their family tree.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interaction fosters curiosity and engagement.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Encourage Questions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14336" y="114264"/>
                </a:moveTo>
                <a:cubicBezTo>
                  <a:pt x="114336" y="82689"/>
                  <a:pt x="139910" y="57114"/>
                  <a:pt x="171486" y="57114"/>
                </a:cubicBezTo>
                <a:lnTo>
                  <a:pt x="194346" y="57114"/>
                </a:lnTo>
                <a:cubicBezTo>
                  <a:pt x="225921" y="57114"/>
                  <a:pt x="251496" y="82689"/>
                  <a:pt x="251496" y="114264"/>
                </a:cubicBezTo>
                <a:lnTo>
                  <a:pt x="251496" y="117550"/>
                </a:lnTo>
                <a:cubicBezTo>
                  <a:pt x="251496" y="134767"/>
                  <a:pt x="242923" y="150840"/>
                  <a:pt x="228564" y="160341"/>
                </a:cubicBezTo>
                <a:lnTo>
                  <a:pt x="191202" y="185273"/>
                </a:lnTo>
                <a:cubicBezTo>
                  <a:pt x="175343" y="195846"/>
                  <a:pt x="165771" y="213705"/>
                  <a:pt x="165771" y="232851"/>
                </a:cubicBezTo>
                <a:lnTo>
                  <a:pt x="165771" y="234279"/>
                </a:lnTo>
                <a:cubicBezTo>
                  <a:pt x="165771" y="243780"/>
                  <a:pt x="173415" y="251424"/>
                  <a:pt x="182916" y="251424"/>
                </a:cubicBezTo>
                <a:cubicBezTo>
                  <a:pt x="192417" y="251424"/>
                  <a:pt x="200061" y="243780"/>
                  <a:pt x="200061" y="234279"/>
                </a:cubicBezTo>
                <a:lnTo>
                  <a:pt x="200061" y="232851"/>
                </a:lnTo>
                <a:cubicBezTo>
                  <a:pt x="200061" y="225207"/>
                  <a:pt x="203847" y="218063"/>
                  <a:pt x="210205" y="213848"/>
                </a:cubicBezTo>
                <a:lnTo>
                  <a:pt x="247567" y="188916"/>
                </a:lnTo>
                <a:cubicBezTo>
                  <a:pt x="271427" y="172986"/>
                  <a:pt x="285714" y="146268"/>
                  <a:pt x="285714" y="117622"/>
                </a:cubicBezTo>
                <a:lnTo>
                  <a:pt x="285714" y="114336"/>
                </a:lnTo>
                <a:cubicBezTo>
                  <a:pt x="285714" y="63829"/>
                  <a:pt x="244781" y="22896"/>
                  <a:pt x="194274" y="22896"/>
                </a:cubicBezTo>
                <a:lnTo>
                  <a:pt x="171414" y="22896"/>
                </a:lnTo>
                <a:cubicBezTo>
                  <a:pt x="120979" y="22824"/>
                  <a:pt x="80046" y="63758"/>
                  <a:pt x="80046" y="114264"/>
                </a:cubicBezTo>
                <a:cubicBezTo>
                  <a:pt x="80046" y="123765"/>
                  <a:pt x="87690" y="131409"/>
                  <a:pt x="97191" y="131409"/>
                </a:cubicBezTo>
                <a:cubicBezTo>
                  <a:pt x="106692" y="131409"/>
                  <a:pt x="114336" y="123765"/>
                  <a:pt x="114336" y="114264"/>
                </a:cubicBezTo>
                <a:lnTo>
                  <a:pt x="114336" y="114264"/>
                </a:lnTo>
                <a:moveTo>
                  <a:pt x="182916" y="342864"/>
                </a:moveTo>
                <a:cubicBezTo>
                  <a:pt x="195541" y="342864"/>
                  <a:pt x="205776" y="332629"/>
                  <a:pt x="205776" y="320004"/>
                </a:cubicBezTo>
                <a:cubicBezTo>
                  <a:pt x="205776" y="307379"/>
                  <a:pt x="195541" y="297144"/>
                  <a:pt x="182916" y="297144"/>
                </a:cubicBezTo>
                <a:cubicBezTo>
                  <a:pt x="170291" y="297144"/>
                  <a:pt x="160056" y="307379"/>
                  <a:pt x="160056" y="320004"/>
                </a:cubicBezTo>
                <a:cubicBezTo>
                  <a:pt x="160056" y="332629"/>
                  <a:pt x="170291" y="342864"/>
                  <a:pt x="182916" y="342864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Sharing family stories and traditions enriches the child's understanding of their heritage.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Share Family Stories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Parents can help their child create a family tree using appropriate materials.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activity enhances the child's sense of identity.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Create Family Tree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5581" y="5644"/>
                </a:moveTo>
                <a:cubicBezTo>
                  <a:pt x="192366" y="2072"/>
                  <a:pt x="187723" y="0"/>
                  <a:pt x="182865" y="0"/>
                </a:cubicBezTo>
                <a:cubicBezTo>
                  <a:pt x="178007" y="0"/>
                  <a:pt x="173364" y="2072"/>
                  <a:pt x="170149" y="5644"/>
                </a:cubicBezTo>
                <a:lnTo>
                  <a:pt x="67279" y="119944"/>
                </a:lnTo>
                <a:cubicBezTo>
                  <a:pt x="62778" y="124944"/>
                  <a:pt x="61635" y="132231"/>
                  <a:pt x="64350" y="138374"/>
                </a:cubicBezTo>
                <a:cubicBezTo>
                  <a:pt x="67065" y="144518"/>
                  <a:pt x="73208" y="148590"/>
                  <a:pt x="79995" y="148590"/>
                </a:cubicBezTo>
                <a:lnTo>
                  <a:pt x="88424" y="148590"/>
                </a:lnTo>
                <a:lnTo>
                  <a:pt x="44133" y="200311"/>
                </a:lnTo>
                <a:cubicBezTo>
                  <a:pt x="39776" y="205383"/>
                  <a:pt x="38775" y="212527"/>
                  <a:pt x="41561" y="218599"/>
                </a:cubicBezTo>
                <a:cubicBezTo>
                  <a:pt x="44348" y="224671"/>
                  <a:pt x="50420" y="228600"/>
                  <a:pt x="57135" y="228600"/>
                </a:cubicBezTo>
                <a:lnTo>
                  <a:pt x="74280" y="228600"/>
                </a:lnTo>
                <a:lnTo>
                  <a:pt x="26274" y="292608"/>
                </a:lnTo>
                <a:cubicBezTo>
                  <a:pt x="22345" y="297823"/>
                  <a:pt x="21773" y="304752"/>
                  <a:pt x="24631" y="310539"/>
                </a:cubicBezTo>
                <a:cubicBezTo>
                  <a:pt x="27488" y="316325"/>
                  <a:pt x="33489" y="320040"/>
                  <a:pt x="39990" y="320040"/>
                </a:cubicBezTo>
                <a:lnTo>
                  <a:pt x="137145" y="320040"/>
                </a:lnTo>
                <a:lnTo>
                  <a:pt x="165720" y="320040"/>
                </a:lnTo>
                <a:lnTo>
                  <a:pt x="165720" y="348615"/>
                </a:lnTo>
                <a:cubicBezTo>
                  <a:pt x="165720" y="358116"/>
                  <a:pt x="173364" y="365760"/>
                  <a:pt x="182865" y="365760"/>
                </a:cubicBezTo>
                <a:cubicBezTo>
                  <a:pt x="192366" y="365760"/>
                  <a:pt x="200010" y="358116"/>
                  <a:pt x="200010" y="348615"/>
                </a:cubicBezTo>
                <a:lnTo>
                  <a:pt x="200010" y="320040"/>
                </a:lnTo>
                <a:lnTo>
                  <a:pt x="228585" y="320040"/>
                </a:lnTo>
                <a:lnTo>
                  <a:pt x="325740" y="320040"/>
                </a:lnTo>
                <a:cubicBezTo>
                  <a:pt x="332241" y="320040"/>
                  <a:pt x="338170" y="316397"/>
                  <a:pt x="341099" y="310539"/>
                </a:cubicBezTo>
                <a:cubicBezTo>
                  <a:pt x="344028" y="304681"/>
                  <a:pt x="343385" y="297752"/>
                  <a:pt x="339456" y="292608"/>
                </a:cubicBezTo>
                <a:lnTo>
                  <a:pt x="291450" y="228600"/>
                </a:lnTo>
                <a:lnTo>
                  <a:pt x="308595" y="228600"/>
                </a:lnTo>
                <a:cubicBezTo>
                  <a:pt x="315310" y="228600"/>
                  <a:pt x="321382" y="224671"/>
                  <a:pt x="324168" y="218599"/>
                </a:cubicBezTo>
                <a:cubicBezTo>
                  <a:pt x="326954" y="212527"/>
                  <a:pt x="325954" y="205383"/>
                  <a:pt x="321596" y="200311"/>
                </a:cubicBezTo>
                <a:lnTo>
                  <a:pt x="277305" y="148590"/>
                </a:lnTo>
                <a:lnTo>
                  <a:pt x="285735" y="148590"/>
                </a:lnTo>
                <a:cubicBezTo>
                  <a:pt x="292521" y="148590"/>
                  <a:pt x="298665" y="144590"/>
                  <a:pt x="301380" y="138446"/>
                </a:cubicBezTo>
                <a:cubicBezTo>
                  <a:pt x="304094" y="132302"/>
                  <a:pt x="303023" y="125016"/>
                  <a:pt x="298451" y="120015"/>
                </a:cubicBezTo>
                <a:lnTo>
                  <a:pt x="195581" y="5715"/>
                </a:lnTo>
                <a:lnTo>
                  <a:pt x="195581" y="5644"/>
                </a:lnTo>
                <a:moveTo>
                  <a:pt x="200010" y="285750"/>
                </a:moveTo>
                <a:lnTo>
                  <a:pt x="200010" y="154305"/>
                </a:lnTo>
                <a:cubicBezTo>
                  <a:pt x="200010" y="144804"/>
                  <a:pt x="192366" y="137160"/>
                  <a:pt x="182865" y="137160"/>
                </a:cubicBezTo>
                <a:cubicBezTo>
                  <a:pt x="173364" y="137160"/>
                  <a:pt x="165720" y="144804"/>
                  <a:pt x="165720" y="154305"/>
                </a:cubicBezTo>
                <a:lnTo>
                  <a:pt x="165720" y="285750"/>
                </a:lnTo>
                <a:lnTo>
                  <a:pt x="137145" y="285750"/>
                </a:lnTo>
                <a:lnTo>
                  <a:pt x="74280" y="285750"/>
                </a:lnTo>
                <a:lnTo>
                  <a:pt x="122286" y="221742"/>
                </a:lnTo>
                <a:cubicBezTo>
                  <a:pt x="126215" y="216527"/>
                  <a:pt x="126786" y="209598"/>
                  <a:pt x="123929" y="203811"/>
                </a:cubicBezTo>
                <a:cubicBezTo>
                  <a:pt x="121071" y="198025"/>
                  <a:pt x="115071" y="194310"/>
                  <a:pt x="108570" y="194310"/>
                </a:cubicBezTo>
                <a:lnTo>
                  <a:pt x="94425" y="194310"/>
                </a:lnTo>
                <a:lnTo>
                  <a:pt x="138716" y="142589"/>
                </a:lnTo>
                <a:cubicBezTo>
                  <a:pt x="143074" y="137517"/>
                  <a:pt x="144074" y="130373"/>
                  <a:pt x="141288" y="124301"/>
                </a:cubicBezTo>
                <a:cubicBezTo>
                  <a:pt x="138502" y="118229"/>
                  <a:pt x="132430" y="114300"/>
                  <a:pt x="125715" y="114300"/>
                </a:cubicBezTo>
                <a:lnTo>
                  <a:pt x="118500" y="114300"/>
                </a:lnTo>
                <a:lnTo>
                  <a:pt x="182865" y="42791"/>
                </a:lnTo>
                <a:lnTo>
                  <a:pt x="247230" y="114300"/>
                </a:lnTo>
                <a:lnTo>
                  <a:pt x="240015" y="114300"/>
                </a:lnTo>
                <a:cubicBezTo>
                  <a:pt x="233300" y="114300"/>
                  <a:pt x="227228" y="118229"/>
                  <a:pt x="224441" y="124301"/>
                </a:cubicBezTo>
                <a:cubicBezTo>
                  <a:pt x="221655" y="130373"/>
                  <a:pt x="222656" y="137517"/>
                  <a:pt x="227013" y="142589"/>
                </a:cubicBezTo>
                <a:lnTo>
                  <a:pt x="271304" y="194310"/>
                </a:lnTo>
                <a:lnTo>
                  <a:pt x="257160" y="194310"/>
                </a:lnTo>
                <a:cubicBezTo>
                  <a:pt x="250659" y="194310"/>
                  <a:pt x="244730" y="197953"/>
                  <a:pt x="241801" y="203811"/>
                </a:cubicBezTo>
                <a:cubicBezTo>
                  <a:pt x="238872" y="209669"/>
                  <a:pt x="239515" y="216599"/>
                  <a:pt x="243444" y="221742"/>
                </a:cubicBezTo>
                <a:lnTo>
                  <a:pt x="291450" y="285750"/>
                </a:lnTo>
                <a:lnTo>
                  <a:pt x="228585" y="285750"/>
                </a:lnTo>
                <a:lnTo>
                  <a:pt x="200010" y="2857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Roots: A Comprehensive Guide to Family Tree Creation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Considerations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children to wash their hands before and after the activity.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helps prevent the spread of germs and keeps everyone healthy.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Hand Hygiene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Make sure the workspace is clear of any obstacles or tripping hazards.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tidy area promotes a safer and more efficient activity.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Clear Workspace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Always supervise children when they are creating their family tree.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ensures their safety and helps them stay focused.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Supervise Children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the Roots: A Comprehensive Guide to Family Tree Creation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32" r="3443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Next Steps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Share your family tree with loved ones.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Consider creating a family history book or poster to showcase it.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Share Your Story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5581" y="5644"/>
                </a:moveTo>
                <a:cubicBezTo>
                  <a:pt x="192366" y="2072"/>
                  <a:pt x="187723" y="0"/>
                  <a:pt x="182865" y="0"/>
                </a:cubicBezTo>
                <a:cubicBezTo>
                  <a:pt x="178007" y="0"/>
                  <a:pt x="173364" y="2072"/>
                  <a:pt x="170149" y="5644"/>
                </a:cubicBezTo>
                <a:lnTo>
                  <a:pt x="67279" y="119944"/>
                </a:lnTo>
                <a:cubicBezTo>
                  <a:pt x="62778" y="124944"/>
                  <a:pt x="61635" y="132231"/>
                  <a:pt x="64350" y="138374"/>
                </a:cubicBezTo>
                <a:cubicBezTo>
                  <a:pt x="67065" y="144518"/>
                  <a:pt x="73208" y="148590"/>
                  <a:pt x="79995" y="148590"/>
                </a:cubicBezTo>
                <a:lnTo>
                  <a:pt x="88424" y="148590"/>
                </a:lnTo>
                <a:lnTo>
                  <a:pt x="44133" y="200311"/>
                </a:lnTo>
                <a:cubicBezTo>
                  <a:pt x="39776" y="205383"/>
                  <a:pt x="38775" y="212527"/>
                  <a:pt x="41561" y="218599"/>
                </a:cubicBezTo>
                <a:cubicBezTo>
                  <a:pt x="44348" y="224671"/>
                  <a:pt x="50420" y="228600"/>
                  <a:pt x="57135" y="228600"/>
                </a:cubicBezTo>
                <a:lnTo>
                  <a:pt x="74280" y="228600"/>
                </a:lnTo>
                <a:lnTo>
                  <a:pt x="26274" y="292608"/>
                </a:lnTo>
                <a:cubicBezTo>
                  <a:pt x="22345" y="297823"/>
                  <a:pt x="21773" y="304752"/>
                  <a:pt x="24631" y="310539"/>
                </a:cubicBezTo>
                <a:cubicBezTo>
                  <a:pt x="27488" y="316325"/>
                  <a:pt x="33489" y="320040"/>
                  <a:pt x="39990" y="320040"/>
                </a:cubicBezTo>
                <a:lnTo>
                  <a:pt x="137145" y="320040"/>
                </a:lnTo>
                <a:lnTo>
                  <a:pt x="165720" y="320040"/>
                </a:lnTo>
                <a:lnTo>
                  <a:pt x="165720" y="348615"/>
                </a:lnTo>
                <a:cubicBezTo>
                  <a:pt x="165720" y="358116"/>
                  <a:pt x="173364" y="365760"/>
                  <a:pt x="182865" y="365760"/>
                </a:cubicBezTo>
                <a:cubicBezTo>
                  <a:pt x="192366" y="365760"/>
                  <a:pt x="200010" y="358116"/>
                  <a:pt x="200010" y="348615"/>
                </a:cubicBezTo>
                <a:lnTo>
                  <a:pt x="200010" y="320040"/>
                </a:lnTo>
                <a:lnTo>
                  <a:pt x="228585" y="320040"/>
                </a:lnTo>
                <a:lnTo>
                  <a:pt x="325740" y="320040"/>
                </a:lnTo>
                <a:cubicBezTo>
                  <a:pt x="332241" y="320040"/>
                  <a:pt x="338170" y="316397"/>
                  <a:pt x="341099" y="310539"/>
                </a:cubicBezTo>
                <a:cubicBezTo>
                  <a:pt x="344028" y="304681"/>
                  <a:pt x="343385" y="297752"/>
                  <a:pt x="339456" y="292608"/>
                </a:cubicBezTo>
                <a:lnTo>
                  <a:pt x="291450" y="228600"/>
                </a:lnTo>
                <a:lnTo>
                  <a:pt x="308595" y="228600"/>
                </a:lnTo>
                <a:cubicBezTo>
                  <a:pt x="315310" y="228600"/>
                  <a:pt x="321382" y="224671"/>
                  <a:pt x="324168" y="218599"/>
                </a:cubicBezTo>
                <a:cubicBezTo>
                  <a:pt x="326954" y="212527"/>
                  <a:pt x="325954" y="205383"/>
                  <a:pt x="321596" y="200311"/>
                </a:cubicBezTo>
                <a:lnTo>
                  <a:pt x="277305" y="148590"/>
                </a:lnTo>
                <a:lnTo>
                  <a:pt x="285735" y="148590"/>
                </a:lnTo>
                <a:cubicBezTo>
                  <a:pt x="292521" y="148590"/>
                  <a:pt x="298665" y="144590"/>
                  <a:pt x="301380" y="138446"/>
                </a:cubicBezTo>
                <a:cubicBezTo>
                  <a:pt x="304094" y="132302"/>
                  <a:pt x="303023" y="125016"/>
                  <a:pt x="298451" y="120015"/>
                </a:cubicBezTo>
                <a:lnTo>
                  <a:pt x="195581" y="5715"/>
                </a:lnTo>
                <a:lnTo>
                  <a:pt x="195581" y="5644"/>
                </a:lnTo>
                <a:moveTo>
                  <a:pt x="200010" y="285750"/>
                </a:moveTo>
                <a:lnTo>
                  <a:pt x="200010" y="154305"/>
                </a:lnTo>
                <a:cubicBezTo>
                  <a:pt x="200010" y="144804"/>
                  <a:pt x="192366" y="137160"/>
                  <a:pt x="182865" y="137160"/>
                </a:cubicBezTo>
                <a:cubicBezTo>
                  <a:pt x="173364" y="137160"/>
                  <a:pt x="165720" y="144804"/>
                  <a:pt x="165720" y="154305"/>
                </a:cubicBezTo>
                <a:lnTo>
                  <a:pt x="165720" y="285750"/>
                </a:lnTo>
                <a:lnTo>
                  <a:pt x="137145" y="285750"/>
                </a:lnTo>
                <a:lnTo>
                  <a:pt x="74280" y="285750"/>
                </a:lnTo>
                <a:lnTo>
                  <a:pt x="122286" y="221742"/>
                </a:lnTo>
                <a:cubicBezTo>
                  <a:pt x="126215" y="216527"/>
                  <a:pt x="126786" y="209598"/>
                  <a:pt x="123929" y="203811"/>
                </a:cubicBezTo>
                <a:cubicBezTo>
                  <a:pt x="121071" y="198025"/>
                  <a:pt x="115071" y="194310"/>
                  <a:pt x="108570" y="194310"/>
                </a:cubicBezTo>
                <a:lnTo>
                  <a:pt x="94425" y="194310"/>
                </a:lnTo>
                <a:lnTo>
                  <a:pt x="138716" y="142589"/>
                </a:lnTo>
                <a:cubicBezTo>
                  <a:pt x="143074" y="137517"/>
                  <a:pt x="144074" y="130373"/>
                  <a:pt x="141288" y="124301"/>
                </a:cubicBezTo>
                <a:cubicBezTo>
                  <a:pt x="138502" y="118229"/>
                  <a:pt x="132430" y="114300"/>
                  <a:pt x="125715" y="114300"/>
                </a:cubicBezTo>
                <a:lnTo>
                  <a:pt x="118500" y="114300"/>
                </a:lnTo>
                <a:lnTo>
                  <a:pt x="182865" y="42791"/>
                </a:lnTo>
                <a:lnTo>
                  <a:pt x="247230" y="114300"/>
                </a:lnTo>
                <a:lnTo>
                  <a:pt x="240015" y="114300"/>
                </a:lnTo>
                <a:cubicBezTo>
                  <a:pt x="233300" y="114300"/>
                  <a:pt x="227228" y="118229"/>
                  <a:pt x="224441" y="124301"/>
                </a:cubicBezTo>
                <a:cubicBezTo>
                  <a:pt x="221655" y="130373"/>
                  <a:pt x="222656" y="137517"/>
                  <a:pt x="227013" y="142589"/>
                </a:cubicBezTo>
                <a:lnTo>
                  <a:pt x="271304" y="194310"/>
                </a:lnTo>
                <a:lnTo>
                  <a:pt x="257160" y="194310"/>
                </a:lnTo>
                <a:cubicBezTo>
                  <a:pt x="250659" y="194310"/>
                  <a:pt x="244730" y="197953"/>
                  <a:pt x="241801" y="203811"/>
                </a:cubicBezTo>
                <a:cubicBezTo>
                  <a:pt x="238872" y="209669"/>
                  <a:pt x="239515" y="216599"/>
                  <a:pt x="243444" y="221742"/>
                </a:cubicBezTo>
                <a:lnTo>
                  <a:pt x="291450" y="285750"/>
                </a:lnTo>
                <a:lnTo>
                  <a:pt x="228585" y="285750"/>
                </a:lnTo>
                <a:lnTo>
                  <a:pt x="200010" y="2857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Let your imagination soar as you craft your unique family tree.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various designs to make it truly yours.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 Creative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76530" y="159705"/>
                </a:moveTo>
                <a:lnTo>
                  <a:pt x="226378" y="209553"/>
                </a:lnTo>
                <a:lnTo>
                  <a:pt x="333184" y="67059"/>
                </a:lnTo>
                <a:cubicBezTo>
                  <a:pt x="336233" y="62995"/>
                  <a:pt x="335788" y="57343"/>
                  <a:pt x="332232" y="53787"/>
                </a:cubicBezTo>
                <a:cubicBezTo>
                  <a:pt x="328676" y="50231"/>
                  <a:pt x="323024" y="49787"/>
                  <a:pt x="318961" y="52835"/>
                </a:cubicBezTo>
                <a:lnTo>
                  <a:pt x="176530" y="159705"/>
                </a:lnTo>
                <a:moveTo>
                  <a:pt x="126429" y="224539"/>
                </a:moveTo>
                <a:cubicBezTo>
                  <a:pt x="123317" y="223904"/>
                  <a:pt x="120142" y="223523"/>
                  <a:pt x="116840" y="223523"/>
                </a:cubicBezTo>
                <a:cubicBezTo>
                  <a:pt x="91567" y="223523"/>
                  <a:pt x="71120" y="243970"/>
                  <a:pt x="71120" y="269243"/>
                </a:cubicBezTo>
                <a:cubicBezTo>
                  <a:pt x="71120" y="271656"/>
                  <a:pt x="71311" y="274005"/>
                  <a:pt x="71628" y="276291"/>
                </a:cubicBezTo>
                <a:cubicBezTo>
                  <a:pt x="73723" y="289880"/>
                  <a:pt x="70231" y="303660"/>
                  <a:pt x="62865" y="314391"/>
                </a:cubicBezTo>
                <a:lnTo>
                  <a:pt x="62420" y="314963"/>
                </a:lnTo>
                <a:lnTo>
                  <a:pt x="116777" y="314963"/>
                </a:lnTo>
                <a:cubicBezTo>
                  <a:pt x="142049" y="314963"/>
                  <a:pt x="162497" y="294516"/>
                  <a:pt x="162497" y="269243"/>
                </a:cubicBezTo>
                <a:cubicBezTo>
                  <a:pt x="162497" y="265941"/>
                  <a:pt x="162179" y="262766"/>
                  <a:pt x="161480" y="259654"/>
                </a:cubicBezTo>
                <a:lnTo>
                  <a:pt x="126301" y="224475"/>
                </a:lnTo>
                <a:lnTo>
                  <a:pt x="126429" y="224539"/>
                </a:lnTo>
                <a:moveTo>
                  <a:pt x="243840" y="237048"/>
                </a:moveTo>
                <a:cubicBezTo>
                  <a:pt x="231712" y="253241"/>
                  <a:pt x="212979" y="263147"/>
                  <a:pt x="192850" y="264099"/>
                </a:cubicBezTo>
                <a:cubicBezTo>
                  <a:pt x="192977" y="265814"/>
                  <a:pt x="193040" y="267528"/>
                  <a:pt x="193040" y="269243"/>
                </a:cubicBezTo>
                <a:cubicBezTo>
                  <a:pt x="193040" y="311343"/>
                  <a:pt x="158941" y="345443"/>
                  <a:pt x="116840" y="345443"/>
                </a:cubicBezTo>
                <a:lnTo>
                  <a:pt x="20320" y="345443"/>
                </a:lnTo>
                <a:cubicBezTo>
                  <a:pt x="9081" y="345443"/>
                  <a:pt x="0" y="336362"/>
                  <a:pt x="0" y="325123"/>
                </a:cubicBezTo>
                <a:cubicBezTo>
                  <a:pt x="0" y="313883"/>
                  <a:pt x="9081" y="304803"/>
                  <a:pt x="20320" y="304803"/>
                </a:cubicBezTo>
                <a:lnTo>
                  <a:pt x="24130" y="304803"/>
                </a:lnTo>
                <a:cubicBezTo>
                  <a:pt x="35624" y="304803"/>
                  <a:pt x="43244" y="292230"/>
                  <a:pt x="41529" y="280927"/>
                </a:cubicBezTo>
                <a:cubicBezTo>
                  <a:pt x="40958" y="277117"/>
                  <a:pt x="40640" y="273243"/>
                  <a:pt x="40640" y="269243"/>
                </a:cubicBezTo>
                <a:cubicBezTo>
                  <a:pt x="40640" y="227142"/>
                  <a:pt x="74740" y="193043"/>
                  <a:pt x="116840" y="193043"/>
                </a:cubicBezTo>
                <a:cubicBezTo>
                  <a:pt x="118555" y="193043"/>
                  <a:pt x="120269" y="193106"/>
                  <a:pt x="121984" y="193233"/>
                </a:cubicBezTo>
                <a:cubicBezTo>
                  <a:pt x="122936" y="173104"/>
                  <a:pt x="132779" y="154435"/>
                  <a:pt x="148971" y="142243"/>
                </a:cubicBezTo>
                <a:lnTo>
                  <a:pt x="300673" y="28451"/>
                </a:lnTo>
                <a:cubicBezTo>
                  <a:pt x="316865" y="16322"/>
                  <a:pt x="339471" y="17910"/>
                  <a:pt x="353822" y="32197"/>
                </a:cubicBezTo>
                <a:cubicBezTo>
                  <a:pt x="368173" y="46485"/>
                  <a:pt x="369761" y="69154"/>
                  <a:pt x="357632" y="85347"/>
                </a:cubicBezTo>
                <a:lnTo>
                  <a:pt x="243840" y="23704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Congratulations on completing the lesson on creating a family tree!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 on your hard work and creativity.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Celebrate Completion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7988" y="216980"/>
                </a:moveTo>
                <a:cubicBezTo>
                  <a:pt x="140462" y="197739"/>
                  <a:pt x="116396" y="152845"/>
                  <a:pt x="112395" y="50800"/>
                </a:cubicBezTo>
                <a:lnTo>
                  <a:pt x="253492" y="50800"/>
                </a:lnTo>
                <a:cubicBezTo>
                  <a:pt x="249428" y="152844"/>
                  <a:pt x="225362" y="197739"/>
                  <a:pt x="207899" y="216980"/>
                </a:cubicBezTo>
                <a:cubicBezTo>
                  <a:pt x="199199" y="226568"/>
                  <a:pt x="191452" y="230569"/>
                  <a:pt x="186880" y="232283"/>
                </a:cubicBezTo>
                <a:cubicBezTo>
                  <a:pt x="185229" y="232918"/>
                  <a:pt x="183896" y="233236"/>
                  <a:pt x="183007" y="233490"/>
                </a:cubicBezTo>
                <a:cubicBezTo>
                  <a:pt x="182118" y="233299"/>
                  <a:pt x="180784" y="232918"/>
                  <a:pt x="179133" y="232283"/>
                </a:cubicBezTo>
                <a:cubicBezTo>
                  <a:pt x="174561" y="230569"/>
                  <a:pt x="166814" y="226568"/>
                  <a:pt x="158115" y="216980"/>
                </a:cubicBezTo>
                <a:lnTo>
                  <a:pt x="157988" y="216980"/>
                </a:lnTo>
                <a:moveTo>
                  <a:pt x="254000" y="20320"/>
                </a:moveTo>
                <a:lnTo>
                  <a:pt x="111760" y="20320"/>
                </a:lnTo>
                <a:cubicBezTo>
                  <a:pt x="94933" y="20320"/>
                  <a:pt x="81217" y="34163"/>
                  <a:pt x="81852" y="50927"/>
                </a:cubicBezTo>
                <a:cubicBezTo>
                  <a:pt x="81979" y="54292"/>
                  <a:pt x="82106" y="57658"/>
                  <a:pt x="82296" y="60960"/>
                </a:cubicBezTo>
                <a:lnTo>
                  <a:pt x="15240" y="60960"/>
                </a:lnTo>
                <a:cubicBezTo>
                  <a:pt x="6795" y="60960"/>
                  <a:pt x="0" y="67754"/>
                  <a:pt x="0" y="76200"/>
                </a:cubicBezTo>
                <a:cubicBezTo>
                  <a:pt x="0" y="145097"/>
                  <a:pt x="29147" y="189039"/>
                  <a:pt x="64453" y="216281"/>
                </a:cubicBezTo>
                <a:cubicBezTo>
                  <a:pt x="98679" y="242760"/>
                  <a:pt x="137922" y="252857"/>
                  <a:pt x="159385" y="256730"/>
                </a:cubicBezTo>
                <a:cubicBezTo>
                  <a:pt x="162370" y="258318"/>
                  <a:pt x="165164" y="259588"/>
                  <a:pt x="167704" y="260604"/>
                </a:cubicBezTo>
                <a:lnTo>
                  <a:pt x="167704" y="314960"/>
                </a:lnTo>
                <a:lnTo>
                  <a:pt x="116904" y="314960"/>
                </a:lnTo>
                <a:cubicBezTo>
                  <a:pt x="108458" y="314960"/>
                  <a:pt x="101664" y="321755"/>
                  <a:pt x="101664" y="330200"/>
                </a:cubicBezTo>
                <a:cubicBezTo>
                  <a:pt x="101664" y="338646"/>
                  <a:pt x="108458" y="345440"/>
                  <a:pt x="116904" y="345440"/>
                </a:cubicBezTo>
                <a:lnTo>
                  <a:pt x="182944" y="345440"/>
                </a:lnTo>
                <a:lnTo>
                  <a:pt x="248984" y="345440"/>
                </a:lnTo>
                <a:cubicBezTo>
                  <a:pt x="257429" y="345440"/>
                  <a:pt x="264224" y="338646"/>
                  <a:pt x="264224" y="330200"/>
                </a:cubicBezTo>
                <a:cubicBezTo>
                  <a:pt x="264224" y="321755"/>
                  <a:pt x="257429" y="314960"/>
                  <a:pt x="248984" y="314960"/>
                </a:cubicBezTo>
                <a:lnTo>
                  <a:pt x="198184" y="314960"/>
                </a:lnTo>
                <a:lnTo>
                  <a:pt x="198184" y="260604"/>
                </a:lnTo>
                <a:cubicBezTo>
                  <a:pt x="200724" y="259588"/>
                  <a:pt x="203518" y="258318"/>
                  <a:pt x="206502" y="256730"/>
                </a:cubicBezTo>
                <a:cubicBezTo>
                  <a:pt x="227965" y="252920"/>
                  <a:pt x="267145" y="242760"/>
                  <a:pt x="301435" y="216281"/>
                </a:cubicBezTo>
                <a:cubicBezTo>
                  <a:pt x="336614" y="189039"/>
                  <a:pt x="365760" y="145097"/>
                  <a:pt x="365760" y="76200"/>
                </a:cubicBezTo>
                <a:cubicBezTo>
                  <a:pt x="365760" y="67754"/>
                  <a:pt x="358966" y="60960"/>
                  <a:pt x="350520" y="60960"/>
                </a:cubicBezTo>
                <a:lnTo>
                  <a:pt x="283464" y="60960"/>
                </a:lnTo>
                <a:cubicBezTo>
                  <a:pt x="283655" y="57658"/>
                  <a:pt x="283782" y="54356"/>
                  <a:pt x="283909" y="50927"/>
                </a:cubicBezTo>
                <a:cubicBezTo>
                  <a:pt x="284544" y="34163"/>
                  <a:pt x="270828" y="20320"/>
                  <a:pt x="254000" y="20320"/>
                </a:cubicBezTo>
                <a:lnTo>
                  <a:pt x="254000" y="20320"/>
                </a:lnTo>
                <a:moveTo>
                  <a:pt x="281114" y="91440"/>
                </a:moveTo>
                <a:lnTo>
                  <a:pt x="334709" y="91440"/>
                </a:lnTo>
                <a:cubicBezTo>
                  <a:pt x="330899" y="141224"/>
                  <a:pt x="308483" y="172276"/>
                  <a:pt x="282702" y="192151"/>
                </a:cubicBezTo>
                <a:cubicBezTo>
                  <a:pt x="271589" y="200787"/>
                  <a:pt x="259651" y="207391"/>
                  <a:pt x="248158" y="212471"/>
                </a:cubicBezTo>
                <a:cubicBezTo>
                  <a:pt x="262572" y="186880"/>
                  <a:pt x="275336" y="148653"/>
                  <a:pt x="281114" y="91440"/>
                </a:cubicBezTo>
                <a:lnTo>
                  <a:pt x="281114" y="91440"/>
                </a:lnTo>
                <a:moveTo>
                  <a:pt x="117602" y="212471"/>
                </a:moveTo>
                <a:cubicBezTo>
                  <a:pt x="106109" y="207391"/>
                  <a:pt x="94234" y="200787"/>
                  <a:pt x="83058" y="192151"/>
                </a:cubicBezTo>
                <a:cubicBezTo>
                  <a:pt x="57277" y="172276"/>
                  <a:pt x="34861" y="141224"/>
                  <a:pt x="31051" y="91440"/>
                </a:cubicBezTo>
                <a:lnTo>
                  <a:pt x="84646" y="91440"/>
                </a:lnTo>
                <a:cubicBezTo>
                  <a:pt x="90424" y="148654"/>
                  <a:pt x="103188" y="186881"/>
                  <a:pt x="117602" y="212471"/>
                </a:cubicBezTo>
                <a:lnTo>
                  <a:pt x="117602" y="212471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2025-03-16T04:32:40Z</dcterms:created>
  <dcterms:modified xsi:type="dcterms:W3CDTF">2025-03-16T04:32:40Z</dcterms:modified>
</cp:coreProperties>
</file>