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ea59366efa427c540b85ab94fe24dd952915571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7b6311df876baccd0b8b83ec5c445cda2bbedb4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6a3ab955fcabe8fb6720f0031f4059eb947eac70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8128fa1afb777837eab34c3570f0c8000925e444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a8037990bddd4824be8c321dd9c20c353dbac588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00ab613a9a3788ffe136307188ae6639cdbd23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08025997ee3e5f9310aecf8f555564719db605e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643af805101f1cb15d29fd09bcadf0a3f2d85cd0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4c982c47faa2fa75e1c42e9b73e7f331d0ab33b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a5abf5325f7807e840f0adfe0e93d87968258983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833b8dfb2ad858e97148ec2c5fc935af44fcc61b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image" Target="../media/956a098ed0a845e0ec1d93249629f4b17c545834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f9a506aa446ce0a5892e351d89a52b02b9a1ec4f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7158fe6b9e83f2381f12a0fa8fe7501ffbcd5289.jpg"/><Relationship Id="rId2" Type="http://schemas.openxmlformats.org/officeDocument/2006/relationships/image" Target="../media/95ad8cc11adccb08c2929285853967449f1f37f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95ad8cc11adccb08c2929285853967449f1f37f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99" y="5950800"/>
                </a:move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288853" y="5103366"/>
                </a:moveTo>
                <a:cubicBezTo>
                  <a:pt x="129329" y="5103366"/>
                  <a:pt x="0" y="4974047"/>
                  <a:pt x="0" y="4814516"/>
                </a:cubicBezTo>
                <a:lnTo>
                  <a:pt x="0" y="288851"/>
                </a:ln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1"/>
                </a:cubicBezTo>
                <a:lnTo>
                  <a:pt x="3474720" y="4814516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</a:path>
            </a:pathLst>
          </a:custGeom>
          <a:blipFill>
            <a:blip r:embed="rId1"/>
            <a:srcRect/>
            <a:stretch>
              <a:fillRect l="-42064" r="-4206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2800" y="4398380"/>
            <a:ext cx="617662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Comprehensive Guide to Developing Characters, Plot, Setting, and Theme through Interactive Learning and Practice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2800" y="2263932"/>
            <a:ext cx="617662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Creative Writing: Mastering the Art of Short Storytelling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blipFill>
            <a:blip r:embed="rId2"/>
            <a:srcRect/>
            <a:stretch>
              <a:fillRect l="0" r="0" t="36481" b="3648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06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07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08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09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1674" dirty="0"/>
          </a:p>
          <a:p>
            <a:pPr algn="r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1674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Welcome to Writing Your First Short Story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Why Write Short Stories?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Lesson Objectives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Structure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Setting and Atmosphere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Theme and Symbolism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Character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Plot Development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Writing Your Short Story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Sharing and Feedback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Common Errors to Avoid</a:t>
            </a:r>
            <a:endParaRPr lang="en-US" sz="1674" dirty="0"/>
          </a:p>
          <a:p>
            <a:pPr algn="l" marL="0" indent="0">
              <a:lnSpc>
                <a:spcPct val="100000"/>
              </a:lnSpc>
              <a:spcBef>
                <a:spcPts val="930"/>
              </a:spcBef>
              <a:buNone/>
            </a:pPr>
            <a:r>
              <a:rPr lang="en-US" sz="1674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Conclusion</a:t>
            </a:r>
            <a:endParaRPr lang="en-US" sz="1674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47126" y="1562583"/>
            <a:ext cx="896234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723640" y="1562583"/>
            <a:ext cx="6858000" cy="4734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Additional Resources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Assessment and Evaluation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Extension Activities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Reflection and Next Steps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23640" y="561245"/>
            <a:ext cx="68580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3175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917447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468720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74480" y="0"/>
            <a:ext cx="3017520" cy="6857998"/>
          </a:xfrm>
          <a:prstGeom prst="rect">
            <a:avLst/>
          </a:prstGeom>
          <a:blipFill>
            <a:blip r:embed="rId1"/>
            <a:srcRect/>
            <a:stretch>
              <a:fillRect l="-120521" r="-12052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13046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Discovering new ways to tell stories.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Unleashing creativity through practice.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13045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Exploring Imagination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07658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Engaging in interactive prompts.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Participating in games to spark imagination.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07657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Learning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2270" y="2306743"/>
            <a:ext cx="2339759" cy="3313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world of creative writing.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Learning the fundamentals of short story writing.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02269" y="1659132"/>
            <a:ext cx="23397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Creative Writing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39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Welcome to Writing Your First Short Story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709159" y="1423722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3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09159" y="3853834"/>
            <a:ext cx="3931920" cy="2286000"/>
          </a:xfrm>
          <a:custGeom>
            <a:avLst/>
            <a:gdLst/>
            <a:ahLst/>
            <a:cxnLst/>
            <a:rect l="l" t="t" r="r" b="b"/>
            <a:pathLst>
              <a:path w="3931920" h="2286000">
                <a:moveTo>
                  <a:pt x="64130" y="2286000"/>
                </a:moveTo>
                <a:cubicBezTo>
                  <a:pt x="28703" y="2286000"/>
                  <a:pt x="0" y="2257288"/>
                  <a:pt x="0" y="2221878"/>
                </a:cubicBezTo>
                <a:lnTo>
                  <a:pt x="0" y="64122"/>
                </a:lnTo>
                <a:cubicBezTo>
                  <a:pt x="0" y="28712"/>
                  <a:pt x="28703" y="0"/>
                  <a:pt x="64130" y="0"/>
                </a:cubicBezTo>
                <a:lnTo>
                  <a:pt x="3867790" y="0"/>
                </a:lnTo>
                <a:cubicBezTo>
                  <a:pt x="3903217" y="0"/>
                  <a:pt x="3931920" y="28712"/>
                  <a:pt x="3931920" y="64122"/>
                </a:cubicBezTo>
                <a:lnTo>
                  <a:pt x="3931920" y="2221878"/>
                </a:lnTo>
                <a:cubicBezTo>
                  <a:pt x="3931920" y="2257288"/>
                  <a:pt x="3903217" y="2286000"/>
                  <a:pt x="3867790" y="2286000"/>
                </a:cubicBezTo>
                <a:lnTo>
                  <a:pt x="64130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26679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25151" r="-125151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09243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Why Write Short Stories?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93775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Benefits students across various subjects in school and beyond.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short story writing a versatile and valuable activity.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5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Academic and Beyond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54904" y="3997946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0" y="47150"/>
                </a:moveTo>
                <a:cubicBezTo>
                  <a:pt x="0" y="21112"/>
                  <a:pt x="21111" y="3"/>
                  <a:pt x="47149" y="3"/>
                </a:cubicBezTo>
                <a:lnTo>
                  <a:pt x="210026" y="3"/>
                </a:lnTo>
                <a:cubicBezTo>
                  <a:pt x="226581" y="3"/>
                  <a:pt x="240030" y="13450"/>
                  <a:pt x="240030" y="30008"/>
                </a:cubicBezTo>
                <a:lnTo>
                  <a:pt x="240030" y="184313"/>
                </a:lnTo>
                <a:cubicBezTo>
                  <a:pt x="240030" y="196259"/>
                  <a:pt x="233012" y="206601"/>
                  <a:pt x="222885" y="211424"/>
                </a:cubicBezTo>
                <a:lnTo>
                  <a:pt x="222885" y="248608"/>
                </a:lnTo>
                <a:lnTo>
                  <a:pt x="227172" y="248608"/>
                </a:lnTo>
                <a:cubicBezTo>
                  <a:pt x="234298" y="248608"/>
                  <a:pt x="240030" y="254341"/>
                  <a:pt x="240030" y="261468"/>
                </a:cubicBezTo>
                <a:cubicBezTo>
                  <a:pt x="240030" y="268595"/>
                  <a:pt x="234298" y="274328"/>
                  <a:pt x="227172" y="274328"/>
                </a:cubicBezTo>
                <a:lnTo>
                  <a:pt x="42862" y="274328"/>
                </a:lnTo>
                <a:cubicBezTo>
                  <a:pt x="19181" y="274328"/>
                  <a:pt x="0" y="255148"/>
                  <a:pt x="0" y="231466"/>
                </a:cubicBezTo>
                <a:cubicBezTo>
                  <a:pt x="0" y="230020"/>
                  <a:pt x="53" y="228571"/>
                  <a:pt x="214" y="227181"/>
                </a:cubicBezTo>
                <a:lnTo>
                  <a:pt x="0" y="227181"/>
                </a:lnTo>
                <a:lnTo>
                  <a:pt x="0" y="47150"/>
                </a:lnTo>
                <a:moveTo>
                  <a:pt x="42862" y="214313"/>
                </a:moveTo>
                <a:cubicBezTo>
                  <a:pt x="33379" y="214313"/>
                  <a:pt x="25717" y="221974"/>
                  <a:pt x="25717" y="231458"/>
                </a:cubicBezTo>
                <a:cubicBezTo>
                  <a:pt x="25717" y="240941"/>
                  <a:pt x="33378" y="248603"/>
                  <a:pt x="42862" y="248603"/>
                </a:cubicBezTo>
                <a:lnTo>
                  <a:pt x="197168" y="248603"/>
                </a:lnTo>
                <a:lnTo>
                  <a:pt x="197168" y="214313"/>
                </a:lnTo>
                <a:lnTo>
                  <a:pt x="42862" y="214313"/>
                </a:lnTo>
                <a:moveTo>
                  <a:pt x="25717" y="192186"/>
                </a:moveTo>
                <a:cubicBezTo>
                  <a:pt x="30966" y="189882"/>
                  <a:pt x="36753" y="188595"/>
                  <a:pt x="42862" y="188595"/>
                </a:cubicBezTo>
                <a:lnTo>
                  <a:pt x="210026" y="188595"/>
                </a:lnTo>
                <a:cubicBezTo>
                  <a:pt x="212383" y="188595"/>
                  <a:pt x="214313" y="186667"/>
                  <a:pt x="214313" y="184310"/>
                </a:cubicBezTo>
                <a:lnTo>
                  <a:pt x="214313" y="30005"/>
                </a:lnTo>
                <a:cubicBezTo>
                  <a:pt x="214313" y="27649"/>
                  <a:pt x="212383" y="25720"/>
                  <a:pt x="210026" y="25720"/>
                </a:cubicBezTo>
                <a:lnTo>
                  <a:pt x="47149" y="25720"/>
                </a:lnTo>
                <a:cubicBezTo>
                  <a:pt x="35309" y="25720"/>
                  <a:pt x="25717" y="35310"/>
                  <a:pt x="25717" y="47153"/>
                </a:cubicBezTo>
                <a:lnTo>
                  <a:pt x="25717" y="192186"/>
                </a:lnTo>
                <a:moveTo>
                  <a:pt x="81440" y="60008"/>
                </a:moveTo>
                <a:lnTo>
                  <a:pt x="175738" y="60008"/>
                </a:lnTo>
                <a:cubicBezTo>
                  <a:pt x="182864" y="60008"/>
                  <a:pt x="188596" y="65741"/>
                  <a:pt x="188596" y="72868"/>
                </a:cubicBezTo>
                <a:cubicBezTo>
                  <a:pt x="188596" y="79994"/>
                  <a:pt x="182864" y="85728"/>
                  <a:pt x="175738" y="85728"/>
                </a:cubicBezTo>
                <a:lnTo>
                  <a:pt x="81440" y="85728"/>
                </a:lnTo>
                <a:cubicBezTo>
                  <a:pt x="74313" y="85728"/>
                  <a:pt x="68581" y="79994"/>
                  <a:pt x="68581" y="72870"/>
                </a:cubicBezTo>
                <a:cubicBezTo>
                  <a:pt x="68581" y="65743"/>
                  <a:pt x="74313" y="60013"/>
                  <a:pt x="81440" y="60013"/>
                </a:cubicBezTo>
                <a:lnTo>
                  <a:pt x="81440" y="60008"/>
                </a:lnTo>
                <a:moveTo>
                  <a:pt x="81440" y="102870"/>
                </a:moveTo>
                <a:lnTo>
                  <a:pt x="175738" y="102870"/>
                </a:lnTo>
                <a:cubicBezTo>
                  <a:pt x="182864" y="102870"/>
                  <a:pt x="188596" y="108603"/>
                  <a:pt x="188596" y="115730"/>
                </a:cubicBezTo>
                <a:cubicBezTo>
                  <a:pt x="188596" y="122857"/>
                  <a:pt x="182864" y="128590"/>
                  <a:pt x="175738" y="128590"/>
                </a:cubicBezTo>
                <a:lnTo>
                  <a:pt x="81440" y="128590"/>
                </a:lnTo>
                <a:cubicBezTo>
                  <a:pt x="74313" y="128590"/>
                  <a:pt x="68581" y="122857"/>
                  <a:pt x="68581" y="115733"/>
                </a:cubicBezTo>
                <a:cubicBezTo>
                  <a:pt x="68581" y="108606"/>
                  <a:pt x="74313" y="102875"/>
                  <a:pt x="81440" y="102875"/>
                </a:cubicBezTo>
                <a:lnTo>
                  <a:pt x="81440" y="1028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39" y="4873577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Enhances writing skills and provides a platform for self-expression.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encourages individuals to explore and refine their writing abilities.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39" y="439418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Enhancing Writing Proficiency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9" y="3997946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3775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Improves ability to express oneself effectively.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articulating thoughts and emotions clearly.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93775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Effective Self-Expression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5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8580" y="34290"/>
                </a:moveTo>
                <a:cubicBezTo>
                  <a:pt x="68580" y="29574"/>
                  <a:pt x="72437" y="25718"/>
                  <a:pt x="77152" y="25718"/>
                </a:cubicBezTo>
                <a:lnTo>
                  <a:pt x="179702" y="25718"/>
                </a:lnTo>
                <a:cubicBezTo>
                  <a:pt x="181951" y="25718"/>
                  <a:pt x="184148" y="26628"/>
                  <a:pt x="185756" y="28236"/>
                </a:cubicBezTo>
                <a:lnTo>
                  <a:pt x="203222" y="45702"/>
                </a:lnTo>
                <a:cubicBezTo>
                  <a:pt x="204829" y="47309"/>
                  <a:pt x="205740" y="49507"/>
                  <a:pt x="205740" y="51756"/>
                </a:cubicBezTo>
                <a:lnTo>
                  <a:pt x="205740" y="85725"/>
                </a:lnTo>
                <a:lnTo>
                  <a:pt x="231458" y="85725"/>
                </a:lnTo>
                <a:lnTo>
                  <a:pt x="231458" y="51756"/>
                </a:lnTo>
                <a:cubicBezTo>
                  <a:pt x="231458" y="42649"/>
                  <a:pt x="227867" y="33914"/>
                  <a:pt x="221439" y="27484"/>
                </a:cubicBezTo>
                <a:lnTo>
                  <a:pt x="203973" y="10018"/>
                </a:lnTo>
                <a:cubicBezTo>
                  <a:pt x="197543" y="3588"/>
                  <a:pt x="188812" y="0"/>
                  <a:pt x="179702" y="0"/>
                </a:cubicBezTo>
                <a:lnTo>
                  <a:pt x="77152" y="0"/>
                </a:lnTo>
                <a:cubicBezTo>
                  <a:pt x="58238" y="0"/>
                  <a:pt x="42862" y="15376"/>
                  <a:pt x="42862" y="34290"/>
                </a:cubicBezTo>
                <a:lnTo>
                  <a:pt x="42862" y="85725"/>
                </a:lnTo>
                <a:lnTo>
                  <a:pt x="68580" y="85725"/>
                </a:lnTo>
                <a:lnTo>
                  <a:pt x="68580" y="34290"/>
                </a:lnTo>
                <a:moveTo>
                  <a:pt x="0" y="120015"/>
                </a:moveTo>
                <a:lnTo>
                  <a:pt x="0" y="137160"/>
                </a:lnTo>
                <a:cubicBezTo>
                  <a:pt x="0" y="146643"/>
                  <a:pt x="7662" y="154305"/>
                  <a:pt x="17145" y="154305"/>
                </a:cubicBezTo>
                <a:lnTo>
                  <a:pt x="17145" y="240030"/>
                </a:lnTo>
                <a:cubicBezTo>
                  <a:pt x="17145" y="258944"/>
                  <a:pt x="32521" y="274320"/>
                  <a:pt x="51435" y="274320"/>
                </a:cubicBezTo>
                <a:lnTo>
                  <a:pt x="222885" y="274320"/>
                </a:lnTo>
                <a:cubicBezTo>
                  <a:pt x="241799" y="274320"/>
                  <a:pt x="257175" y="258944"/>
                  <a:pt x="257175" y="240030"/>
                </a:cubicBezTo>
                <a:lnTo>
                  <a:pt x="257175" y="154305"/>
                </a:lnTo>
                <a:cubicBezTo>
                  <a:pt x="266658" y="154305"/>
                  <a:pt x="274320" y="146643"/>
                  <a:pt x="274320" y="137160"/>
                </a:cubicBezTo>
                <a:lnTo>
                  <a:pt x="274320" y="120015"/>
                </a:lnTo>
                <a:cubicBezTo>
                  <a:pt x="274320" y="110532"/>
                  <a:pt x="266658" y="102870"/>
                  <a:pt x="257175" y="102870"/>
                </a:cubicBezTo>
                <a:lnTo>
                  <a:pt x="195722" y="102870"/>
                </a:lnTo>
                <a:cubicBezTo>
                  <a:pt x="191168" y="102870"/>
                  <a:pt x="186828" y="104691"/>
                  <a:pt x="183613" y="107907"/>
                </a:cubicBezTo>
                <a:lnTo>
                  <a:pt x="176487" y="115033"/>
                </a:lnTo>
                <a:cubicBezTo>
                  <a:pt x="173271" y="118248"/>
                  <a:pt x="168932" y="120070"/>
                  <a:pt x="164378" y="120070"/>
                </a:cubicBezTo>
                <a:lnTo>
                  <a:pt x="109997" y="120070"/>
                </a:lnTo>
                <a:cubicBezTo>
                  <a:pt x="105443" y="120070"/>
                  <a:pt x="101103" y="118248"/>
                  <a:pt x="97888" y="115033"/>
                </a:cubicBezTo>
                <a:lnTo>
                  <a:pt x="90762" y="107907"/>
                </a:lnTo>
                <a:cubicBezTo>
                  <a:pt x="87547" y="104691"/>
                  <a:pt x="83207" y="102870"/>
                  <a:pt x="78653" y="102870"/>
                </a:cubicBezTo>
                <a:lnTo>
                  <a:pt x="17145" y="102870"/>
                </a:lnTo>
                <a:cubicBezTo>
                  <a:pt x="7662" y="102870"/>
                  <a:pt x="0" y="110532"/>
                  <a:pt x="0" y="120015"/>
                </a:cubicBezTo>
                <a:lnTo>
                  <a:pt x="0" y="120015"/>
                </a:lnTo>
                <a:moveTo>
                  <a:pt x="42863" y="154305"/>
                </a:moveTo>
                <a:lnTo>
                  <a:pt x="231458" y="154305"/>
                </a:lnTo>
                <a:lnTo>
                  <a:pt x="231458" y="240030"/>
                </a:lnTo>
                <a:cubicBezTo>
                  <a:pt x="231458" y="244746"/>
                  <a:pt x="227601" y="248602"/>
                  <a:pt x="222885" y="248602"/>
                </a:cubicBezTo>
                <a:lnTo>
                  <a:pt x="51435" y="248602"/>
                </a:lnTo>
                <a:cubicBezTo>
                  <a:pt x="46719" y="248602"/>
                  <a:pt x="42863" y="244746"/>
                  <a:pt x="42863" y="240030"/>
                </a:cubicBezTo>
                <a:lnTo>
                  <a:pt x="42863" y="154305"/>
                </a:lnTo>
                <a:moveTo>
                  <a:pt x="68580" y="214313"/>
                </a:moveTo>
                <a:lnTo>
                  <a:pt x="68580" y="222885"/>
                </a:lnTo>
                <a:cubicBezTo>
                  <a:pt x="68580" y="227601"/>
                  <a:pt x="72437" y="231458"/>
                  <a:pt x="77152" y="231458"/>
                </a:cubicBezTo>
                <a:lnTo>
                  <a:pt x="197167" y="231458"/>
                </a:lnTo>
                <a:cubicBezTo>
                  <a:pt x="201883" y="231458"/>
                  <a:pt x="205740" y="227601"/>
                  <a:pt x="205740" y="222885"/>
                </a:cubicBezTo>
                <a:lnTo>
                  <a:pt x="205740" y="214313"/>
                </a:lnTo>
                <a:cubicBezTo>
                  <a:pt x="205740" y="209597"/>
                  <a:pt x="201883" y="205740"/>
                  <a:pt x="197167" y="205740"/>
                </a:cubicBezTo>
                <a:lnTo>
                  <a:pt x="77152" y="205740"/>
                </a:lnTo>
                <a:cubicBezTo>
                  <a:pt x="72437" y="205740"/>
                  <a:pt x="68580" y="209597"/>
                  <a:pt x="68580" y="214313"/>
                </a:cubicBezTo>
                <a:lnTo>
                  <a:pt x="68580" y="214313"/>
                </a:lnTo>
                <a:moveTo>
                  <a:pt x="90013" y="182165"/>
                </a:moveTo>
                <a:cubicBezTo>
                  <a:pt x="90013" y="176248"/>
                  <a:pt x="85215" y="171450"/>
                  <a:pt x="79298" y="171450"/>
                </a:cubicBezTo>
                <a:cubicBezTo>
                  <a:pt x="73381" y="171450"/>
                  <a:pt x="68583" y="176248"/>
                  <a:pt x="68583" y="182165"/>
                </a:cubicBezTo>
                <a:cubicBezTo>
                  <a:pt x="68583" y="188082"/>
                  <a:pt x="73381" y="192880"/>
                  <a:pt x="79298" y="192880"/>
                </a:cubicBezTo>
                <a:cubicBezTo>
                  <a:pt x="85215" y="192880"/>
                  <a:pt x="90013" y="188082"/>
                  <a:pt x="90013" y="182165"/>
                </a:cubicBezTo>
                <a:lnTo>
                  <a:pt x="90013" y="182165"/>
                </a:lnTo>
                <a:moveTo>
                  <a:pt x="117873" y="192883"/>
                </a:moveTo>
                <a:cubicBezTo>
                  <a:pt x="123790" y="192883"/>
                  <a:pt x="128588" y="188085"/>
                  <a:pt x="128588" y="182168"/>
                </a:cubicBezTo>
                <a:cubicBezTo>
                  <a:pt x="128588" y="176251"/>
                  <a:pt x="123790" y="171453"/>
                  <a:pt x="117873" y="171453"/>
                </a:cubicBezTo>
                <a:cubicBezTo>
                  <a:pt x="111955" y="171453"/>
                  <a:pt x="107158" y="176251"/>
                  <a:pt x="107158" y="182168"/>
                </a:cubicBezTo>
                <a:cubicBezTo>
                  <a:pt x="107158" y="188085"/>
                  <a:pt x="111955" y="192883"/>
                  <a:pt x="117873" y="192883"/>
                </a:cubicBezTo>
                <a:lnTo>
                  <a:pt x="117873" y="192883"/>
                </a:lnTo>
                <a:moveTo>
                  <a:pt x="167165" y="182165"/>
                </a:moveTo>
                <a:cubicBezTo>
                  <a:pt x="167165" y="176248"/>
                  <a:pt x="162367" y="171450"/>
                  <a:pt x="156450" y="171450"/>
                </a:cubicBezTo>
                <a:cubicBezTo>
                  <a:pt x="150533" y="171450"/>
                  <a:pt x="145735" y="176248"/>
                  <a:pt x="145735" y="182165"/>
                </a:cubicBezTo>
                <a:cubicBezTo>
                  <a:pt x="145735" y="188082"/>
                  <a:pt x="150533" y="192880"/>
                  <a:pt x="156450" y="192880"/>
                </a:cubicBezTo>
                <a:cubicBezTo>
                  <a:pt x="162367" y="192880"/>
                  <a:pt x="167165" y="188082"/>
                  <a:pt x="167165" y="182165"/>
                </a:cubicBezTo>
                <a:moveTo>
                  <a:pt x="195025" y="192883"/>
                </a:moveTo>
                <a:cubicBezTo>
                  <a:pt x="200942" y="192883"/>
                  <a:pt x="205740" y="188085"/>
                  <a:pt x="205740" y="182168"/>
                </a:cubicBezTo>
                <a:cubicBezTo>
                  <a:pt x="205740" y="176251"/>
                  <a:pt x="200942" y="171453"/>
                  <a:pt x="195025" y="171453"/>
                </a:cubicBezTo>
                <a:cubicBezTo>
                  <a:pt x="189108" y="171453"/>
                  <a:pt x="184310" y="176251"/>
                  <a:pt x="184310" y="182168"/>
                </a:cubicBezTo>
                <a:cubicBezTo>
                  <a:pt x="184310" y="188085"/>
                  <a:pt x="189108" y="192883"/>
                  <a:pt x="195025" y="192883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77239" y="2443465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Develops critical thinking, creativity, and communication skills.</a:t>
            </a:r>
            <a:endParaRPr lang="en-US" sz="10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skills are crucial for personal and professional growth.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39" y="196407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Fostering Essential Skills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39" y="1567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82241" y="41203"/>
                </a:moveTo>
                <a:cubicBezTo>
                  <a:pt x="81223" y="44846"/>
                  <a:pt x="78598" y="47847"/>
                  <a:pt x="75169" y="49400"/>
                </a:cubicBezTo>
                <a:cubicBezTo>
                  <a:pt x="66276" y="53418"/>
                  <a:pt x="60060" y="62312"/>
                  <a:pt x="60008" y="72706"/>
                </a:cubicBezTo>
                <a:cubicBezTo>
                  <a:pt x="59953" y="77580"/>
                  <a:pt x="57220" y="81975"/>
                  <a:pt x="52881" y="84117"/>
                </a:cubicBezTo>
                <a:cubicBezTo>
                  <a:pt x="44363" y="88350"/>
                  <a:pt x="38575" y="97085"/>
                  <a:pt x="38575" y="107155"/>
                </a:cubicBezTo>
                <a:cubicBezTo>
                  <a:pt x="38575" y="110960"/>
                  <a:pt x="39379" y="114496"/>
                  <a:pt x="40824" y="117711"/>
                </a:cubicBezTo>
                <a:cubicBezTo>
                  <a:pt x="43181" y="122909"/>
                  <a:pt x="41842" y="128963"/>
                  <a:pt x="37557" y="132713"/>
                </a:cubicBezTo>
                <a:cubicBezTo>
                  <a:pt x="30271" y="138981"/>
                  <a:pt x="25717" y="148251"/>
                  <a:pt x="25717" y="158592"/>
                </a:cubicBezTo>
                <a:cubicBezTo>
                  <a:pt x="25717" y="169414"/>
                  <a:pt x="30699" y="179005"/>
                  <a:pt x="38523" y="185328"/>
                </a:cubicBezTo>
                <a:cubicBezTo>
                  <a:pt x="42114" y="188222"/>
                  <a:pt x="43880" y="192828"/>
                  <a:pt x="43183" y="197384"/>
                </a:cubicBezTo>
                <a:cubicBezTo>
                  <a:pt x="42969" y="198723"/>
                  <a:pt x="42862" y="200064"/>
                  <a:pt x="42862" y="201455"/>
                </a:cubicBezTo>
                <a:cubicBezTo>
                  <a:pt x="42862" y="215440"/>
                  <a:pt x="54005" y="226797"/>
                  <a:pt x="67883" y="227172"/>
                </a:cubicBezTo>
                <a:cubicBezTo>
                  <a:pt x="72813" y="227334"/>
                  <a:pt x="77205" y="230226"/>
                  <a:pt x="79243" y="234727"/>
                </a:cubicBezTo>
                <a:cubicBezTo>
                  <a:pt x="82941" y="242924"/>
                  <a:pt x="91189" y="248605"/>
                  <a:pt x="100728" y="248605"/>
                </a:cubicBezTo>
                <a:cubicBezTo>
                  <a:pt x="113747" y="248605"/>
                  <a:pt x="124303" y="238049"/>
                  <a:pt x="124303" y="225030"/>
                </a:cubicBezTo>
                <a:lnTo>
                  <a:pt x="124303" y="47150"/>
                </a:lnTo>
                <a:cubicBezTo>
                  <a:pt x="124303" y="35310"/>
                  <a:pt x="114712" y="25720"/>
                  <a:pt x="102873" y="25720"/>
                </a:cubicBezTo>
                <a:cubicBezTo>
                  <a:pt x="93121" y="25720"/>
                  <a:pt x="84817" y="32257"/>
                  <a:pt x="82244" y="41205"/>
                </a:cubicBezTo>
                <a:lnTo>
                  <a:pt x="82241" y="41203"/>
                </a:lnTo>
                <a:moveTo>
                  <a:pt x="137160" y="258248"/>
                </a:moveTo>
                <a:cubicBezTo>
                  <a:pt x="128160" y="268159"/>
                  <a:pt x="115140" y="274320"/>
                  <a:pt x="100728" y="274320"/>
                </a:cubicBezTo>
                <a:cubicBezTo>
                  <a:pt x="83476" y="274320"/>
                  <a:pt x="68314" y="265479"/>
                  <a:pt x="59525" y="252086"/>
                </a:cubicBezTo>
                <a:cubicBezTo>
                  <a:pt x="35415" y="247801"/>
                  <a:pt x="17145" y="226745"/>
                  <a:pt x="17145" y="201455"/>
                </a:cubicBezTo>
                <a:cubicBezTo>
                  <a:pt x="17145" y="201186"/>
                  <a:pt x="17145" y="200865"/>
                  <a:pt x="17145" y="200597"/>
                </a:cubicBezTo>
                <a:cubicBezTo>
                  <a:pt x="6537" y="189775"/>
                  <a:pt x="0" y="174934"/>
                  <a:pt x="0" y="158593"/>
                </a:cubicBezTo>
                <a:cubicBezTo>
                  <a:pt x="0" y="143697"/>
                  <a:pt x="5412" y="130088"/>
                  <a:pt x="14358" y="119642"/>
                </a:cubicBezTo>
                <a:cubicBezTo>
                  <a:pt x="13392" y="115623"/>
                  <a:pt x="12857" y="111445"/>
                  <a:pt x="12857" y="107158"/>
                </a:cubicBezTo>
                <a:cubicBezTo>
                  <a:pt x="12857" y="89692"/>
                  <a:pt x="21592" y="74206"/>
                  <a:pt x="34877" y="64937"/>
                </a:cubicBezTo>
                <a:cubicBezTo>
                  <a:pt x="37288" y="49452"/>
                  <a:pt x="46558" y="36273"/>
                  <a:pt x="59470" y="28611"/>
                </a:cubicBezTo>
                <a:cubicBezTo>
                  <a:pt x="66704" y="11787"/>
                  <a:pt x="83418" y="0"/>
                  <a:pt x="102867" y="0"/>
                </a:cubicBezTo>
                <a:cubicBezTo>
                  <a:pt x="116369" y="0"/>
                  <a:pt x="128585" y="5678"/>
                  <a:pt x="137157" y="14789"/>
                </a:cubicBezTo>
                <a:cubicBezTo>
                  <a:pt x="145730" y="5681"/>
                  <a:pt x="157945" y="0"/>
                  <a:pt x="171447" y="0"/>
                </a:cubicBezTo>
                <a:cubicBezTo>
                  <a:pt x="190897" y="0"/>
                  <a:pt x="207614" y="11787"/>
                  <a:pt x="214793" y="28611"/>
                </a:cubicBezTo>
                <a:cubicBezTo>
                  <a:pt x="227705" y="36273"/>
                  <a:pt x="237026" y="49454"/>
                  <a:pt x="239385" y="64937"/>
                </a:cubicBezTo>
                <a:cubicBezTo>
                  <a:pt x="252725" y="74206"/>
                  <a:pt x="261460" y="89689"/>
                  <a:pt x="261460" y="107158"/>
                </a:cubicBezTo>
                <a:cubicBezTo>
                  <a:pt x="261460" y="111445"/>
                  <a:pt x="260925" y="115623"/>
                  <a:pt x="259959" y="119642"/>
                </a:cubicBezTo>
                <a:cubicBezTo>
                  <a:pt x="268908" y="130143"/>
                  <a:pt x="274317" y="143752"/>
                  <a:pt x="274317" y="158593"/>
                </a:cubicBezTo>
                <a:cubicBezTo>
                  <a:pt x="274317" y="174934"/>
                  <a:pt x="267780" y="189775"/>
                  <a:pt x="257172" y="200597"/>
                </a:cubicBezTo>
                <a:cubicBezTo>
                  <a:pt x="257172" y="200865"/>
                  <a:pt x="257172" y="201186"/>
                  <a:pt x="257172" y="201455"/>
                </a:cubicBezTo>
                <a:cubicBezTo>
                  <a:pt x="257172" y="226797"/>
                  <a:pt x="238903" y="247801"/>
                  <a:pt x="214793" y="252086"/>
                </a:cubicBezTo>
                <a:cubicBezTo>
                  <a:pt x="206006" y="265481"/>
                  <a:pt x="190844" y="274320"/>
                  <a:pt x="173590" y="274320"/>
                </a:cubicBezTo>
                <a:cubicBezTo>
                  <a:pt x="159177" y="274320"/>
                  <a:pt x="146158" y="268104"/>
                  <a:pt x="137157" y="258248"/>
                </a:cubicBezTo>
                <a:lnTo>
                  <a:pt x="137160" y="258248"/>
                </a:lnTo>
                <a:moveTo>
                  <a:pt x="150020" y="225027"/>
                </a:moveTo>
                <a:cubicBezTo>
                  <a:pt x="150020" y="238047"/>
                  <a:pt x="160576" y="248602"/>
                  <a:pt x="173595" y="248602"/>
                </a:cubicBezTo>
                <a:cubicBezTo>
                  <a:pt x="183133" y="248602"/>
                  <a:pt x="191382" y="242924"/>
                  <a:pt x="195080" y="234725"/>
                </a:cubicBezTo>
                <a:cubicBezTo>
                  <a:pt x="197115" y="230223"/>
                  <a:pt x="201510" y="227277"/>
                  <a:pt x="206440" y="227170"/>
                </a:cubicBezTo>
                <a:cubicBezTo>
                  <a:pt x="220317" y="226794"/>
                  <a:pt x="231460" y="215437"/>
                  <a:pt x="231460" y="201452"/>
                </a:cubicBezTo>
                <a:cubicBezTo>
                  <a:pt x="231460" y="200059"/>
                  <a:pt x="231353" y="198665"/>
                  <a:pt x="231139" y="197382"/>
                </a:cubicBezTo>
                <a:cubicBezTo>
                  <a:pt x="230390" y="192828"/>
                  <a:pt x="232212" y="188219"/>
                  <a:pt x="235800" y="185325"/>
                </a:cubicBezTo>
                <a:cubicBezTo>
                  <a:pt x="243624" y="179002"/>
                  <a:pt x="248605" y="169412"/>
                  <a:pt x="248605" y="158590"/>
                </a:cubicBezTo>
                <a:cubicBezTo>
                  <a:pt x="248605" y="148248"/>
                  <a:pt x="244051" y="138982"/>
                  <a:pt x="236765" y="132711"/>
                </a:cubicBezTo>
                <a:cubicBezTo>
                  <a:pt x="232481" y="129013"/>
                  <a:pt x="231139" y="122906"/>
                  <a:pt x="233498" y="117708"/>
                </a:cubicBezTo>
                <a:cubicBezTo>
                  <a:pt x="234944" y="114493"/>
                  <a:pt x="235748" y="110957"/>
                  <a:pt x="235748" y="107152"/>
                </a:cubicBezTo>
                <a:cubicBezTo>
                  <a:pt x="235748" y="97079"/>
                  <a:pt x="229962" y="88348"/>
                  <a:pt x="221442" y="84115"/>
                </a:cubicBezTo>
                <a:cubicBezTo>
                  <a:pt x="217102" y="81972"/>
                  <a:pt x="214315" y="77526"/>
                  <a:pt x="214315" y="72703"/>
                </a:cubicBezTo>
                <a:cubicBezTo>
                  <a:pt x="214260" y="62361"/>
                  <a:pt x="208047" y="53416"/>
                  <a:pt x="199153" y="49397"/>
                </a:cubicBezTo>
                <a:cubicBezTo>
                  <a:pt x="195724" y="47844"/>
                  <a:pt x="193099" y="44843"/>
                  <a:pt x="192082" y="41200"/>
                </a:cubicBezTo>
                <a:cubicBezTo>
                  <a:pt x="189511" y="32252"/>
                  <a:pt x="181205" y="25715"/>
                  <a:pt x="171453" y="25715"/>
                </a:cubicBezTo>
                <a:cubicBezTo>
                  <a:pt x="159613" y="25715"/>
                  <a:pt x="150023" y="35305"/>
                  <a:pt x="150023" y="47148"/>
                </a:cubicBezTo>
                <a:lnTo>
                  <a:pt x="150020" y="2250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680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874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06840" y="1610436"/>
            <a:ext cx="2560320" cy="4114800"/>
          </a:xfrm>
          <a:custGeom>
            <a:avLst/>
            <a:gdLst/>
            <a:ahLst/>
            <a:cxnLst/>
            <a:rect l="l" t="t" r="r" b="b"/>
            <a:pathLst>
              <a:path w="2560320" h="4114800">
                <a:moveTo>
                  <a:pt x="71817" y="4114800"/>
                </a:moveTo>
                <a:cubicBezTo>
                  <a:pt x="32158" y="4114800"/>
                  <a:pt x="0" y="4082663"/>
                  <a:pt x="0" y="4042997"/>
                </a:cubicBezTo>
                <a:lnTo>
                  <a:pt x="0" y="71844"/>
                </a:lnTo>
                <a:cubicBezTo>
                  <a:pt x="0" y="32178"/>
                  <a:pt x="32158" y="41"/>
                  <a:pt x="71817" y="41"/>
                </a:cubicBezTo>
                <a:lnTo>
                  <a:pt x="2488503" y="41"/>
                </a:lnTo>
                <a:cubicBezTo>
                  <a:pt x="2528162" y="41"/>
                  <a:pt x="2560320" y="32178"/>
                  <a:pt x="2560320" y="71844"/>
                </a:cubicBezTo>
                <a:lnTo>
                  <a:pt x="2560320" y="4042997"/>
                </a:lnTo>
                <a:cubicBezTo>
                  <a:pt x="2560320" y="4082663"/>
                  <a:pt x="2528162" y="4114800"/>
                  <a:pt x="2488503" y="4114800"/>
                </a:cubicBezTo>
                <a:lnTo>
                  <a:pt x="71817" y="41148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11049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2049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Combine characters, plot, and setting seamlessly.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Ensure each element contributes to the overall narrative.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2049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Integrating Story Components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55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Create the opening paragraph of a short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Focus on engaging the reader from the very beginning.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855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the Opening Paragraph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661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Apply interactive prompts and games to develop a character and plot.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creative methods to enhance storytelling skills.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5661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Development Techniques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6760" y="2400831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Recall the basic elements of a short story.</a:t>
            </a:r>
            <a:endParaRPr lang="en-US" sz="11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Explain how characters, plot, and setting interact.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6760" y="1824092"/>
            <a:ext cx="21945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Short Story Elements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663440"/>
          </a:xfrm>
          <a:custGeom>
            <a:avLst/>
            <a:gdLst/>
            <a:ahLst/>
            <a:cxnLst/>
            <a:rect l="l" t="t" r="r" b="b"/>
            <a:pathLst>
              <a:path w="3566160" h="4663440">
                <a:moveTo>
                  <a:pt x="100031" y="4663440"/>
                </a:moveTo>
                <a:cubicBezTo>
                  <a:pt x="44791" y="4663440"/>
                  <a:pt x="0" y="4618671"/>
                  <a:pt x="0" y="4563409"/>
                </a:cubicBezTo>
                <a:lnTo>
                  <a:pt x="0" y="100031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31"/>
                </a:cubicBezTo>
                <a:lnTo>
                  <a:pt x="3566160" y="4563409"/>
                </a:lnTo>
                <a:cubicBezTo>
                  <a:pt x="3566160" y="4618671"/>
                  <a:pt x="3521369" y="4663440"/>
                  <a:pt x="3466129" y="4663440"/>
                </a:cubicBezTo>
                <a:lnTo>
                  <a:pt x="100031" y="466344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Development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03294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character traits, background, and motivations.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characters through interactive games and exercises.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303294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7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Character Traits and Motivations</a:t>
            </a:r>
            <a:endParaRPr lang="en-US" sz="1679" dirty="0"/>
          </a:p>
        </p:txBody>
      </p:sp>
      <p:sp>
        <p:nvSpPr>
          <p:cNvPr id="13" name="Text 11"/>
          <p:cNvSpPr/>
          <p:nvPr/>
        </p:nvSpPr>
        <p:spPr>
          <a:xfrm>
            <a:off x="4540267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characters through interactive games and exercises.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believable and relatable characters.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40267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Character Development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777240" y="2259230"/>
            <a:ext cx="3108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believable and relatable characters.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character traits, background, and motivations.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1663759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Believable and Relatable Characters</a:t>
            </a:r>
            <a:endParaRPr lang="en-US" sz="16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92781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98169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03557" y="1468717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92781" y="548639"/>
            <a:ext cx="8262536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Structure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357187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Exploring the key components of a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Analyzing how each part contributes to the overall narrative.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357186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Elements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1799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plot diagram to visualize the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how to structure a story effectively.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51798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Diagram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746411" y="2145850"/>
            <a:ext cx="2339759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the sequence of events in a story.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exposition, rising action, climax, and resolution.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6410" y="1659129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Sequence of Events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74935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3591378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0940916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Setting and Atmosphere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sensory details to bring the setting to life.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makes the environment more tangible and relatable for the audience.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Engaging the Senses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13045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22828" y="118646"/>
                </a:moveTo>
                <a:lnTo>
                  <a:pt x="80039" y="261507"/>
                </a:lnTo>
                <a:lnTo>
                  <a:pt x="80039" y="235793"/>
                </a:lnTo>
                <a:cubicBezTo>
                  <a:pt x="80039" y="196364"/>
                  <a:pt x="95683" y="158577"/>
                  <a:pt x="123539" y="130720"/>
                </a:cubicBezTo>
                <a:lnTo>
                  <a:pt x="197682" y="56575"/>
                </a:lnTo>
                <a:cubicBezTo>
                  <a:pt x="211969" y="42289"/>
                  <a:pt x="231325" y="34288"/>
                  <a:pt x="251471" y="34288"/>
                </a:cubicBezTo>
                <a:cubicBezTo>
                  <a:pt x="271613" y="34288"/>
                  <a:pt x="290973" y="42289"/>
                  <a:pt x="305259" y="56575"/>
                </a:cubicBezTo>
                <a:lnTo>
                  <a:pt x="309188" y="60502"/>
                </a:lnTo>
                <a:cubicBezTo>
                  <a:pt x="323474" y="74789"/>
                  <a:pt x="331474" y="94147"/>
                  <a:pt x="331474" y="114291"/>
                </a:cubicBezTo>
                <a:cubicBezTo>
                  <a:pt x="331474" y="126292"/>
                  <a:pt x="328617" y="138078"/>
                  <a:pt x="323332" y="148579"/>
                </a:cubicBezTo>
                <a:lnTo>
                  <a:pt x="241471" y="148579"/>
                </a:lnTo>
                <a:lnTo>
                  <a:pt x="247115" y="142937"/>
                </a:lnTo>
                <a:cubicBezTo>
                  <a:pt x="253830" y="136224"/>
                  <a:pt x="253830" y="125363"/>
                  <a:pt x="247115" y="118723"/>
                </a:cubicBezTo>
                <a:cubicBezTo>
                  <a:pt x="240399" y="112079"/>
                  <a:pt x="229544" y="112010"/>
                  <a:pt x="222901" y="118723"/>
                </a:cubicBezTo>
                <a:lnTo>
                  <a:pt x="222828" y="118646"/>
                </a:lnTo>
                <a:moveTo>
                  <a:pt x="207112" y="182864"/>
                </a:moveTo>
                <a:lnTo>
                  <a:pt x="294400" y="182864"/>
                </a:lnTo>
                <a:lnTo>
                  <a:pt x="260114" y="217152"/>
                </a:lnTo>
                <a:lnTo>
                  <a:pt x="172825" y="217152"/>
                </a:lnTo>
                <a:lnTo>
                  <a:pt x="207112" y="182864"/>
                </a:lnTo>
                <a:moveTo>
                  <a:pt x="224898" y="251436"/>
                </a:moveTo>
                <a:cubicBezTo>
                  <a:pt x="198326" y="273508"/>
                  <a:pt x="164753" y="285724"/>
                  <a:pt x="129969" y="285724"/>
                </a:cubicBezTo>
                <a:lnTo>
                  <a:pt x="104253" y="285724"/>
                </a:lnTo>
                <a:lnTo>
                  <a:pt x="138539" y="251436"/>
                </a:lnTo>
                <a:lnTo>
                  <a:pt x="224898" y="251436"/>
                </a:lnTo>
                <a:moveTo>
                  <a:pt x="45753" y="235720"/>
                </a:moveTo>
                <a:lnTo>
                  <a:pt x="45753" y="295722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69966" y="319936"/>
                </a:lnTo>
                <a:lnTo>
                  <a:pt x="129969" y="319936"/>
                </a:lnTo>
                <a:cubicBezTo>
                  <a:pt x="178469" y="319936"/>
                  <a:pt x="224972" y="300651"/>
                  <a:pt x="259258" y="266363"/>
                </a:cubicBezTo>
                <a:lnTo>
                  <a:pt x="333401" y="192360"/>
                </a:lnTo>
                <a:cubicBezTo>
                  <a:pt x="354118" y="171645"/>
                  <a:pt x="365760" y="143573"/>
                  <a:pt x="365760" y="114288"/>
                </a:cubicBezTo>
                <a:cubicBezTo>
                  <a:pt x="365760" y="85002"/>
                  <a:pt x="354118" y="56930"/>
                  <a:pt x="333401" y="36215"/>
                </a:cubicBezTo>
                <a:lnTo>
                  <a:pt x="329473" y="32288"/>
                </a:lnTo>
                <a:cubicBezTo>
                  <a:pt x="308829" y="11646"/>
                  <a:pt x="280757" y="0"/>
                  <a:pt x="251471" y="0"/>
                </a:cubicBezTo>
                <a:cubicBezTo>
                  <a:pt x="222185" y="0"/>
                  <a:pt x="194112" y="11643"/>
                  <a:pt x="173396" y="32357"/>
                </a:cubicBezTo>
                <a:lnTo>
                  <a:pt x="99322" y="106429"/>
                </a:lnTo>
                <a:cubicBezTo>
                  <a:pt x="65036" y="140718"/>
                  <a:pt x="45749" y="187219"/>
                  <a:pt x="45749" y="235720"/>
                </a:cubicBezTo>
                <a:lnTo>
                  <a:pt x="45753" y="2357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vivid atmosphere through descriptive language.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enhances the reader's immersion and emotional connection to the story.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Crafting a Vivid Atmosphere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007" y="34290"/>
                </a:moveTo>
                <a:cubicBezTo>
                  <a:pt x="36865" y="34290"/>
                  <a:pt x="34294" y="36861"/>
                  <a:pt x="34294" y="40007"/>
                </a:cubicBezTo>
                <a:lnTo>
                  <a:pt x="34294" y="348617"/>
                </a:lnTo>
                <a:cubicBezTo>
                  <a:pt x="34294" y="358119"/>
                  <a:pt x="26649" y="365764"/>
                  <a:pt x="17150" y="365764"/>
                </a:cubicBezTo>
                <a:cubicBezTo>
                  <a:pt x="7648" y="365764"/>
                  <a:pt x="7" y="358119"/>
                  <a:pt x="7" y="348620"/>
                </a:cubicBezTo>
                <a:lnTo>
                  <a:pt x="7" y="40010"/>
                </a:lnTo>
                <a:cubicBezTo>
                  <a:pt x="7" y="17937"/>
                  <a:pt x="17937" y="7"/>
                  <a:pt x="40014" y="7"/>
                </a:cubicBezTo>
                <a:lnTo>
                  <a:pt x="102881" y="7"/>
                </a:lnTo>
                <a:lnTo>
                  <a:pt x="102881" y="34297"/>
                </a:lnTo>
                <a:lnTo>
                  <a:pt x="40007" y="34290"/>
                </a:lnTo>
                <a:moveTo>
                  <a:pt x="297180" y="0"/>
                </a:moveTo>
                <a:lnTo>
                  <a:pt x="325757" y="0"/>
                </a:lnTo>
                <a:cubicBezTo>
                  <a:pt x="347830" y="0"/>
                  <a:pt x="365764" y="17930"/>
                  <a:pt x="365764" y="40007"/>
                </a:cubicBezTo>
                <a:lnTo>
                  <a:pt x="365764" y="68584"/>
                </a:lnTo>
                <a:lnTo>
                  <a:pt x="365764" y="280040"/>
                </a:lnTo>
                <a:lnTo>
                  <a:pt x="365764" y="348620"/>
                </a:lnTo>
                <a:cubicBezTo>
                  <a:pt x="365764" y="358123"/>
                  <a:pt x="358119" y="365767"/>
                  <a:pt x="348620" y="365767"/>
                </a:cubicBezTo>
                <a:cubicBezTo>
                  <a:pt x="339118" y="365767"/>
                  <a:pt x="331477" y="358123"/>
                  <a:pt x="331477" y="348624"/>
                </a:cubicBezTo>
                <a:lnTo>
                  <a:pt x="331477" y="328551"/>
                </a:lnTo>
                <a:cubicBezTo>
                  <a:pt x="326119" y="330479"/>
                  <a:pt x="320333" y="331481"/>
                  <a:pt x="314334" y="331481"/>
                </a:cubicBezTo>
                <a:cubicBezTo>
                  <a:pt x="301189" y="331481"/>
                  <a:pt x="289115" y="326550"/>
                  <a:pt x="280044" y="318409"/>
                </a:cubicBezTo>
                <a:cubicBezTo>
                  <a:pt x="270973" y="326554"/>
                  <a:pt x="258900" y="331481"/>
                  <a:pt x="245754" y="331481"/>
                </a:cubicBezTo>
                <a:cubicBezTo>
                  <a:pt x="232609" y="331481"/>
                  <a:pt x="220535" y="326550"/>
                  <a:pt x="211464" y="318409"/>
                </a:cubicBezTo>
                <a:cubicBezTo>
                  <a:pt x="202393" y="326554"/>
                  <a:pt x="190320" y="331481"/>
                  <a:pt x="177174" y="331481"/>
                </a:cubicBezTo>
                <a:cubicBezTo>
                  <a:pt x="148744" y="331481"/>
                  <a:pt x="125741" y="308478"/>
                  <a:pt x="125741" y="280048"/>
                </a:cubicBezTo>
                <a:lnTo>
                  <a:pt x="125741" y="22874"/>
                </a:lnTo>
                <a:cubicBezTo>
                  <a:pt x="125741" y="10230"/>
                  <a:pt x="135957" y="14"/>
                  <a:pt x="148601" y="14"/>
                </a:cubicBezTo>
                <a:lnTo>
                  <a:pt x="194321" y="14"/>
                </a:lnTo>
                <a:lnTo>
                  <a:pt x="228611" y="14"/>
                </a:lnTo>
                <a:lnTo>
                  <a:pt x="262901" y="14"/>
                </a:lnTo>
                <a:lnTo>
                  <a:pt x="268471" y="14"/>
                </a:lnTo>
                <a:lnTo>
                  <a:pt x="297180" y="0"/>
                </a:lnTo>
                <a:moveTo>
                  <a:pt x="262890" y="34290"/>
                </a:moveTo>
                <a:lnTo>
                  <a:pt x="228600" y="34290"/>
                </a:lnTo>
                <a:lnTo>
                  <a:pt x="228600" y="280037"/>
                </a:lnTo>
                <a:cubicBezTo>
                  <a:pt x="228600" y="289539"/>
                  <a:pt x="236244" y="297184"/>
                  <a:pt x="245747" y="297184"/>
                </a:cubicBezTo>
                <a:cubicBezTo>
                  <a:pt x="255249" y="297184"/>
                  <a:pt x="262894" y="289539"/>
                  <a:pt x="262894" y="280040"/>
                </a:cubicBezTo>
                <a:lnTo>
                  <a:pt x="262890" y="34290"/>
                </a:lnTo>
                <a:moveTo>
                  <a:pt x="331470" y="280037"/>
                </a:moveTo>
                <a:lnTo>
                  <a:pt x="331470" y="68584"/>
                </a:lnTo>
                <a:lnTo>
                  <a:pt x="331470" y="40010"/>
                </a:lnTo>
                <a:cubicBezTo>
                  <a:pt x="331470" y="36869"/>
                  <a:pt x="328899" y="34297"/>
                  <a:pt x="325757" y="34297"/>
                </a:cubicBezTo>
                <a:lnTo>
                  <a:pt x="297184" y="34297"/>
                </a:lnTo>
                <a:lnTo>
                  <a:pt x="297184" y="68587"/>
                </a:lnTo>
                <a:lnTo>
                  <a:pt x="297184" y="280044"/>
                </a:lnTo>
                <a:cubicBezTo>
                  <a:pt x="297184" y="289546"/>
                  <a:pt x="304828" y="297191"/>
                  <a:pt x="314330" y="297191"/>
                </a:cubicBezTo>
                <a:cubicBezTo>
                  <a:pt x="323833" y="297191"/>
                  <a:pt x="331477" y="289546"/>
                  <a:pt x="331477" y="280048"/>
                </a:cubicBezTo>
                <a:lnTo>
                  <a:pt x="331470" y="280037"/>
                </a:lnTo>
                <a:moveTo>
                  <a:pt x="160020" y="280037"/>
                </a:moveTo>
                <a:cubicBezTo>
                  <a:pt x="160020" y="289539"/>
                  <a:pt x="167664" y="297184"/>
                  <a:pt x="177167" y="297184"/>
                </a:cubicBezTo>
                <a:cubicBezTo>
                  <a:pt x="186669" y="297184"/>
                  <a:pt x="194314" y="289539"/>
                  <a:pt x="194314" y="280040"/>
                </a:cubicBezTo>
                <a:lnTo>
                  <a:pt x="194314" y="34297"/>
                </a:lnTo>
                <a:lnTo>
                  <a:pt x="160024" y="34297"/>
                </a:lnTo>
                <a:lnTo>
                  <a:pt x="160020" y="28003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time and place of the 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ground the narrative and provides a framework for the events.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Story's Context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69" y="16563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cubicBezTo>
                  <a:pt x="264946" y="34290"/>
                  <a:pt x="331470" y="100814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283881"/>
                  <a:pt x="81879" y="365760"/>
                  <a:pt x="182880" y="365760"/>
                </a:cubicBez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moveTo>
                  <a:pt x="165737" y="85727"/>
                </a:moveTo>
                <a:lnTo>
                  <a:pt x="165737" y="182884"/>
                </a:lnTo>
                <a:cubicBezTo>
                  <a:pt x="165737" y="188600"/>
                  <a:pt x="168593" y="193955"/>
                  <a:pt x="173381" y="197170"/>
                </a:cubicBezTo>
                <a:lnTo>
                  <a:pt x="241961" y="242890"/>
                </a:lnTo>
                <a:cubicBezTo>
                  <a:pt x="249818" y="248175"/>
                  <a:pt x="260465" y="246032"/>
                  <a:pt x="265750" y="238102"/>
                </a:cubicBezTo>
                <a:cubicBezTo>
                  <a:pt x="271035" y="230173"/>
                  <a:pt x="268892" y="219598"/>
                  <a:pt x="260962" y="214313"/>
                </a:cubicBezTo>
                <a:lnTo>
                  <a:pt x="200027" y="173736"/>
                </a:lnTo>
                <a:lnTo>
                  <a:pt x="200027" y="85727"/>
                </a:lnTo>
                <a:cubicBezTo>
                  <a:pt x="200027" y="76224"/>
                  <a:pt x="192382" y="68583"/>
                  <a:pt x="182884" y="68583"/>
                </a:cubicBezTo>
                <a:cubicBezTo>
                  <a:pt x="173381" y="68583"/>
                  <a:pt x="165740" y="76228"/>
                  <a:pt x="165740" y="85730"/>
                </a:cubicBezTo>
                <a:lnTo>
                  <a:pt x="165737" y="8572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09469" r="-10946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 and Symbolism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underlying message or idea of the 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themes and symbolism into the story.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Themes and Their Role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objects, colors, or elements to represent abstract ideas.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Incorporating themes and symbolism into the story.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Symbolism in Storytelling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82351" y="1717334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58039" y="62421"/>
                </a:moveTo>
                <a:cubicBezTo>
                  <a:pt x="38734" y="79058"/>
                  <a:pt x="30479" y="102362"/>
                  <a:pt x="30479" y="132081"/>
                </a:cubicBezTo>
                <a:cubicBezTo>
                  <a:pt x="30479" y="159957"/>
                  <a:pt x="40193" y="179578"/>
                  <a:pt x="53847" y="192407"/>
                </a:cubicBezTo>
                <a:cubicBezTo>
                  <a:pt x="67816" y="205489"/>
                  <a:pt x="87947" y="213362"/>
                  <a:pt x="111758" y="213362"/>
                </a:cubicBezTo>
                <a:lnTo>
                  <a:pt x="117091" y="213362"/>
                </a:lnTo>
                <a:cubicBezTo>
                  <a:pt x="120964" y="213362"/>
                  <a:pt x="124457" y="211204"/>
                  <a:pt x="126173" y="207774"/>
                </a:cubicBezTo>
                <a:lnTo>
                  <a:pt x="140905" y="178374"/>
                </a:lnTo>
                <a:lnTo>
                  <a:pt x="165671" y="190756"/>
                </a:lnTo>
                <a:lnTo>
                  <a:pt x="140905" y="178374"/>
                </a:lnTo>
                <a:cubicBezTo>
                  <a:pt x="148842" y="162436"/>
                  <a:pt x="165100" y="152402"/>
                  <a:pt x="182880" y="152402"/>
                </a:cubicBezTo>
                <a:cubicBezTo>
                  <a:pt x="200659" y="152402"/>
                  <a:pt x="216917" y="162436"/>
                  <a:pt x="224854" y="178310"/>
                </a:cubicBezTo>
                <a:lnTo>
                  <a:pt x="239587" y="207710"/>
                </a:lnTo>
                <a:cubicBezTo>
                  <a:pt x="241303" y="211139"/>
                  <a:pt x="244796" y="213299"/>
                  <a:pt x="248669" y="213299"/>
                </a:cubicBezTo>
                <a:lnTo>
                  <a:pt x="254002" y="213299"/>
                </a:lnTo>
                <a:cubicBezTo>
                  <a:pt x="277751" y="213299"/>
                  <a:pt x="297944" y="205425"/>
                  <a:pt x="311913" y="192343"/>
                </a:cubicBezTo>
                <a:cubicBezTo>
                  <a:pt x="325566" y="179517"/>
                  <a:pt x="335281" y="159896"/>
                  <a:pt x="335281" y="132017"/>
                </a:cubicBezTo>
                <a:cubicBezTo>
                  <a:pt x="335281" y="102298"/>
                  <a:pt x="327026" y="78994"/>
                  <a:pt x="307721" y="62357"/>
                </a:cubicBezTo>
                <a:cubicBezTo>
                  <a:pt x="287593" y="45023"/>
                  <a:pt x="250381" y="30480"/>
                  <a:pt x="182880" y="30480"/>
                </a:cubicBezTo>
                <a:cubicBezTo>
                  <a:pt x="115379" y="30480"/>
                  <a:pt x="78170" y="45022"/>
                  <a:pt x="58039" y="62420"/>
                </a:cubicBezTo>
                <a:lnTo>
                  <a:pt x="58039" y="62421"/>
                </a:lnTo>
                <a:moveTo>
                  <a:pt x="0" y="132081"/>
                </a:moveTo>
                <a:cubicBezTo>
                  <a:pt x="0" y="60960"/>
                  <a:pt x="40640" y="0"/>
                  <a:pt x="182880" y="0"/>
                </a:cubicBezTo>
                <a:cubicBezTo>
                  <a:pt x="325120" y="0"/>
                  <a:pt x="365760" y="60960"/>
                  <a:pt x="365760" y="132081"/>
                </a:cubicBezTo>
                <a:cubicBezTo>
                  <a:pt x="365760" y="203202"/>
                  <a:pt x="314960" y="243840"/>
                  <a:pt x="253998" y="243840"/>
                </a:cubicBezTo>
                <a:lnTo>
                  <a:pt x="248666" y="243840"/>
                </a:lnTo>
                <a:cubicBezTo>
                  <a:pt x="233300" y="243840"/>
                  <a:pt x="219200" y="235140"/>
                  <a:pt x="212342" y="221360"/>
                </a:cubicBezTo>
                <a:lnTo>
                  <a:pt x="197609" y="191961"/>
                </a:lnTo>
                <a:cubicBezTo>
                  <a:pt x="194815" y="186372"/>
                  <a:pt x="189164" y="182880"/>
                  <a:pt x="182876" y="182880"/>
                </a:cubicBezTo>
                <a:cubicBezTo>
                  <a:pt x="176589" y="182880"/>
                  <a:pt x="170938" y="186372"/>
                  <a:pt x="168144" y="191961"/>
                </a:cubicBezTo>
                <a:lnTo>
                  <a:pt x="153411" y="221360"/>
                </a:lnTo>
                <a:cubicBezTo>
                  <a:pt x="146553" y="235140"/>
                  <a:pt x="132456" y="243840"/>
                  <a:pt x="117087" y="243840"/>
                </a:cubicBezTo>
                <a:lnTo>
                  <a:pt x="111755" y="243840"/>
                </a:lnTo>
                <a:cubicBezTo>
                  <a:pt x="50793" y="243840"/>
                  <a:pt x="-7" y="203199"/>
                  <a:pt x="-7" y="132081"/>
                </a:cubicBezTo>
                <a:lnTo>
                  <a:pt x="0" y="132081"/>
                </a:lnTo>
                <a:moveTo>
                  <a:pt x="60961" y="121920"/>
                </a:moveTo>
                <a:cubicBezTo>
                  <a:pt x="60961" y="99475"/>
                  <a:pt x="79158" y="81279"/>
                  <a:pt x="101601" y="81279"/>
                </a:cubicBezTo>
                <a:cubicBezTo>
                  <a:pt x="124044" y="81279"/>
                  <a:pt x="142240" y="99475"/>
                  <a:pt x="142240" y="121920"/>
                </a:cubicBezTo>
                <a:cubicBezTo>
                  <a:pt x="142240" y="144365"/>
                  <a:pt x="124044" y="162561"/>
                  <a:pt x="101601" y="162561"/>
                </a:cubicBezTo>
                <a:cubicBezTo>
                  <a:pt x="79158" y="162561"/>
                  <a:pt x="60961" y="144365"/>
                  <a:pt x="60961" y="121920"/>
                </a:cubicBezTo>
                <a:lnTo>
                  <a:pt x="60961" y="121920"/>
                </a:lnTo>
                <a:moveTo>
                  <a:pt x="264159" y="81279"/>
                </a:moveTo>
                <a:cubicBezTo>
                  <a:pt x="286602" y="81279"/>
                  <a:pt x="304799" y="99475"/>
                  <a:pt x="304799" y="121920"/>
                </a:cubicBezTo>
                <a:cubicBezTo>
                  <a:pt x="304799" y="144365"/>
                  <a:pt x="286602" y="162561"/>
                  <a:pt x="264159" y="162561"/>
                </a:cubicBezTo>
                <a:cubicBezTo>
                  <a:pt x="241716" y="162561"/>
                  <a:pt x="223520" y="144365"/>
                  <a:pt x="223520" y="121920"/>
                </a:cubicBezTo>
                <a:cubicBezTo>
                  <a:pt x="223520" y="99475"/>
                  <a:pt x="241716" y="81279"/>
                  <a:pt x="264159" y="81279"/>
                </a:cubicBezTo>
                <a:lnTo>
                  <a:pt x="264159" y="812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underlying message or idea of the story.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objects, colors, or elements to represent abstract ideas.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the Story's Core</a:t>
            </a:r>
            <a:endParaRPr lang="en-US" sz="1306" dirty="0"/>
          </a:p>
        </p:txBody>
      </p:sp>
      <p:sp>
        <p:nvSpPr>
          <p:cNvPr id="17" name="Text 15"/>
          <p:cNvSpPr/>
          <p:nvPr/>
        </p:nvSpPr>
        <p:spPr>
          <a:xfrm>
            <a:off x="3676963" y="1656423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22828" y="118646"/>
                </a:moveTo>
                <a:lnTo>
                  <a:pt x="80039" y="261507"/>
                </a:lnTo>
                <a:lnTo>
                  <a:pt x="80039" y="235793"/>
                </a:lnTo>
                <a:cubicBezTo>
                  <a:pt x="80039" y="196364"/>
                  <a:pt x="95683" y="158577"/>
                  <a:pt x="123539" y="130720"/>
                </a:cubicBezTo>
                <a:lnTo>
                  <a:pt x="197682" y="56575"/>
                </a:lnTo>
                <a:cubicBezTo>
                  <a:pt x="211969" y="42289"/>
                  <a:pt x="231325" y="34288"/>
                  <a:pt x="251471" y="34288"/>
                </a:cubicBezTo>
                <a:cubicBezTo>
                  <a:pt x="271613" y="34288"/>
                  <a:pt x="290973" y="42289"/>
                  <a:pt x="305259" y="56575"/>
                </a:cubicBezTo>
                <a:lnTo>
                  <a:pt x="309188" y="60502"/>
                </a:lnTo>
                <a:cubicBezTo>
                  <a:pt x="323474" y="74789"/>
                  <a:pt x="331474" y="94147"/>
                  <a:pt x="331474" y="114291"/>
                </a:cubicBezTo>
                <a:cubicBezTo>
                  <a:pt x="331474" y="126292"/>
                  <a:pt x="328617" y="138078"/>
                  <a:pt x="323332" y="148579"/>
                </a:cubicBezTo>
                <a:lnTo>
                  <a:pt x="241471" y="148579"/>
                </a:lnTo>
                <a:lnTo>
                  <a:pt x="247115" y="142937"/>
                </a:lnTo>
                <a:cubicBezTo>
                  <a:pt x="253830" y="136224"/>
                  <a:pt x="253830" y="125363"/>
                  <a:pt x="247115" y="118723"/>
                </a:cubicBezTo>
                <a:cubicBezTo>
                  <a:pt x="240399" y="112079"/>
                  <a:pt x="229544" y="112010"/>
                  <a:pt x="222901" y="118723"/>
                </a:cubicBezTo>
                <a:lnTo>
                  <a:pt x="222828" y="118646"/>
                </a:lnTo>
                <a:moveTo>
                  <a:pt x="207112" y="182864"/>
                </a:moveTo>
                <a:lnTo>
                  <a:pt x="294400" y="182864"/>
                </a:lnTo>
                <a:lnTo>
                  <a:pt x="260114" y="217152"/>
                </a:lnTo>
                <a:lnTo>
                  <a:pt x="172825" y="217152"/>
                </a:lnTo>
                <a:lnTo>
                  <a:pt x="207112" y="182864"/>
                </a:lnTo>
                <a:moveTo>
                  <a:pt x="224898" y="251436"/>
                </a:moveTo>
                <a:cubicBezTo>
                  <a:pt x="198326" y="273508"/>
                  <a:pt x="164753" y="285724"/>
                  <a:pt x="129969" y="285724"/>
                </a:cubicBezTo>
                <a:lnTo>
                  <a:pt x="104253" y="285724"/>
                </a:lnTo>
                <a:lnTo>
                  <a:pt x="138539" y="251436"/>
                </a:lnTo>
                <a:lnTo>
                  <a:pt x="224898" y="251436"/>
                </a:lnTo>
                <a:moveTo>
                  <a:pt x="45753" y="235720"/>
                </a:moveTo>
                <a:lnTo>
                  <a:pt x="45753" y="295722"/>
                </a:lnTo>
                <a:lnTo>
                  <a:pt x="5037" y="336438"/>
                </a:lnTo>
                <a:cubicBezTo>
                  <a:pt x="-1679" y="343152"/>
                  <a:pt x="-1679" y="354012"/>
                  <a:pt x="5037" y="360652"/>
                </a:cubicBezTo>
                <a:cubicBezTo>
                  <a:pt x="11752" y="367296"/>
                  <a:pt x="22608" y="367366"/>
                  <a:pt x="29250" y="360652"/>
                </a:cubicBezTo>
                <a:lnTo>
                  <a:pt x="69966" y="319936"/>
                </a:lnTo>
                <a:lnTo>
                  <a:pt x="129969" y="319936"/>
                </a:lnTo>
                <a:cubicBezTo>
                  <a:pt x="178469" y="319936"/>
                  <a:pt x="224972" y="300651"/>
                  <a:pt x="259258" y="266363"/>
                </a:cubicBezTo>
                <a:lnTo>
                  <a:pt x="333401" y="192360"/>
                </a:lnTo>
                <a:cubicBezTo>
                  <a:pt x="354118" y="171645"/>
                  <a:pt x="365760" y="143573"/>
                  <a:pt x="365760" y="114288"/>
                </a:cubicBezTo>
                <a:cubicBezTo>
                  <a:pt x="365760" y="85002"/>
                  <a:pt x="354118" y="56930"/>
                  <a:pt x="333401" y="36215"/>
                </a:cubicBezTo>
                <a:lnTo>
                  <a:pt x="329473" y="32288"/>
                </a:lnTo>
                <a:cubicBezTo>
                  <a:pt x="308829" y="11646"/>
                  <a:pt x="280757" y="0"/>
                  <a:pt x="251471" y="0"/>
                </a:cubicBezTo>
                <a:cubicBezTo>
                  <a:pt x="222185" y="0"/>
                  <a:pt x="194112" y="11643"/>
                  <a:pt x="173396" y="32357"/>
                </a:cubicBezTo>
                <a:lnTo>
                  <a:pt x="99322" y="106429"/>
                </a:lnTo>
                <a:cubicBezTo>
                  <a:pt x="65036" y="140718"/>
                  <a:pt x="45749" y="187219"/>
                  <a:pt x="45749" y="235720"/>
                </a:cubicBezTo>
                <a:lnTo>
                  <a:pt x="45753" y="23572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Character Development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Collaborative Character Sharing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Sharing and discussing character profiles.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fosters creativity and provides valuable feedback.</a:t>
            </a:r>
            <a:endParaRPr lang="en-US" sz="1293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Building Character Depth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character traits, background, and motivations.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ensures a well-rounded and believable character.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Interactive Games for Character Creation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character through interactive games and exercises.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activities help in exploring unique aspects of the character.</a:t>
            </a:r>
            <a:endParaRPr lang="en-US" sz="1293" dirty="0"/>
          </a:p>
        </p:txBody>
      </p:sp>
      <p:sp>
        <p:nvSpPr>
          <p:cNvPr id="21" name="Text 19"/>
          <p:cNvSpPr/>
          <p:nvPr/>
        </p:nvSpPr>
        <p:spPr>
          <a:xfrm>
            <a:off x="3885670" y="492687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9958" y="334051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39292"/>
                </a:moveTo>
                <a:cubicBezTo>
                  <a:pt x="0" y="17593"/>
                  <a:pt x="17592" y="2"/>
                  <a:pt x="39291" y="2"/>
                </a:cubicBezTo>
                <a:lnTo>
                  <a:pt x="175022" y="2"/>
                </a:lnTo>
                <a:cubicBezTo>
                  <a:pt x="188818" y="2"/>
                  <a:pt x="200025" y="11208"/>
                  <a:pt x="200025" y="25007"/>
                </a:cubicBezTo>
                <a:lnTo>
                  <a:pt x="200025" y="153594"/>
                </a:lnTo>
                <a:cubicBezTo>
                  <a:pt x="200025" y="163550"/>
                  <a:pt x="194176" y="172168"/>
                  <a:pt x="185737" y="176187"/>
                </a:cubicBezTo>
                <a:lnTo>
                  <a:pt x="185737" y="207173"/>
                </a:lnTo>
                <a:lnTo>
                  <a:pt x="189310" y="207173"/>
                </a:lnTo>
                <a:cubicBezTo>
                  <a:pt x="195248" y="207173"/>
                  <a:pt x="200025" y="211951"/>
                  <a:pt x="200025" y="217890"/>
                </a:cubicBezTo>
                <a:cubicBezTo>
                  <a:pt x="200025" y="223829"/>
                  <a:pt x="195248" y="228607"/>
                  <a:pt x="189310" y="228607"/>
                </a:cubicBezTo>
                <a:lnTo>
                  <a:pt x="35718" y="228607"/>
                </a:lnTo>
                <a:cubicBezTo>
                  <a:pt x="15984" y="228607"/>
                  <a:pt x="0" y="212623"/>
                  <a:pt x="0" y="192888"/>
                </a:cubicBezTo>
                <a:cubicBezTo>
                  <a:pt x="0" y="191683"/>
                  <a:pt x="44" y="190476"/>
                  <a:pt x="178" y="189317"/>
                </a:cubicBezTo>
                <a:lnTo>
                  <a:pt x="0" y="189317"/>
                </a:lnTo>
                <a:lnTo>
                  <a:pt x="0" y="39292"/>
                </a:lnTo>
                <a:moveTo>
                  <a:pt x="35718" y="178594"/>
                </a:moveTo>
                <a:cubicBezTo>
                  <a:pt x="27815" y="178594"/>
                  <a:pt x="21431" y="184979"/>
                  <a:pt x="21431" y="192881"/>
                </a:cubicBezTo>
                <a:cubicBezTo>
                  <a:pt x="21431" y="200784"/>
                  <a:pt x="27815" y="207169"/>
                  <a:pt x="35718" y="207169"/>
                </a:cubicBezTo>
                <a:lnTo>
                  <a:pt x="164307" y="207169"/>
                </a:lnTo>
                <a:lnTo>
                  <a:pt x="164307" y="178594"/>
                </a:lnTo>
                <a:lnTo>
                  <a:pt x="35718" y="178594"/>
                </a:lnTo>
                <a:moveTo>
                  <a:pt x="21431" y="160155"/>
                </a:moveTo>
                <a:cubicBezTo>
                  <a:pt x="25805" y="158235"/>
                  <a:pt x="30628" y="157163"/>
                  <a:pt x="35718" y="157163"/>
                </a:cubicBezTo>
                <a:lnTo>
                  <a:pt x="175022" y="157163"/>
                </a:lnTo>
                <a:cubicBezTo>
                  <a:pt x="176986" y="157163"/>
                  <a:pt x="178594" y="155555"/>
                  <a:pt x="178594" y="153592"/>
                </a:cubicBezTo>
                <a:lnTo>
                  <a:pt x="178594" y="25004"/>
                </a:lnTo>
                <a:cubicBezTo>
                  <a:pt x="178594" y="23041"/>
                  <a:pt x="176986" y="21434"/>
                  <a:pt x="175022" y="21434"/>
                </a:cubicBezTo>
                <a:lnTo>
                  <a:pt x="39291" y="21434"/>
                </a:lnTo>
                <a:cubicBezTo>
                  <a:pt x="29424" y="21434"/>
                  <a:pt x="21431" y="29425"/>
                  <a:pt x="21431" y="39294"/>
                </a:cubicBezTo>
                <a:lnTo>
                  <a:pt x="21431" y="160155"/>
                </a:lnTo>
                <a:moveTo>
                  <a:pt x="67866" y="50006"/>
                </a:moveTo>
                <a:lnTo>
                  <a:pt x="146448" y="50006"/>
                </a:lnTo>
                <a:cubicBezTo>
                  <a:pt x="152387" y="50006"/>
                  <a:pt x="157164" y="54784"/>
                  <a:pt x="157164" y="60723"/>
                </a:cubicBezTo>
                <a:cubicBezTo>
                  <a:pt x="157164" y="66662"/>
                  <a:pt x="152387" y="71440"/>
                  <a:pt x="146448" y="71440"/>
                </a:cubicBezTo>
                <a:lnTo>
                  <a:pt x="67866" y="71440"/>
                </a:lnTo>
                <a:cubicBezTo>
                  <a:pt x="61928" y="71440"/>
                  <a:pt x="57151" y="66662"/>
                  <a:pt x="57151" y="60725"/>
                </a:cubicBezTo>
                <a:cubicBezTo>
                  <a:pt x="57151" y="54786"/>
                  <a:pt x="61928" y="50011"/>
                  <a:pt x="67866" y="50011"/>
                </a:cubicBezTo>
                <a:lnTo>
                  <a:pt x="67866" y="50006"/>
                </a:lnTo>
                <a:moveTo>
                  <a:pt x="67866" y="85725"/>
                </a:moveTo>
                <a:lnTo>
                  <a:pt x="146448" y="85725"/>
                </a:lnTo>
                <a:cubicBezTo>
                  <a:pt x="152387" y="85725"/>
                  <a:pt x="157164" y="90503"/>
                  <a:pt x="157164" y="96442"/>
                </a:cubicBezTo>
                <a:cubicBezTo>
                  <a:pt x="157164" y="102381"/>
                  <a:pt x="152387" y="107159"/>
                  <a:pt x="146448" y="107159"/>
                </a:cubicBezTo>
                <a:lnTo>
                  <a:pt x="67866" y="107159"/>
                </a:lnTo>
                <a:cubicBezTo>
                  <a:pt x="61928" y="107159"/>
                  <a:pt x="57151" y="102381"/>
                  <a:pt x="57151" y="96444"/>
                </a:cubicBezTo>
                <a:cubicBezTo>
                  <a:pt x="57151" y="90505"/>
                  <a:pt x="61928" y="85730"/>
                  <a:pt x="67866" y="85730"/>
                </a:cubicBezTo>
                <a:lnTo>
                  <a:pt x="67866" y="8572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99958" y="1757598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00013" y="21431"/>
                </a:moveTo>
                <a:cubicBezTo>
                  <a:pt x="115794" y="21431"/>
                  <a:pt x="128588" y="34224"/>
                  <a:pt x="128588" y="50006"/>
                </a:cubicBezTo>
                <a:cubicBezTo>
                  <a:pt x="128588" y="65789"/>
                  <a:pt x="115794" y="78581"/>
                  <a:pt x="100013" y="78581"/>
                </a:cubicBezTo>
                <a:cubicBezTo>
                  <a:pt x="84231" y="78581"/>
                  <a:pt x="71437" y="65789"/>
                  <a:pt x="71437" y="50006"/>
                </a:cubicBezTo>
                <a:cubicBezTo>
                  <a:pt x="71437" y="34224"/>
                  <a:pt x="84231" y="21431"/>
                  <a:pt x="100013" y="21431"/>
                </a:cubicBezTo>
                <a:moveTo>
                  <a:pt x="110728" y="98851"/>
                </a:moveTo>
                <a:cubicBezTo>
                  <a:pt x="133187" y="93941"/>
                  <a:pt x="150019" y="73938"/>
                  <a:pt x="150019" y="50006"/>
                </a:cubicBezTo>
                <a:cubicBezTo>
                  <a:pt x="150019" y="22369"/>
                  <a:pt x="127650" y="0"/>
                  <a:pt x="100013" y="0"/>
                </a:cubicBezTo>
                <a:cubicBezTo>
                  <a:pt x="72375" y="0"/>
                  <a:pt x="50006" y="22369"/>
                  <a:pt x="50006" y="50006"/>
                </a:cubicBezTo>
                <a:cubicBezTo>
                  <a:pt x="50006" y="73938"/>
                  <a:pt x="66838" y="93941"/>
                  <a:pt x="89297" y="98851"/>
                </a:cubicBezTo>
                <a:lnTo>
                  <a:pt x="89297" y="142875"/>
                </a:lnTo>
                <a:lnTo>
                  <a:pt x="110728" y="142875"/>
                </a:lnTo>
                <a:lnTo>
                  <a:pt x="110728" y="98851"/>
                </a:lnTo>
                <a:moveTo>
                  <a:pt x="42863" y="142875"/>
                </a:moveTo>
                <a:cubicBezTo>
                  <a:pt x="34960" y="142875"/>
                  <a:pt x="28576" y="149260"/>
                  <a:pt x="28576" y="157163"/>
                </a:cubicBezTo>
                <a:cubicBezTo>
                  <a:pt x="12816" y="157163"/>
                  <a:pt x="0" y="169976"/>
                  <a:pt x="0" y="185738"/>
                </a:cubicBezTo>
                <a:lnTo>
                  <a:pt x="0" y="200025"/>
                </a:lnTo>
                <a:cubicBezTo>
                  <a:pt x="0" y="215787"/>
                  <a:pt x="12814" y="228600"/>
                  <a:pt x="28576" y="228600"/>
                </a:cubicBezTo>
                <a:lnTo>
                  <a:pt x="171451" y="228600"/>
                </a:lnTo>
                <a:cubicBezTo>
                  <a:pt x="187211" y="228600"/>
                  <a:pt x="200027" y="215787"/>
                  <a:pt x="200027" y="200025"/>
                </a:cubicBezTo>
                <a:lnTo>
                  <a:pt x="200027" y="185738"/>
                </a:lnTo>
                <a:cubicBezTo>
                  <a:pt x="200027" y="169976"/>
                  <a:pt x="187213" y="157163"/>
                  <a:pt x="171451" y="157163"/>
                </a:cubicBezTo>
                <a:lnTo>
                  <a:pt x="57151" y="157163"/>
                </a:lnTo>
                <a:cubicBezTo>
                  <a:pt x="57151" y="149260"/>
                  <a:pt x="50766" y="142875"/>
                  <a:pt x="42863" y="142875"/>
                </a:cubicBezTo>
                <a:lnTo>
                  <a:pt x="42863" y="142875"/>
                </a:lnTo>
                <a:moveTo>
                  <a:pt x="42863" y="178594"/>
                </a:moveTo>
                <a:lnTo>
                  <a:pt x="171451" y="178594"/>
                </a:lnTo>
                <a:cubicBezTo>
                  <a:pt x="175380" y="178594"/>
                  <a:pt x="178594" y="181808"/>
                  <a:pt x="178594" y="185738"/>
                </a:cubicBezTo>
                <a:lnTo>
                  <a:pt x="178594" y="200025"/>
                </a:lnTo>
                <a:cubicBezTo>
                  <a:pt x="178594" y="203955"/>
                  <a:pt x="175380" y="207169"/>
                  <a:pt x="171451" y="207169"/>
                </a:cubicBezTo>
                <a:lnTo>
                  <a:pt x="28576" y="207169"/>
                </a:lnTo>
                <a:cubicBezTo>
                  <a:pt x="24647" y="207169"/>
                  <a:pt x="21433" y="203955"/>
                  <a:pt x="21433" y="200025"/>
                </a:cubicBezTo>
                <a:lnTo>
                  <a:pt x="21433" y="185738"/>
                </a:lnTo>
                <a:cubicBezTo>
                  <a:pt x="21433" y="181808"/>
                  <a:pt x="24647" y="178594"/>
                  <a:pt x="28576" y="178594"/>
                </a:cubicBezTo>
                <a:lnTo>
                  <a:pt x="42863" y="178594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48159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3069423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65725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91384" r="-9138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Plot Development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71370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71370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1370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71370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05359" y="486689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Adding Surprise and Interest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5359" y="5323415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a plot twist to add surprise and interest.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element keeps the audience engaged and adds depth to the storyline.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4405359" y="3294829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Events and Turning Points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05359" y="3751346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key events and turning points.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are crucial for maintaining the reader's interest and driving the story forward.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4405359" y="17119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Visualizing the Story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05359" y="2168427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Creating a plot diagram to visualize the story.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helps in understanding the flow and structure of the narrative.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394512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2982339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57016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Your Short Story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96675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30664" y="477981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a Compelling Opening Paragraph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30664" y="5236331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compelling opening paragraph is crucial to grab the reader's attention.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sets the tone and introduces the main theme or characters of the story.</a:t>
            </a:r>
            <a:endParaRPr lang="en-US" sz="1252" dirty="0"/>
          </a:p>
        </p:txBody>
      </p:sp>
      <p:sp>
        <p:nvSpPr>
          <p:cNvPr id="17" name="Text 15"/>
          <p:cNvSpPr/>
          <p:nvPr/>
        </p:nvSpPr>
        <p:spPr>
          <a:xfrm>
            <a:off x="1430664" y="3207745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Writing a Compelling Opening Paragraph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30664" y="366426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Interactive prompts and games can help spark creativity and generate unique ideas.</a:t>
            </a:r>
            <a:endParaRPr lang="en-US" sz="1251" dirty="0"/>
          </a:p>
          <a:p>
            <a:pPr algn="l" marL="0" indent="0">
              <a:lnSpc>
                <a:spcPct val="90000"/>
              </a:lnSpc>
              <a:spcBef>
                <a:spcPts val="893"/>
              </a:spcBef>
              <a:buNone/>
            </a:pPr>
            <a:r>
              <a:rPr lang="en-US" sz="125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are especially useful for overcoming writer's block and exploring new perspectives.</a:t>
            </a:r>
            <a:endParaRPr lang="en-US" sz="1251" dirty="0"/>
          </a:p>
        </p:txBody>
      </p:sp>
      <p:sp>
        <p:nvSpPr>
          <p:cNvPr id="19" name="Text 17"/>
          <p:cNvSpPr/>
          <p:nvPr/>
        </p:nvSpPr>
        <p:spPr>
          <a:xfrm>
            <a:off x="1430664" y="162482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Interactive Prompts and Games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30664" y="2081343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Starting to write the short story is the first step in the creative process.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brainstorming and organizing your initial ideas to set the foundation.</a:t>
            </a:r>
            <a:endParaRPr lang="en-US" sz="1252" dirty="0"/>
          </a:p>
        </p:txBody>
      </p:sp>
      <p:sp>
        <p:nvSpPr>
          <p:cNvPr id="21" name="Text 19"/>
          <p:cNvSpPr/>
          <p:nvPr/>
        </p:nvSpPr>
        <p:spPr>
          <a:xfrm>
            <a:off x="910980" y="4912586"/>
            <a:ext cx="228590" cy="228600"/>
          </a:xfrm>
          <a:custGeom>
            <a:avLst/>
            <a:gdLst/>
            <a:ahLst/>
            <a:cxnLst/>
            <a:rect l="l" t="t" r="r" b="b"/>
            <a:pathLst>
              <a:path w="228590" h="228600">
                <a:moveTo>
                  <a:pt x="164562" y="7420"/>
                </a:moveTo>
                <a:cubicBezTo>
                  <a:pt x="174456" y="-2473"/>
                  <a:pt x="190448" y="-2473"/>
                  <a:pt x="200343" y="7420"/>
                </a:cubicBezTo>
                <a:lnTo>
                  <a:pt x="221170" y="28248"/>
                </a:lnTo>
                <a:cubicBezTo>
                  <a:pt x="231064" y="38142"/>
                  <a:pt x="231064" y="54135"/>
                  <a:pt x="221170" y="64029"/>
                </a:cubicBezTo>
                <a:lnTo>
                  <a:pt x="189094" y="96103"/>
                </a:lnTo>
                <a:lnTo>
                  <a:pt x="184351" y="100801"/>
                </a:lnTo>
                <a:lnTo>
                  <a:pt x="166009" y="168160"/>
                </a:lnTo>
                <a:cubicBezTo>
                  <a:pt x="163840" y="176203"/>
                  <a:pt x="157832" y="182617"/>
                  <a:pt x="149971" y="185374"/>
                </a:cubicBezTo>
                <a:lnTo>
                  <a:pt x="30658" y="227299"/>
                </a:lnTo>
                <a:cubicBezTo>
                  <a:pt x="22301" y="230237"/>
                  <a:pt x="12995" y="228113"/>
                  <a:pt x="6759" y="221877"/>
                </a:cubicBezTo>
                <a:cubicBezTo>
                  <a:pt x="526" y="215643"/>
                  <a:pt x="-1644" y="206291"/>
                  <a:pt x="1294" y="197933"/>
                </a:cubicBezTo>
                <a:lnTo>
                  <a:pt x="43217" y="78620"/>
                </a:lnTo>
                <a:cubicBezTo>
                  <a:pt x="45974" y="70759"/>
                  <a:pt x="52388" y="64797"/>
                  <a:pt x="60430" y="62582"/>
                </a:cubicBezTo>
                <a:lnTo>
                  <a:pt x="127789" y="44239"/>
                </a:lnTo>
                <a:lnTo>
                  <a:pt x="132486" y="39541"/>
                </a:lnTo>
                <a:lnTo>
                  <a:pt x="164562" y="7466"/>
                </a:lnTo>
                <a:lnTo>
                  <a:pt x="164562" y="7420"/>
                </a:lnTo>
                <a:moveTo>
                  <a:pt x="132262" y="65473"/>
                </a:moveTo>
                <a:lnTo>
                  <a:pt x="66122" y="83498"/>
                </a:lnTo>
                <a:cubicBezTo>
                  <a:pt x="64993" y="83814"/>
                  <a:pt x="64044" y="84673"/>
                  <a:pt x="63683" y="85803"/>
                </a:cubicBezTo>
                <a:lnTo>
                  <a:pt x="26366" y="192015"/>
                </a:lnTo>
                <a:lnTo>
                  <a:pt x="72536" y="145845"/>
                </a:lnTo>
                <a:cubicBezTo>
                  <a:pt x="71181" y="142998"/>
                  <a:pt x="70413" y="139837"/>
                  <a:pt x="70413" y="136492"/>
                </a:cubicBezTo>
                <a:cubicBezTo>
                  <a:pt x="70413" y="124521"/>
                  <a:pt x="80126" y="114807"/>
                  <a:pt x="92097" y="114807"/>
                </a:cubicBezTo>
                <a:cubicBezTo>
                  <a:pt x="104068" y="114807"/>
                  <a:pt x="113781" y="124521"/>
                  <a:pt x="113781" y="136492"/>
                </a:cubicBezTo>
                <a:cubicBezTo>
                  <a:pt x="113781" y="148464"/>
                  <a:pt x="104068" y="158177"/>
                  <a:pt x="92097" y="158177"/>
                </a:cubicBezTo>
                <a:cubicBezTo>
                  <a:pt x="88755" y="158177"/>
                  <a:pt x="85591" y="157409"/>
                  <a:pt x="82745" y="156054"/>
                </a:cubicBezTo>
                <a:lnTo>
                  <a:pt x="36574" y="202224"/>
                </a:lnTo>
                <a:lnTo>
                  <a:pt x="142787" y="164907"/>
                </a:lnTo>
                <a:cubicBezTo>
                  <a:pt x="143916" y="164501"/>
                  <a:pt x="144775" y="163598"/>
                  <a:pt x="145091" y="162468"/>
                </a:cubicBezTo>
                <a:lnTo>
                  <a:pt x="163117" y="96330"/>
                </a:lnTo>
                <a:lnTo>
                  <a:pt x="132262" y="6547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46694" y="3340517"/>
            <a:ext cx="157163" cy="228600"/>
          </a:xfrm>
          <a:custGeom>
            <a:avLst/>
            <a:gdLst/>
            <a:ahLst/>
            <a:cxnLst/>
            <a:rect l="l" t="t" r="r" b="b"/>
            <a:pathLst>
              <a:path w="157163" h="228600">
                <a:moveTo>
                  <a:pt x="125551" y="111129"/>
                </a:moveTo>
                <a:cubicBezTo>
                  <a:pt x="131980" y="101933"/>
                  <a:pt x="135730" y="90724"/>
                  <a:pt x="135730" y="78581"/>
                </a:cubicBezTo>
                <a:cubicBezTo>
                  <a:pt x="135730" y="47014"/>
                  <a:pt x="110147" y="21431"/>
                  <a:pt x="78580" y="21431"/>
                </a:cubicBezTo>
                <a:cubicBezTo>
                  <a:pt x="47014" y="21431"/>
                  <a:pt x="21429" y="47014"/>
                  <a:pt x="21429" y="78581"/>
                </a:cubicBezTo>
                <a:cubicBezTo>
                  <a:pt x="21429" y="90724"/>
                  <a:pt x="25179" y="101933"/>
                  <a:pt x="31608" y="111129"/>
                </a:cubicBezTo>
                <a:cubicBezTo>
                  <a:pt x="33260" y="113495"/>
                  <a:pt x="35225" y="116175"/>
                  <a:pt x="37323" y="119032"/>
                </a:cubicBezTo>
                <a:lnTo>
                  <a:pt x="37323" y="119032"/>
                </a:lnTo>
                <a:cubicBezTo>
                  <a:pt x="43083" y="126935"/>
                  <a:pt x="49959" y="136401"/>
                  <a:pt x="55093" y="145733"/>
                </a:cubicBezTo>
                <a:cubicBezTo>
                  <a:pt x="59737" y="154216"/>
                  <a:pt x="62103" y="163056"/>
                  <a:pt x="63264" y="171404"/>
                </a:cubicBezTo>
                <a:lnTo>
                  <a:pt x="41521" y="171450"/>
                </a:lnTo>
                <a:cubicBezTo>
                  <a:pt x="40538" y="166092"/>
                  <a:pt x="38887" y="160868"/>
                  <a:pt x="36253" y="156047"/>
                </a:cubicBezTo>
                <a:cubicBezTo>
                  <a:pt x="31832" y="148009"/>
                  <a:pt x="26340" y="140466"/>
                  <a:pt x="20849" y="132919"/>
                </a:cubicBezTo>
                <a:lnTo>
                  <a:pt x="20849" y="132919"/>
                </a:lnTo>
                <a:lnTo>
                  <a:pt x="20849" y="132919"/>
                </a:lnTo>
                <a:cubicBezTo>
                  <a:pt x="18528" y="129749"/>
                  <a:pt x="16205" y="126580"/>
                  <a:pt x="13973" y="123364"/>
                </a:cubicBezTo>
                <a:cubicBezTo>
                  <a:pt x="5177" y="110684"/>
                  <a:pt x="-2" y="95235"/>
                  <a:pt x="-2" y="78581"/>
                </a:cubicBezTo>
                <a:cubicBezTo>
                  <a:pt x="-2" y="35184"/>
                  <a:pt x="35181" y="0"/>
                  <a:pt x="78580" y="0"/>
                </a:cubicBezTo>
                <a:cubicBezTo>
                  <a:pt x="121978" y="0"/>
                  <a:pt x="157161" y="35184"/>
                  <a:pt x="157161" y="78581"/>
                </a:cubicBezTo>
                <a:cubicBezTo>
                  <a:pt x="157161" y="95235"/>
                  <a:pt x="151982" y="110684"/>
                  <a:pt x="143142" y="123364"/>
                </a:cubicBezTo>
                <a:cubicBezTo>
                  <a:pt x="140910" y="126578"/>
                  <a:pt x="138587" y="129749"/>
                  <a:pt x="136266" y="132919"/>
                </a:cubicBezTo>
                <a:lnTo>
                  <a:pt x="136266" y="132919"/>
                </a:lnTo>
                <a:lnTo>
                  <a:pt x="136266" y="132919"/>
                </a:lnTo>
                <a:cubicBezTo>
                  <a:pt x="130775" y="140420"/>
                  <a:pt x="125282" y="147966"/>
                  <a:pt x="120863" y="156047"/>
                </a:cubicBezTo>
                <a:cubicBezTo>
                  <a:pt x="118229" y="160868"/>
                  <a:pt x="116577" y="166094"/>
                  <a:pt x="115595" y="171450"/>
                </a:cubicBezTo>
                <a:lnTo>
                  <a:pt x="93895" y="171450"/>
                </a:lnTo>
                <a:cubicBezTo>
                  <a:pt x="95057" y="163102"/>
                  <a:pt x="97422" y="154216"/>
                  <a:pt x="102066" y="145778"/>
                </a:cubicBezTo>
                <a:cubicBezTo>
                  <a:pt x="107200" y="136447"/>
                  <a:pt x="114076" y="126980"/>
                  <a:pt x="119836" y="119078"/>
                </a:cubicBezTo>
                <a:lnTo>
                  <a:pt x="119836" y="119078"/>
                </a:lnTo>
                <a:lnTo>
                  <a:pt x="119836" y="119078"/>
                </a:lnTo>
                <a:lnTo>
                  <a:pt x="119836" y="119078"/>
                </a:lnTo>
                <a:cubicBezTo>
                  <a:pt x="121934" y="116220"/>
                  <a:pt x="123855" y="113541"/>
                  <a:pt x="125507" y="111175"/>
                </a:cubicBezTo>
                <a:lnTo>
                  <a:pt x="125551" y="111129"/>
                </a:lnTo>
              </a:path>
              <a:path w="157163" h="228600">
                <a:moveTo>
                  <a:pt x="78581" y="57150"/>
                </a:moveTo>
                <a:cubicBezTo>
                  <a:pt x="66750" y="57150"/>
                  <a:pt x="57151" y="66749"/>
                  <a:pt x="57151" y="78581"/>
                </a:cubicBezTo>
                <a:cubicBezTo>
                  <a:pt x="57151" y="82511"/>
                  <a:pt x="53937" y="85725"/>
                  <a:pt x="50007" y="85725"/>
                </a:cubicBezTo>
                <a:cubicBezTo>
                  <a:pt x="46078" y="85725"/>
                  <a:pt x="42865" y="82511"/>
                  <a:pt x="42865" y="78581"/>
                </a:cubicBezTo>
                <a:cubicBezTo>
                  <a:pt x="42865" y="58846"/>
                  <a:pt x="58848" y="42863"/>
                  <a:pt x="78583" y="42863"/>
                </a:cubicBezTo>
                <a:cubicBezTo>
                  <a:pt x="82512" y="42863"/>
                  <a:pt x="85726" y="46077"/>
                  <a:pt x="85726" y="50006"/>
                </a:cubicBezTo>
                <a:cubicBezTo>
                  <a:pt x="85726" y="53936"/>
                  <a:pt x="82512" y="57150"/>
                  <a:pt x="78583" y="57150"/>
                </a:cubicBezTo>
                <a:lnTo>
                  <a:pt x="78581" y="57150"/>
                </a:lnTo>
              </a:path>
              <a:path w="157163" h="228600">
                <a:moveTo>
                  <a:pt x="78581" y="228600"/>
                </a:moveTo>
                <a:cubicBezTo>
                  <a:pt x="58846" y="228600"/>
                  <a:pt x="42863" y="212616"/>
                  <a:pt x="42863" y="192881"/>
                </a:cubicBezTo>
                <a:lnTo>
                  <a:pt x="42863" y="185738"/>
                </a:lnTo>
                <a:lnTo>
                  <a:pt x="114301" y="185738"/>
                </a:lnTo>
                <a:lnTo>
                  <a:pt x="114301" y="192881"/>
                </a:lnTo>
                <a:cubicBezTo>
                  <a:pt x="114301" y="212616"/>
                  <a:pt x="98318" y="228600"/>
                  <a:pt x="78583" y="228600"/>
                </a:cubicBezTo>
                <a:lnTo>
                  <a:pt x="78581" y="2286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0983" y="1757598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2178" y="210975"/>
                  <a:pt x="76514" y="208742"/>
                  <a:pt x="80313" y="205836"/>
                </a:cubicBezTo>
                <a:lnTo>
                  <a:pt x="80448" y="205925"/>
                </a:lnTo>
                <a:lnTo>
                  <a:pt x="80672" y="205569"/>
                </a:lnTo>
                <a:cubicBezTo>
                  <a:pt x="81298" y="205077"/>
                  <a:pt x="81879" y="204586"/>
                  <a:pt x="82459" y="204094"/>
                </a:cubicBezTo>
                <a:cubicBezTo>
                  <a:pt x="83086" y="203557"/>
                  <a:pt x="83666" y="202976"/>
                  <a:pt x="84247" y="202396"/>
                </a:cubicBezTo>
                <a:lnTo>
                  <a:pt x="220204" y="66481"/>
                </a:lnTo>
                <a:cubicBezTo>
                  <a:pt x="229992" y="56693"/>
                  <a:pt x="231199" y="41633"/>
                  <a:pt x="223868" y="30502"/>
                </a:cubicBezTo>
                <a:cubicBezTo>
                  <a:pt x="222839" y="28938"/>
                  <a:pt x="221589" y="27418"/>
                  <a:pt x="220204" y="26033"/>
                </a:cubicBezTo>
                <a:lnTo>
                  <a:pt x="202594" y="8378"/>
                </a:lnTo>
                <a:cubicBezTo>
                  <a:pt x="191421" y="-2796"/>
                  <a:pt x="173319" y="-2796"/>
                  <a:pt x="162146" y="8378"/>
                </a:cubicBezTo>
                <a:lnTo>
                  <a:pt x="26189" y="144336"/>
                </a:lnTo>
                <a:cubicBezTo>
                  <a:pt x="25071" y="145454"/>
                  <a:pt x="23999" y="146661"/>
                  <a:pt x="23016" y="147911"/>
                </a:cubicBezTo>
                <a:lnTo>
                  <a:pt x="22659" y="148135"/>
                </a:lnTo>
                <a:lnTo>
                  <a:pt x="22749" y="148270"/>
                </a:lnTo>
                <a:cubicBezTo>
                  <a:pt x="19843" y="152069"/>
                  <a:pt x="17654" y="156404"/>
                  <a:pt x="16268" y="161053"/>
                </a:cubicBezTo>
                <a:lnTo>
                  <a:pt x="16266" y="161053"/>
                </a:lnTo>
                <a:moveTo>
                  <a:pt x="171173" y="85119"/>
                </a:moveTo>
                <a:lnTo>
                  <a:pt x="88222" y="168071"/>
                </a:lnTo>
                <a:lnTo>
                  <a:pt x="66054" y="162530"/>
                </a:lnTo>
                <a:lnTo>
                  <a:pt x="60513" y="140363"/>
                </a:lnTo>
                <a:lnTo>
                  <a:pt x="143464" y="57411"/>
                </a:lnTo>
                <a:lnTo>
                  <a:pt x="171173" y="85119"/>
                </a:lnTo>
                <a:moveTo>
                  <a:pt x="43349" y="160159"/>
                </a:moveTo>
                <a:lnTo>
                  <a:pt x="46791" y="174015"/>
                </a:lnTo>
                <a:cubicBezTo>
                  <a:pt x="47731" y="177858"/>
                  <a:pt x="50768" y="180852"/>
                  <a:pt x="54613" y="181835"/>
                </a:cubicBezTo>
                <a:lnTo>
                  <a:pt x="68468" y="185276"/>
                </a:lnTo>
                <a:lnTo>
                  <a:pt x="65160" y="190282"/>
                </a:lnTo>
                <a:cubicBezTo>
                  <a:pt x="63999" y="190908"/>
                  <a:pt x="62792" y="191443"/>
                  <a:pt x="61539" y="191802"/>
                </a:cubicBezTo>
                <a:lnTo>
                  <a:pt x="51082" y="194886"/>
                </a:lnTo>
                <a:lnTo>
                  <a:pt x="26545" y="202037"/>
                </a:lnTo>
                <a:lnTo>
                  <a:pt x="33741" y="177544"/>
                </a:lnTo>
                <a:lnTo>
                  <a:pt x="36825" y="167086"/>
                </a:lnTo>
                <a:cubicBezTo>
                  <a:pt x="37182" y="165836"/>
                  <a:pt x="37719" y="164583"/>
                  <a:pt x="38345" y="163465"/>
                </a:cubicBezTo>
                <a:lnTo>
                  <a:pt x="43349" y="160159"/>
                </a:lnTo>
                <a:moveTo>
                  <a:pt x="140915" y="97498"/>
                </a:moveTo>
                <a:cubicBezTo>
                  <a:pt x="143685" y="94727"/>
                  <a:pt x="143685" y="90169"/>
                  <a:pt x="140915" y="87396"/>
                </a:cubicBezTo>
                <a:cubicBezTo>
                  <a:pt x="138145" y="84625"/>
                  <a:pt x="133584" y="84625"/>
                  <a:pt x="130814" y="87396"/>
                </a:cubicBezTo>
                <a:lnTo>
                  <a:pt x="87909" y="130302"/>
                </a:lnTo>
                <a:cubicBezTo>
                  <a:pt x="85138" y="133073"/>
                  <a:pt x="85138" y="137631"/>
                  <a:pt x="87909" y="140404"/>
                </a:cubicBezTo>
                <a:cubicBezTo>
                  <a:pt x="90679" y="143174"/>
                  <a:pt x="95239" y="143174"/>
                  <a:pt x="98010" y="140404"/>
                </a:cubicBezTo>
                <a:lnTo>
                  <a:pt x="140915" y="9749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39" y="548639"/>
            <a:ext cx="11088717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Sharing and Feedback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1457226"/>
            <a:ext cx="11088718" cy="1828800"/>
          </a:xfrm>
          <a:prstGeom prst="rect">
            <a:avLst/>
          </a:prstGeom>
          <a:blipFill>
            <a:blip r:embed="rId1"/>
            <a:srcRect/>
            <a:stretch>
              <a:fillRect l="0" r="0" t="-152034" b="-15203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94921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21680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762836" y="352547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36956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feedback to improve and revise the story enhances its quality.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iterative process ensures the narrative becomes more engaging and polished.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36957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Story Revision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02999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Giving and receiving constructive feedback is essential for growth.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helps identify strengths and areas for improvement in storytelling.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02999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Constructive Feedback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9042" y="47899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Sharing short stories with peers fosters a sense of community and collaboration.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writers to showcase their work and gain diverse perspectives.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69042" y="4302943"/>
            <a:ext cx="3200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Peer Sharing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22864" y="3685496"/>
            <a:ext cx="228584" cy="228600"/>
          </a:xfrm>
          <a:custGeom>
            <a:avLst/>
            <a:gdLst/>
            <a:ahLst/>
            <a:cxnLst/>
            <a:rect l="l" t="t" r="r" b="b"/>
            <a:pathLst>
              <a:path w="228584" h="228600">
                <a:moveTo>
                  <a:pt x="16266" y="161053"/>
                </a:moveTo>
                <a:lnTo>
                  <a:pt x="5987" y="195958"/>
                </a:lnTo>
                <a:lnTo>
                  <a:pt x="446" y="214820"/>
                </a:lnTo>
                <a:cubicBezTo>
                  <a:pt x="-672" y="218619"/>
                  <a:pt x="357" y="222686"/>
                  <a:pt x="3127" y="225457"/>
                </a:cubicBezTo>
                <a:cubicBezTo>
                  <a:pt x="5897" y="228227"/>
                  <a:pt x="9966" y="229256"/>
                  <a:pt x="13720" y="228184"/>
                </a:cubicBezTo>
                <a:lnTo>
                  <a:pt x="32626" y="222597"/>
                </a:lnTo>
                <a:lnTo>
                  <a:pt x="67531" y="212317"/>
                </a:lnTo>
                <a:cubicBezTo>
                  <a:pt x="73071" y="210707"/>
                  <a:pt x="78123" y="207891"/>
                  <a:pt x="82457" y="204094"/>
                </a:cubicBezTo>
                <a:cubicBezTo>
                  <a:pt x="83083" y="203557"/>
                  <a:pt x="83664" y="202976"/>
                  <a:pt x="84245" y="202396"/>
                </a:cubicBezTo>
                <a:lnTo>
                  <a:pt x="220202" y="66481"/>
                </a:lnTo>
                <a:cubicBezTo>
                  <a:pt x="229990" y="56693"/>
                  <a:pt x="231197" y="41633"/>
                  <a:pt x="223866" y="30502"/>
                </a:cubicBezTo>
                <a:cubicBezTo>
                  <a:pt x="222837" y="28938"/>
                  <a:pt x="221587" y="27418"/>
                  <a:pt x="220202" y="26033"/>
                </a:cubicBezTo>
                <a:lnTo>
                  <a:pt x="202592" y="8378"/>
                </a:lnTo>
                <a:cubicBezTo>
                  <a:pt x="191418" y="-2796"/>
                  <a:pt x="173317" y="-2796"/>
                  <a:pt x="162144" y="8378"/>
                </a:cubicBezTo>
                <a:lnTo>
                  <a:pt x="26187" y="144336"/>
                </a:lnTo>
                <a:cubicBezTo>
                  <a:pt x="21539" y="148983"/>
                  <a:pt x="18143" y="154748"/>
                  <a:pt x="16264" y="161051"/>
                </a:cubicBezTo>
                <a:lnTo>
                  <a:pt x="16266" y="161053"/>
                </a:lnTo>
                <a:moveTo>
                  <a:pt x="36825" y="167086"/>
                </a:moveTo>
                <a:cubicBezTo>
                  <a:pt x="37584" y="164583"/>
                  <a:pt x="38836" y="162258"/>
                  <a:pt x="40578" y="160292"/>
                </a:cubicBezTo>
                <a:cubicBezTo>
                  <a:pt x="40846" y="160025"/>
                  <a:pt x="41070" y="159755"/>
                  <a:pt x="41337" y="159487"/>
                </a:cubicBezTo>
                <a:lnTo>
                  <a:pt x="143461" y="57408"/>
                </a:lnTo>
                <a:lnTo>
                  <a:pt x="171170" y="85119"/>
                </a:lnTo>
                <a:lnTo>
                  <a:pt x="69089" y="187244"/>
                </a:lnTo>
                <a:cubicBezTo>
                  <a:pt x="66989" y="189345"/>
                  <a:pt x="64351" y="190908"/>
                  <a:pt x="61491" y="191759"/>
                </a:cubicBezTo>
                <a:lnTo>
                  <a:pt x="51034" y="194843"/>
                </a:lnTo>
                <a:lnTo>
                  <a:pt x="26541" y="202039"/>
                </a:lnTo>
                <a:lnTo>
                  <a:pt x="33737" y="177547"/>
                </a:lnTo>
                <a:lnTo>
                  <a:pt x="36825" y="16708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81700" y="3699787"/>
            <a:ext cx="228600" cy="200019"/>
          </a:xfrm>
          <a:custGeom>
            <a:avLst/>
            <a:gdLst/>
            <a:ahLst/>
            <a:cxnLst/>
            <a:rect l="l" t="t" r="r" b="b"/>
            <a:pathLst>
              <a:path w="228600" h="200019">
                <a:moveTo>
                  <a:pt x="55230" y="160381"/>
                </a:moveTo>
                <a:cubicBezTo>
                  <a:pt x="60988" y="156185"/>
                  <a:pt x="68443" y="155115"/>
                  <a:pt x="75139" y="157525"/>
                </a:cubicBezTo>
                <a:cubicBezTo>
                  <a:pt x="86966" y="161809"/>
                  <a:pt x="100225" y="164266"/>
                  <a:pt x="114330" y="164266"/>
                </a:cubicBezTo>
                <a:cubicBezTo>
                  <a:pt x="169992" y="164266"/>
                  <a:pt x="207176" y="128332"/>
                  <a:pt x="207176" y="92847"/>
                </a:cubicBezTo>
                <a:cubicBezTo>
                  <a:pt x="207176" y="57359"/>
                  <a:pt x="169994" y="21428"/>
                  <a:pt x="114330" y="21428"/>
                </a:cubicBezTo>
                <a:cubicBezTo>
                  <a:pt x="58668" y="21428"/>
                  <a:pt x="21484" y="57362"/>
                  <a:pt x="21484" y="92847"/>
                </a:cubicBezTo>
                <a:cubicBezTo>
                  <a:pt x="21484" y="107130"/>
                  <a:pt x="27018" y="120879"/>
                  <a:pt x="37420" y="132663"/>
                </a:cubicBezTo>
                <a:cubicBezTo>
                  <a:pt x="41258" y="136993"/>
                  <a:pt x="43132" y="142706"/>
                  <a:pt x="42686" y="148508"/>
                </a:cubicBezTo>
                <a:cubicBezTo>
                  <a:pt x="42062" y="156587"/>
                  <a:pt x="40142" y="163998"/>
                  <a:pt x="37644" y="170558"/>
                </a:cubicBezTo>
                <a:cubicBezTo>
                  <a:pt x="45231" y="167032"/>
                  <a:pt x="51526" y="163103"/>
                  <a:pt x="55230" y="160425"/>
                </a:cubicBezTo>
                <a:lnTo>
                  <a:pt x="55230" y="160381"/>
                </a:lnTo>
                <a:moveTo>
                  <a:pt x="9521" y="178503"/>
                </a:moveTo>
                <a:cubicBezTo>
                  <a:pt x="10324" y="177297"/>
                  <a:pt x="11083" y="176093"/>
                  <a:pt x="11798" y="174887"/>
                </a:cubicBezTo>
                <a:cubicBezTo>
                  <a:pt x="16263" y="167476"/>
                  <a:pt x="20503" y="157745"/>
                  <a:pt x="21351" y="146810"/>
                </a:cubicBezTo>
                <a:cubicBezTo>
                  <a:pt x="7960" y="131589"/>
                  <a:pt x="59" y="112975"/>
                  <a:pt x="59" y="92843"/>
                </a:cubicBezTo>
                <a:cubicBezTo>
                  <a:pt x="59" y="41554"/>
                  <a:pt x="51213" y="-2"/>
                  <a:pt x="114330" y="-2"/>
                </a:cubicBezTo>
                <a:cubicBezTo>
                  <a:pt x="177446" y="-2"/>
                  <a:pt x="228600" y="41556"/>
                  <a:pt x="228600" y="92843"/>
                </a:cubicBezTo>
                <a:cubicBezTo>
                  <a:pt x="228600" y="144132"/>
                  <a:pt x="177446" y="185688"/>
                  <a:pt x="114330" y="185688"/>
                </a:cubicBezTo>
                <a:cubicBezTo>
                  <a:pt x="97770" y="185688"/>
                  <a:pt x="82056" y="182831"/>
                  <a:pt x="67862" y="177697"/>
                </a:cubicBezTo>
                <a:cubicBezTo>
                  <a:pt x="62550" y="181581"/>
                  <a:pt x="53890" y="186892"/>
                  <a:pt x="43624" y="191356"/>
                </a:cubicBezTo>
                <a:cubicBezTo>
                  <a:pt x="36885" y="194303"/>
                  <a:pt x="29206" y="196981"/>
                  <a:pt x="21260" y="198543"/>
                </a:cubicBezTo>
                <a:cubicBezTo>
                  <a:pt x="20903" y="198633"/>
                  <a:pt x="20547" y="198677"/>
                  <a:pt x="20188" y="198767"/>
                </a:cubicBezTo>
                <a:cubicBezTo>
                  <a:pt x="18224" y="199125"/>
                  <a:pt x="16304" y="199437"/>
                  <a:pt x="14297" y="199615"/>
                </a:cubicBezTo>
                <a:cubicBezTo>
                  <a:pt x="14207" y="199615"/>
                  <a:pt x="14073" y="199659"/>
                  <a:pt x="13983" y="199659"/>
                </a:cubicBezTo>
                <a:cubicBezTo>
                  <a:pt x="11707" y="199883"/>
                  <a:pt x="9430" y="200017"/>
                  <a:pt x="7153" y="200017"/>
                </a:cubicBezTo>
                <a:cubicBezTo>
                  <a:pt x="4252" y="200017"/>
                  <a:pt x="1662" y="198277"/>
                  <a:pt x="546" y="195599"/>
                </a:cubicBezTo>
                <a:cubicBezTo>
                  <a:pt x="-569" y="192920"/>
                  <a:pt x="55" y="189884"/>
                  <a:pt x="2064" y="187832"/>
                </a:cubicBezTo>
                <a:cubicBezTo>
                  <a:pt x="3895" y="185958"/>
                  <a:pt x="5546" y="183948"/>
                  <a:pt x="7107" y="181805"/>
                </a:cubicBezTo>
                <a:cubicBezTo>
                  <a:pt x="7866" y="180779"/>
                  <a:pt x="8579" y="179751"/>
                  <a:pt x="9249" y="178725"/>
                </a:cubicBezTo>
                <a:lnTo>
                  <a:pt x="9384" y="178501"/>
                </a:lnTo>
                <a:lnTo>
                  <a:pt x="9521" y="1785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054941" y="3730901"/>
            <a:ext cx="228600" cy="137789"/>
          </a:xfrm>
          <a:custGeom>
            <a:avLst/>
            <a:gdLst/>
            <a:ahLst/>
            <a:cxnLst/>
            <a:rect l="l" t="t" r="r" b="b"/>
            <a:pathLst>
              <a:path w="228600" h="137789">
                <a:moveTo>
                  <a:pt x="97226" y="215"/>
                </a:moveTo>
                <a:lnTo>
                  <a:pt x="78974" y="18468"/>
                </a:lnTo>
                <a:cubicBezTo>
                  <a:pt x="73509" y="19968"/>
                  <a:pt x="68438" y="22719"/>
                  <a:pt x="64152" y="26505"/>
                </a:cubicBezTo>
                <a:lnTo>
                  <a:pt x="54651" y="34971"/>
                </a:lnTo>
                <a:cubicBezTo>
                  <a:pt x="51008" y="38221"/>
                  <a:pt x="46257" y="40007"/>
                  <a:pt x="41363" y="40007"/>
                </a:cubicBezTo>
                <a:lnTo>
                  <a:pt x="34290" y="40007"/>
                </a:lnTo>
                <a:lnTo>
                  <a:pt x="34290" y="85727"/>
                </a:lnTo>
                <a:cubicBezTo>
                  <a:pt x="41575" y="85942"/>
                  <a:pt x="48507" y="88906"/>
                  <a:pt x="53684" y="94085"/>
                </a:cubicBezTo>
                <a:lnTo>
                  <a:pt x="66399" y="106800"/>
                </a:lnTo>
                <a:lnTo>
                  <a:pt x="68900" y="109301"/>
                </a:lnTo>
                <a:lnTo>
                  <a:pt x="68900" y="109301"/>
                </a:lnTo>
                <a:lnTo>
                  <a:pt x="78545" y="118945"/>
                </a:lnTo>
                <a:cubicBezTo>
                  <a:pt x="80760" y="121159"/>
                  <a:pt x="84404" y="121159"/>
                  <a:pt x="86617" y="118945"/>
                </a:cubicBezTo>
                <a:cubicBezTo>
                  <a:pt x="87225" y="118337"/>
                  <a:pt x="87689" y="117624"/>
                  <a:pt x="87938" y="116873"/>
                </a:cubicBezTo>
                <a:cubicBezTo>
                  <a:pt x="88939" y="114123"/>
                  <a:pt x="91259" y="112050"/>
                  <a:pt x="94117" y="111408"/>
                </a:cubicBezTo>
                <a:cubicBezTo>
                  <a:pt x="96974" y="110765"/>
                  <a:pt x="99974" y="111623"/>
                  <a:pt x="102047" y="113730"/>
                </a:cubicBezTo>
                <a:lnTo>
                  <a:pt x="105906" y="117516"/>
                </a:lnTo>
                <a:cubicBezTo>
                  <a:pt x="110050" y="121660"/>
                  <a:pt x="116764" y="121660"/>
                  <a:pt x="120872" y="117516"/>
                </a:cubicBezTo>
                <a:cubicBezTo>
                  <a:pt x="122802" y="115587"/>
                  <a:pt x="123837" y="113124"/>
                  <a:pt x="123945" y="110587"/>
                </a:cubicBezTo>
                <a:cubicBezTo>
                  <a:pt x="124086" y="107444"/>
                  <a:pt x="125945" y="104658"/>
                  <a:pt x="128802" y="103301"/>
                </a:cubicBezTo>
                <a:cubicBezTo>
                  <a:pt x="131660" y="101943"/>
                  <a:pt x="134981" y="102228"/>
                  <a:pt x="137517" y="104050"/>
                </a:cubicBezTo>
                <a:cubicBezTo>
                  <a:pt x="140875" y="106444"/>
                  <a:pt x="145554" y="106123"/>
                  <a:pt x="148553" y="103121"/>
                </a:cubicBezTo>
                <a:cubicBezTo>
                  <a:pt x="151912" y="99764"/>
                  <a:pt x="151912" y="94335"/>
                  <a:pt x="148553" y="91013"/>
                </a:cubicBezTo>
                <a:lnTo>
                  <a:pt x="121478" y="63938"/>
                </a:lnTo>
                <a:lnTo>
                  <a:pt x="108690" y="75726"/>
                </a:lnTo>
                <a:cubicBezTo>
                  <a:pt x="98938" y="84728"/>
                  <a:pt x="83974" y="84870"/>
                  <a:pt x="74044" y="76047"/>
                </a:cubicBezTo>
                <a:cubicBezTo>
                  <a:pt x="62721" y="65975"/>
                  <a:pt x="62470" y="48401"/>
                  <a:pt x="73472" y="38006"/>
                </a:cubicBezTo>
                <a:lnTo>
                  <a:pt x="98511" y="14360"/>
                </a:lnTo>
                <a:cubicBezTo>
                  <a:pt x="108297" y="5145"/>
                  <a:pt x="121227" y="1"/>
                  <a:pt x="134693" y="1"/>
                </a:cubicBezTo>
                <a:cubicBezTo>
                  <a:pt x="147589" y="1"/>
                  <a:pt x="160054" y="4752"/>
                  <a:pt x="169662" y="13288"/>
                </a:cubicBezTo>
                <a:lnTo>
                  <a:pt x="180413" y="22861"/>
                </a:lnTo>
                <a:lnTo>
                  <a:pt x="194308" y="22861"/>
                </a:lnTo>
                <a:lnTo>
                  <a:pt x="208595" y="22861"/>
                </a:lnTo>
                <a:lnTo>
                  <a:pt x="222883" y="22861"/>
                </a:lnTo>
                <a:cubicBezTo>
                  <a:pt x="226026" y="22861"/>
                  <a:pt x="228598" y="25432"/>
                  <a:pt x="228598" y="28576"/>
                </a:cubicBezTo>
                <a:lnTo>
                  <a:pt x="228598" y="102871"/>
                </a:lnTo>
                <a:cubicBezTo>
                  <a:pt x="228598" y="109192"/>
                  <a:pt x="223491" y="114300"/>
                  <a:pt x="217168" y="114300"/>
                </a:cubicBezTo>
                <a:lnTo>
                  <a:pt x="205738" y="114300"/>
                </a:lnTo>
                <a:cubicBezTo>
                  <a:pt x="201522" y="114300"/>
                  <a:pt x="197808" y="112014"/>
                  <a:pt x="195844" y="108585"/>
                </a:cubicBezTo>
                <a:lnTo>
                  <a:pt x="165518" y="108585"/>
                </a:lnTo>
                <a:cubicBezTo>
                  <a:pt x="164304" y="110978"/>
                  <a:pt x="162697" y="113264"/>
                  <a:pt x="160697" y="115265"/>
                </a:cubicBezTo>
                <a:cubicBezTo>
                  <a:pt x="154588" y="121373"/>
                  <a:pt x="146123" y="123766"/>
                  <a:pt x="138193" y="122443"/>
                </a:cubicBezTo>
                <a:cubicBezTo>
                  <a:pt x="136909" y="125050"/>
                  <a:pt x="135157" y="127480"/>
                  <a:pt x="132979" y="129658"/>
                </a:cubicBezTo>
                <a:cubicBezTo>
                  <a:pt x="123227" y="139409"/>
                  <a:pt x="107977" y="140374"/>
                  <a:pt x="97118" y="132552"/>
                </a:cubicBezTo>
                <a:cubicBezTo>
                  <a:pt x="88153" y="139981"/>
                  <a:pt x="74793" y="139517"/>
                  <a:pt x="66401" y="131087"/>
                </a:cubicBezTo>
                <a:lnTo>
                  <a:pt x="56793" y="121443"/>
                </a:lnTo>
                <a:lnTo>
                  <a:pt x="54293" y="118942"/>
                </a:lnTo>
                <a:lnTo>
                  <a:pt x="41575" y="106227"/>
                </a:lnTo>
                <a:cubicBezTo>
                  <a:pt x="39612" y="104262"/>
                  <a:pt x="37040" y="103120"/>
                  <a:pt x="34290" y="102905"/>
                </a:cubicBezTo>
                <a:cubicBezTo>
                  <a:pt x="34290" y="109191"/>
                  <a:pt x="29147" y="114299"/>
                  <a:pt x="22860" y="114299"/>
                </a:cubicBezTo>
                <a:lnTo>
                  <a:pt x="11430" y="114299"/>
                </a:lnTo>
                <a:cubicBezTo>
                  <a:pt x="5107" y="114299"/>
                  <a:pt x="0" y="109191"/>
                  <a:pt x="0" y="102869"/>
                </a:cubicBezTo>
                <a:lnTo>
                  <a:pt x="0" y="28575"/>
                </a:lnTo>
                <a:cubicBezTo>
                  <a:pt x="0" y="25432"/>
                  <a:pt x="2572" y="22859"/>
                  <a:pt x="5715" y="22859"/>
                </a:cubicBezTo>
                <a:lnTo>
                  <a:pt x="20003" y="22859"/>
                </a:lnTo>
                <a:lnTo>
                  <a:pt x="34290" y="22859"/>
                </a:lnTo>
                <a:lnTo>
                  <a:pt x="41363" y="22859"/>
                </a:lnTo>
                <a:cubicBezTo>
                  <a:pt x="42078" y="22859"/>
                  <a:pt x="42755" y="22610"/>
                  <a:pt x="43256" y="22145"/>
                </a:cubicBezTo>
                <a:lnTo>
                  <a:pt x="52722" y="13716"/>
                </a:lnTo>
                <a:cubicBezTo>
                  <a:pt x="62687" y="4893"/>
                  <a:pt x="75511" y="0"/>
                  <a:pt x="88834" y="0"/>
                </a:cubicBezTo>
                <a:lnTo>
                  <a:pt x="92512" y="0"/>
                </a:lnTo>
                <a:cubicBezTo>
                  <a:pt x="94083" y="0"/>
                  <a:pt x="95692" y="72"/>
                  <a:pt x="97226" y="215"/>
                </a:cubicBezTo>
                <a:lnTo>
                  <a:pt x="97226" y="215"/>
                </a:lnTo>
                <a:moveTo>
                  <a:pt x="194310" y="91440"/>
                </a:moveTo>
                <a:lnTo>
                  <a:pt x="194310" y="40004"/>
                </a:lnTo>
                <a:lnTo>
                  <a:pt x="177165" y="40004"/>
                </a:lnTo>
                <a:cubicBezTo>
                  <a:pt x="175057" y="40004"/>
                  <a:pt x="173020" y="39219"/>
                  <a:pt x="171487" y="37826"/>
                </a:cubicBezTo>
                <a:lnTo>
                  <a:pt x="158305" y="26110"/>
                </a:lnTo>
                <a:cubicBezTo>
                  <a:pt x="151804" y="20324"/>
                  <a:pt x="143410" y="17144"/>
                  <a:pt x="134696" y="17144"/>
                </a:cubicBezTo>
                <a:cubicBezTo>
                  <a:pt x="125623" y="17144"/>
                  <a:pt x="116908" y="20609"/>
                  <a:pt x="110299" y="26823"/>
                </a:cubicBezTo>
                <a:lnTo>
                  <a:pt x="85261" y="50469"/>
                </a:lnTo>
                <a:cubicBezTo>
                  <a:pt x="81583" y="53969"/>
                  <a:pt x="81654" y="59864"/>
                  <a:pt x="85439" y="63220"/>
                </a:cubicBezTo>
                <a:cubicBezTo>
                  <a:pt x="88761" y="66186"/>
                  <a:pt x="93797" y="66114"/>
                  <a:pt x="97048" y="63113"/>
                </a:cubicBezTo>
                <a:lnTo>
                  <a:pt x="122728" y="39395"/>
                </a:lnTo>
                <a:cubicBezTo>
                  <a:pt x="126194" y="36181"/>
                  <a:pt x="131623" y="36394"/>
                  <a:pt x="134837" y="39895"/>
                </a:cubicBezTo>
                <a:cubicBezTo>
                  <a:pt x="138052" y="43395"/>
                  <a:pt x="137839" y="48790"/>
                  <a:pt x="134337" y="52004"/>
                </a:cubicBezTo>
                <a:lnTo>
                  <a:pt x="134051" y="52290"/>
                </a:lnTo>
                <a:lnTo>
                  <a:pt x="160626" y="78865"/>
                </a:lnTo>
                <a:cubicBezTo>
                  <a:pt x="164199" y="82436"/>
                  <a:pt x="166519" y="86831"/>
                  <a:pt x="167555" y="91402"/>
                </a:cubicBezTo>
                <a:lnTo>
                  <a:pt x="194271" y="91402"/>
                </a:lnTo>
                <a:lnTo>
                  <a:pt x="194310" y="91440"/>
                </a:lnTo>
                <a:moveTo>
                  <a:pt x="22860" y="97155"/>
                </a:moveTo>
                <a:cubicBezTo>
                  <a:pt x="22860" y="93998"/>
                  <a:pt x="20302" y="91440"/>
                  <a:pt x="17145" y="91440"/>
                </a:cubicBezTo>
                <a:cubicBezTo>
                  <a:pt x="13988" y="91440"/>
                  <a:pt x="11430" y="93998"/>
                  <a:pt x="11430" y="97155"/>
                </a:cubicBezTo>
                <a:cubicBezTo>
                  <a:pt x="11430" y="100312"/>
                  <a:pt x="13988" y="102871"/>
                  <a:pt x="17145" y="102871"/>
                </a:cubicBezTo>
                <a:cubicBezTo>
                  <a:pt x="20302" y="102871"/>
                  <a:pt x="22860" y="100312"/>
                  <a:pt x="22860" y="97155"/>
                </a:cubicBezTo>
                <a:moveTo>
                  <a:pt x="211455" y="102871"/>
                </a:moveTo>
                <a:cubicBezTo>
                  <a:pt x="214612" y="102871"/>
                  <a:pt x="217170" y="100312"/>
                  <a:pt x="217170" y="97155"/>
                </a:cubicBezTo>
                <a:cubicBezTo>
                  <a:pt x="217170" y="93998"/>
                  <a:pt x="214612" y="91440"/>
                  <a:pt x="211455" y="91440"/>
                </a:cubicBezTo>
                <a:cubicBezTo>
                  <a:pt x="208298" y="91440"/>
                  <a:pt x="205740" y="93998"/>
                  <a:pt x="205740" y="97155"/>
                </a:cubicBezTo>
                <a:cubicBezTo>
                  <a:pt x="205740" y="100312"/>
                  <a:pt x="208298" y="102871"/>
                  <a:pt x="211455" y="10287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93538" y="548639"/>
            <a:ext cx="749198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Common Errors to Avoid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693538" y="14908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149086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93538" y="2702538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93538" y="270253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93538" y="387310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93538" y="38731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3538" y="50577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93538" y="505774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76657" y="54640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Themes and symbolism add layers of meaning to a story.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Without them, the narrative may feel superficial or incomplete.</a:t>
            </a:r>
            <a:endParaRPr lang="en-US" sz="1551" dirty="0"/>
          </a:p>
        </p:txBody>
      </p:sp>
      <p:sp>
        <p:nvSpPr>
          <p:cNvPr id="18" name="Text 16"/>
          <p:cNvSpPr/>
          <p:nvPr/>
        </p:nvSpPr>
        <p:spPr>
          <a:xfrm>
            <a:off x="4476657" y="507391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Lack of Theme or Symbolism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76657" y="3889269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Inconsistent Setting and Atmosphere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76657" y="4279377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5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setting that changes inconsistently can disrupt the reader's immersion.</a:t>
            </a:r>
            <a:endParaRPr lang="en-US" sz="1525" dirty="0"/>
          </a:p>
          <a:p>
            <a:pPr algn="l" marL="0" indent="0">
              <a:lnSpc>
                <a:spcPct val="90000"/>
              </a:lnSpc>
              <a:spcBef>
                <a:spcPts val="953"/>
              </a:spcBef>
              <a:buNone/>
            </a:pPr>
            <a:r>
              <a:rPr lang="en-US" sz="1525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Atmosphere plays a crucial role in storytelling and must align with the narrative.</a:t>
            </a:r>
            <a:endParaRPr lang="en-US" sz="1525" dirty="0"/>
          </a:p>
        </p:txBody>
      </p:sp>
      <p:sp>
        <p:nvSpPr>
          <p:cNvPr id="21" name="Text 19"/>
          <p:cNvSpPr/>
          <p:nvPr/>
        </p:nvSpPr>
        <p:spPr>
          <a:xfrm>
            <a:off x="4476657" y="271870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Poor Plot Structure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76657" y="310881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A disorganized plot can confuse readers and weaken the narrative.</a:t>
            </a:r>
            <a:endParaRPr lang="en-US" sz="1551" dirty="0"/>
          </a:p>
          <a:p>
            <a:pPr algn="l" marL="0" indent="0">
              <a:lnSpc>
                <a:spcPct val="90000"/>
              </a:lnSpc>
              <a:spcBef>
                <a:spcPts val="969"/>
              </a:spcBef>
              <a:buNone/>
            </a:pPr>
            <a:r>
              <a:rPr lang="en-US" sz="1551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Stories with weak structure often fail to maintain interest or deliver impact.</a:t>
            </a:r>
            <a:endParaRPr lang="en-US" sz="1551" dirty="0"/>
          </a:p>
        </p:txBody>
      </p:sp>
      <p:sp>
        <p:nvSpPr>
          <p:cNvPr id="23" name="Text 21"/>
          <p:cNvSpPr/>
          <p:nvPr/>
        </p:nvSpPr>
        <p:spPr>
          <a:xfrm>
            <a:off x="4476657" y="1507033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142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Insufficient Character Development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6657" y="1897141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65"/>
              </a:spcBef>
              <a:buNone/>
            </a:pPr>
            <a:r>
              <a:rPr lang="en-US" sz="15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Characters lacking depth can make the story unengaging.</a:t>
            </a:r>
            <a:endParaRPr lang="en-US" sz="1543" dirty="0"/>
          </a:p>
          <a:p>
            <a:pPr algn="l" marL="0" indent="0">
              <a:lnSpc>
                <a:spcPct val="90000"/>
              </a:lnSpc>
              <a:spcBef>
                <a:spcPts val="965"/>
              </a:spcBef>
              <a:buNone/>
            </a:pPr>
            <a:r>
              <a:rPr lang="en-US" sz="1543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Readers may struggle to connect with characters who are not well-developed.</a:t>
            </a:r>
            <a:endParaRPr lang="en-US" sz="15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100031" y="4599432"/>
                </a:move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Conclusion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303294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next steps for further learning.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of key takeaways from the lesson.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03294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Next Steps for Learning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331869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42861" y="21434"/>
                </a:moveTo>
                <a:cubicBezTo>
                  <a:pt x="42861" y="9555"/>
                  <a:pt x="33308" y="5"/>
                  <a:pt x="21431" y="5"/>
                </a:cubicBezTo>
                <a:cubicBezTo>
                  <a:pt x="9553" y="5"/>
                  <a:pt x="0" y="9560"/>
                  <a:pt x="0" y="21438"/>
                </a:cubicBezTo>
                <a:lnTo>
                  <a:pt x="0" y="57159"/>
                </a:lnTo>
                <a:lnTo>
                  <a:pt x="0" y="312995"/>
                </a:lnTo>
                <a:lnTo>
                  <a:pt x="0" y="357197"/>
                </a:lnTo>
                <a:lnTo>
                  <a:pt x="0" y="435780"/>
                </a:lnTo>
                <a:cubicBezTo>
                  <a:pt x="0" y="447658"/>
                  <a:pt x="9553" y="457214"/>
                  <a:pt x="21431" y="457214"/>
                </a:cubicBezTo>
                <a:cubicBezTo>
                  <a:pt x="33308" y="457214"/>
                  <a:pt x="42861" y="447658"/>
                  <a:pt x="42861" y="435785"/>
                </a:cubicBezTo>
                <a:lnTo>
                  <a:pt x="42861" y="346489"/>
                </a:lnTo>
                <a:lnTo>
                  <a:pt x="114566" y="328539"/>
                </a:lnTo>
                <a:cubicBezTo>
                  <a:pt x="151267" y="319340"/>
                  <a:pt x="190112" y="323629"/>
                  <a:pt x="223956" y="340504"/>
                </a:cubicBezTo>
                <a:cubicBezTo>
                  <a:pt x="263425" y="360237"/>
                  <a:pt x="309235" y="362651"/>
                  <a:pt x="350488" y="347111"/>
                </a:cubicBezTo>
                <a:lnTo>
                  <a:pt x="381476" y="335503"/>
                </a:lnTo>
                <a:cubicBezTo>
                  <a:pt x="392637" y="331305"/>
                  <a:pt x="400050" y="320680"/>
                  <a:pt x="400050" y="308715"/>
                </a:cubicBezTo>
                <a:lnTo>
                  <a:pt x="400050" y="58951"/>
                </a:lnTo>
                <a:cubicBezTo>
                  <a:pt x="400050" y="38414"/>
                  <a:pt x="378439" y="25018"/>
                  <a:pt x="360045" y="34217"/>
                </a:cubicBezTo>
                <a:lnTo>
                  <a:pt x="351472" y="38501"/>
                </a:lnTo>
                <a:cubicBezTo>
                  <a:pt x="310127" y="59217"/>
                  <a:pt x="261461" y="59217"/>
                  <a:pt x="220116" y="38501"/>
                </a:cubicBezTo>
                <a:cubicBezTo>
                  <a:pt x="188772" y="22782"/>
                  <a:pt x="152787" y="18855"/>
                  <a:pt x="118763" y="27341"/>
                </a:cubicBezTo>
                <a:lnTo>
                  <a:pt x="42861" y="46452"/>
                </a:lnTo>
                <a:lnTo>
                  <a:pt x="42861" y="21434"/>
                </a:lnTo>
                <a:moveTo>
                  <a:pt x="42861" y="90635"/>
                </a:moveTo>
                <a:lnTo>
                  <a:pt x="129120" y="69023"/>
                </a:lnTo>
                <a:cubicBezTo>
                  <a:pt x="153231" y="63039"/>
                  <a:pt x="178678" y="65809"/>
                  <a:pt x="200913" y="76883"/>
                </a:cubicBezTo>
                <a:cubicBezTo>
                  <a:pt x="249935" y="101352"/>
                  <a:pt x="306910" y="103405"/>
                  <a:pt x="357185" y="82954"/>
                </a:cubicBezTo>
                <a:lnTo>
                  <a:pt x="357185" y="298876"/>
                </a:lnTo>
                <a:lnTo>
                  <a:pt x="335398" y="307001"/>
                </a:lnTo>
                <a:cubicBezTo>
                  <a:pt x="305306" y="318252"/>
                  <a:pt x="271818" y="316556"/>
                  <a:pt x="243066" y="302177"/>
                </a:cubicBezTo>
                <a:cubicBezTo>
                  <a:pt x="200025" y="280657"/>
                  <a:pt x="150823" y="275298"/>
                  <a:pt x="104121" y="286907"/>
                </a:cubicBezTo>
                <a:lnTo>
                  <a:pt x="42861" y="302264"/>
                </a:lnTo>
                <a:lnTo>
                  <a:pt x="42861" y="9063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40267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writing and practicing.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Final thoughts and next steps for further learning.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40267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Practice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40283" y="1629215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77240" y="2891193"/>
            <a:ext cx="310896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Recap of key takeaways from the lesson.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Encouragement to continue writing and practicing.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2294133"/>
            <a:ext cx="310896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Key Takeaways Recap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92709" r="-9270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Additional Resources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13046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Learn strategies to consistently improve your writing skills and storytelling abilities.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Engage in activities that challenge your creativity and expand your knowledge base.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3045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Tips for Continued Learning and Improvement</a:t>
            </a:r>
            <a:endParaRPr lang="en-US" sz="1529" dirty="0"/>
          </a:p>
        </p:txBody>
      </p:sp>
      <p:sp>
        <p:nvSpPr>
          <p:cNvPr id="14" name="Text 12"/>
          <p:cNvSpPr/>
          <p:nvPr/>
        </p:nvSpPr>
        <p:spPr>
          <a:xfrm>
            <a:off x="6335905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07658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Discover platforms that allow you to write, edit, and share your stories with a global audience.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tools offer features like collaborative editing and publishing options to refine your work.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07657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Online Tools and Platforms for Writing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07657" y="1717334"/>
            <a:ext cx="365760" cy="243840"/>
          </a:xfrm>
          <a:custGeom>
            <a:avLst/>
            <a:gdLst/>
            <a:ahLst/>
            <a:cxnLst/>
            <a:rect l="l" t="t" r="r" b="b"/>
            <a:pathLst>
              <a:path w="365760" h="243840">
                <a:moveTo>
                  <a:pt x="40640" y="30480"/>
                </a:moveTo>
                <a:cubicBezTo>
                  <a:pt x="35051" y="30480"/>
                  <a:pt x="30479" y="35052"/>
                  <a:pt x="30479" y="40641"/>
                </a:cubicBezTo>
                <a:lnTo>
                  <a:pt x="30479" y="203202"/>
                </a:lnTo>
                <a:cubicBezTo>
                  <a:pt x="30479" y="208790"/>
                  <a:pt x="35051" y="213362"/>
                  <a:pt x="40640" y="213362"/>
                </a:cubicBezTo>
                <a:lnTo>
                  <a:pt x="325120" y="213362"/>
                </a:lnTo>
                <a:cubicBezTo>
                  <a:pt x="330709" y="213362"/>
                  <a:pt x="335281" y="208790"/>
                  <a:pt x="335281" y="203202"/>
                </a:cubicBezTo>
                <a:lnTo>
                  <a:pt x="335281" y="40641"/>
                </a:lnTo>
                <a:cubicBezTo>
                  <a:pt x="335281" y="35052"/>
                  <a:pt x="330709" y="30480"/>
                  <a:pt x="325120" y="30480"/>
                </a:cubicBezTo>
                <a:lnTo>
                  <a:pt x="40640" y="30480"/>
                </a:lnTo>
                <a:moveTo>
                  <a:pt x="0" y="40641"/>
                </a:moveTo>
                <a:cubicBezTo>
                  <a:pt x="0" y="18225"/>
                  <a:pt x="18226" y="0"/>
                  <a:pt x="40640" y="0"/>
                </a:cubicBezTo>
                <a:lnTo>
                  <a:pt x="325120" y="0"/>
                </a:lnTo>
                <a:cubicBezTo>
                  <a:pt x="347534" y="0"/>
                  <a:pt x="365760" y="18225"/>
                  <a:pt x="365760" y="40641"/>
                </a:cubicBezTo>
                <a:lnTo>
                  <a:pt x="365760" y="203202"/>
                </a:lnTo>
                <a:cubicBezTo>
                  <a:pt x="365760" y="225618"/>
                  <a:pt x="347534" y="243842"/>
                  <a:pt x="325120" y="243842"/>
                </a:cubicBezTo>
                <a:lnTo>
                  <a:pt x="40640" y="243842"/>
                </a:lnTo>
                <a:cubicBezTo>
                  <a:pt x="18226" y="243842"/>
                  <a:pt x="0" y="225618"/>
                  <a:pt x="0" y="203202"/>
                </a:cubicBezTo>
                <a:lnTo>
                  <a:pt x="0" y="40641"/>
                </a:lnTo>
                <a:moveTo>
                  <a:pt x="111762" y="162561"/>
                </a:moveTo>
                <a:lnTo>
                  <a:pt x="254002" y="162561"/>
                </a:lnTo>
                <a:cubicBezTo>
                  <a:pt x="259591" y="162561"/>
                  <a:pt x="264163" y="167133"/>
                  <a:pt x="264163" y="172722"/>
                </a:cubicBezTo>
                <a:lnTo>
                  <a:pt x="264163" y="182882"/>
                </a:lnTo>
                <a:cubicBezTo>
                  <a:pt x="264163" y="188471"/>
                  <a:pt x="259591" y="193043"/>
                  <a:pt x="254002" y="193043"/>
                </a:cubicBezTo>
                <a:lnTo>
                  <a:pt x="111762" y="193043"/>
                </a:lnTo>
                <a:cubicBezTo>
                  <a:pt x="106173" y="193043"/>
                  <a:pt x="101601" y="188471"/>
                  <a:pt x="101601" y="182882"/>
                </a:cubicBezTo>
                <a:lnTo>
                  <a:pt x="101601" y="172722"/>
                </a:lnTo>
                <a:cubicBezTo>
                  <a:pt x="101601" y="167133"/>
                  <a:pt x="106173" y="162561"/>
                  <a:pt x="111762" y="162561"/>
                </a:cubicBezTo>
                <a:moveTo>
                  <a:pt x="66042" y="116841"/>
                </a:moveTo>
                <a:cubicBezTo>
                  <a:pt x="66042" y="111252"/>
                  <a:pt x="70614" y="106680"/>
                  <a:pt x="76202" y="106680"/>
                </a:cubicBezTo>
                <a:lnTo>
                  <a:pt x="86363" y="106680"/>
                </a:lnTo>
                <a:cubicBezTo>
                  <a:pt x="91952" y="106680"/>
                  <a:pt x="96524" y="111252"/>
                  <a:pt x="96524" y="116841"/>
                </a:cubicBezTo>
                <a:lnTo>
                  <a:pt x="96524" y="127002"/>
                </a:lnTo>
                <a:cubicBezTo>
                  <a:pt x="96524" y="132590"/>
                  <a:pt x="91952" y="137162"/>
                  <a:pt x="86363" y="137162"/>
                </a:cubicBezTo>
                <a:lnTo>
                  <a:pt x="76202" y="137162"/>
                </a:lnTo>
                <a:cubicBezTo>
                  <a:pt x="70614" y="137162"/>
                  <a:pt x="66042" y="132590"/>
                  <a:pt x="66042" y="127002"/>
                </a:cubicBezTo>
                <a:lnTo>
                  <a:pt x="66042" y="116841"/>
                </a:lnTo>
                <a:moveTo>
                  <a:pt x="76199" y="55881"/>
                </a:moveTo>
                <a:lnTo>
                  <a:pt x="86360" y="55881"/>
                </a:lnTo>
                <a:cubicBezTo>
                  <a:pt x="91948" y="55881"/>
                  <a:pt x="96520" y="60453"/>
                  <a:pt x="96520" y="66042"/>
                </a:cubicBezTo>
                <a:lnTo>
                  <a:pt x="96520" y="76202"/>
                </a:lnTo>
                <a:cubicBezTo>
                  <a:pt x="96520" y="81791"/>
                  <a:pt x="91948" y="86363"/>
                  <a:pt x="86360" y="86363"/>
                </a:cubicBezTo>
                <a:lnTo>
                  <a:pt x="76199" y="86363"/>
                </a:lnTo>
                <a:cubicBezTo>
                  <a:pt x="70610" y="86363"/>
                  <a:pt x="66038" y="81791"/>
                  <a:pt x="66038" y="76202"/>
                </a:cubicBezTo>
                <a:lnTo>
                  <a:pt x="66038" y="66042"/>
                </a:lnTo>
                <a:cubicBezTo>
                  <a:pt x="66038" y="60453"/>
                  <a:pt x="70610" y="55881"/>
                  <a:pt x="76199" y="55881"/>
                </a:cubicBezTo>
                <a:lnTo>
                  <a:pt x="76199" y="55881"/>
                </a:lnTo>
                <a:moveTo>
                  <a:pt x="116838" y="116841"/>
                </a:moveTo>
                <a:cubicBezTo>
                  <a:pt x="116838" y="111252"/>
                  <a:pt x="121410" y="106680"/>
                  <a:pt x="126999" y="106680"/>
                </a:cubicBezTo>
                <a:lnTo>
                  <a:pt x="137160" y="106680"/>
                </a:lnTo>
                <a:cubicBezTo>
                  <a:pt x="142749" y="106680"/>
                  <a:pt x="147321" y="111252"/>
                  <a:pt x="147321" y="116841"/>
                </a:cubicBezTo>
                <a:lnTo>
                  <a:pt x="147321" y="127002"/>
                </a:lnTo>
                <a:cubicBezTo>
                  <a:pt x="147321" y="132590"/>
                  <a:pt x="142749" y="137162"/>
                  <a:pt x="137160" y="137162"/>
                </a:cubicBezTo>
                <a:lnTo>
                  <a:pt x="126999" y="137162"/>
                </a:lnTo>
                <a:cubicBezTo>
                  <a:pt x="121410" y="137162"/>
                  <a:pt x="116838" y="132590"/>
                  <a:pt x="116838" y="127002"/>
                </a:cubicBezTo>
                <a:lnTo>
                  <a:pt x="116838" y="116841"/>
                </a:lnTo>
                <a:moveTo>
                  <a:pt x="126999" y="55881"/>
                </a:moveTo>
                <a:lnTo>
                  <a:pt x="137160" y="55881"/>
                </a:lnTo>
                <a:cubicBezTo>
                  <a:pt x="142749" y="55881"/>
                  <a:pt x="147321" y="60453"/>
                  <a:pt x="147321" y="66042"/>
                </a:cubicBezTo>
                <a:lnTo>
                  <a:pt x="147321" y="76202"/>
                </a:lnTo>
                <a:cubicBezTo>
                  <a:pt x="147321" y="81791"/>
                  <a:pt x="142749" y="86363"/>
                  <a:pt x="137160" y="86363"/>
                </a:cubicBezTo>
                <a:lnTo>
                  <a:pt x="126999" y="86363"/>
                </a:lnTo>
                <a:cubicBezTo>
                  <a:pt x="121410" y="86363"/>
                  <a:pt x="116838" y="81791"/>
                  <a:pt x="116838" y="76202"/>
                </a:cubicBezTo>
                <a:lnTo>
                  <a:pt x="116838" y="66042"/>
                </a:lnTo>
                <a:cubicBezTo>
                  <a:pt x="116838" y="60453"/>
                  <a:pt x="121410" y="55881"/>
                  <a:pt x="126999" y="55881"/>
                </a:cubicBezTo>
                <a:moveTo>
                  <a:pt x="167639" y="116841"/>
                </a:moveTo>
                <a:cubicBezTo>
                  <a:pt x="167639" y="111252"/>
                  <a:pt x="172211" y="106680"/>
                  <a:pt x="177800" y="106680"/>
                </a:cubicBezTo>
                <a:lnTo>
                  <a:pt x="187960" y="106680"/>
                </a:lnTo>
                <a:cubicBezTo>
                  <a:pt x="193549" y="106680"/>
                  <a:pt x="198121" y="111252"/>
                  <a:pt x="198121" y="116841"/>
                </a:cubicBezTo>
                <a:lnTo>
                  <a:pt x="198121" y="127002"/>
                </a:lnTo>
                <a:cubicBezTo>
                  <a:pt x="198121" y="132590"/>
                  <a:pt x="193549" y="137162"/>
                  <a:pt x="187960" y="137162"/>
                </a:cubicBezTo>
                <a:lnTo>
                  <a:pt x="177800" y="137162"/>
                </a:lnTo>
                <a:cubicBezTo>
                  <a:pt x="172211" y="137162"/>
                  <a:pt x="167639" y="132590"/>
                  <a:pt x="167639" y="127002"/>
                </a:cubicBezTo>
                <a:lnTo>
                  <a:pt x="167639" y="116841"/>
                </a:lnTo>
                <a:moveTo>
                  <a:pt x="177800" y="55881"/>
                </a:moveTo>
                <a:lnTo>
                  <a:pt x="187960" y="55881"/>
                </a:lnTo>
                <a:cubicBezTo>
                  <a:pt x="193549" y="55881"/>
                  <a:pt x="198121" y="60453"/>
                  <a:pt x="198121" y="66042"/>
                </a:cubicBezTo>
                <a:lnTo>
                  <a:pt x="198121" y="76202"/>
                </a:lnTo>
                <a:cubicBezTo>
                  <a:pt x="198121" y="81791"/>
                  <a:pt x="193549" y="86363"/>
                  <a:pt x="187960" y="86363"/>
                </a:cubicBezTo>
                <a:lnTo>
                  <a:pt x="177800" y="86363"/>
                </a:lnTo>
                <a:cubicBezTo>
                  <a:pt x="172211" y="86363"/>
                  <a:pt x="167639" y="81791"/>
                  <a:pt x="167639" y="76202"/>
                </a:cubicBezTo>
                <a:lnTo>
                  <a:pt x="167639" y="66042"/>
                </a:lnTo>
                <a:cubicBezTo>
                  <a:pt x="167639" y="60453"/>
                  <a:pt x="172211" y="55881"/>
                  <a:pt x="177800" y="55881"/>
                </a:cubicBezTo>
                <a:moveTo>
                  <a:pt x="218439" y="116841"/>
                </a:moveTo>
                <a:cubicBezTo>
                  <a:pt x="218439" y="111252"/>
                  <a:pt x="223011" y="106680"/>
                  <a:pt x="228600" y="106680"/>
                </a:cubicBezTo>
                <a:lnTo>
                  <a:pt x="238761" y="106680"/>
                </a:lnTo>
                <a:cubicBezTo>
                  <a:pt x="244350" y="106680"/>
                  <a:pt x="248922" y="111252"/>
                  <a:pt x="248922" y="116841"/>
                </a:cubicBezTo>
                <a:lnTo>
                  <a:pt x="248922" y="127002"/>
                </a:lnTo>
                <a:cubicBezTo>
                  <a:pt x="248922" y="132590"/>
                  <a:pt x="244350" y="137162"/>
                  <a:pt x="238761" y="137162"/>
                </a:cubicBezTo>
                <a:lnTo>
                  <a:pt x="228600" y="137162"/>
                </a:lnTo>
                <a:cubicBezTo>
                  <a:pt x="223011" y="137162"/>
                  <a:pt x="218439" y="132590"/>
                  <a:pt x="218439" y="127002"/>
                </a:cubicBezTo>
                <a:lnTo>
                  <a:pt x="218439" y="116841"/>
                </a:lnTo>
                <a:moveTo>
                  <a:pt x="228600" y="55881"/>
                </a:moveTo>
                <a:lnTo>
                  <a:pt x="238761" y="55881"/>
                </a:lnTo>
                <a:cubicBezTo>
                  <a:pt x="244350" y="55881"/>
                  <a:pt x="248922" y="60453"/>
                  <a:pt x="248922" y="66042"/>
                </a:cubicBezTo>
                <a:lnTo>
                  <a:pt x="248922" y="76202"/>
                </a:lnTo>
                <a:cubicBezTo>
                  <a:pt x="248922" y="81791"/>
                  <a:pt x="244350" y="86363"/>
                  <a:pt x="238761" y="86363"/>
                </a:cubicBezTo>
                <a:lnTo>
                  <a:pt x="228600" y="86363"/>
                </a:lnTo>
                <a:cubicBezTo>
                  <a:pt x="223011" y="86363"/>
                  <a:pt x="218439" y="81791"/>
                  <a:pt x="218439" y="76202"/>
                </a:cubicBezTo>
                <a:lnTo>
                  <a:pt x="218439" y="66042"/>
                </a:lnTo>
                <a:cubicBezTo>
                  <a:pt x="218439" y="60453"/>
                  <a:pt x="223011" y="55881"/>
                  <a:pt x="228600" y="55881"/>
                </a:cubicBezTo>
                <a:moveTo>
                  <a:pt x="269240" y="116841"/>
                </a:moveTo>
                <a:cubicBezTo>
                  <a:pt x="269240" y="111252"/>
                  <a:pt x="273812" y="106680"/>
                  <a:pt x="279400" y="106680"/>
                </a:cubicBezTo>
                <a:lnTo>
                  <a:pt x="289561" y="106680"/>
                </a:lnTo>
                <a:cubicBezTo>
                  <a:pt x="295150" y="106680"/>
                  <a:pt x="299722" y="111252"/>
                  <a:pt x="299722" y="116841"/>
                </a:cubicBezTo>
                <a:lnTo>
                  <a:pt x="299722" y="127002"/>
                </a:lnTo>
                <a:cubicBezTo>
                  <a:pt x="299722" y="132590"/>
                  <a:pt x="295150" y="137162"/>
                  <a:pt x="289561" y="137162"/>
                </a:cubicBezTo>
                <a:lnTo>
                  <a:pt x="279400" y="137162"/>
                </a:lnTo>
                <a:cubicBezTo>
                  <a:pt x="273812" y="137162"/>
                  <a:pt x="269240" y="132590"/>
                  <a:pt x="269240" y="127002"/>
                </a:cubicBezTo>
                <a:lnTo>
                  <a:pt x="269240" y="116841"/>
                </a:lnTo>
                <a:moveTo>
                  <a:pt x="279400" y="55881"/>
                </a:moveTo>
                <a:lnTo>
                  <a:pt x="289561" y="55881"/>
                </a:lnTo>
                <a:cubicBezTo>
                  <a:pt x="295150" y="55881"/>
                  <a:pt x="299722" y="60453"/>
                  <a:pt x="299722" y="66042"/>
                </a:cubicBezTo>
                <a:lnTo>
                  <a:pt x="299722" y="76202"/>
                </a:lnTo>
                <a:cubicBezTo>
                  <a:pt x="299722" y="81791"/>
                  <a:pt x="295150" y="86363"/>
                  <a:pt x="289561" y="86363"/>
                </a:cubicBezTo>
                <a:lnTo>
                  <a:pt x="279400" y="86363"/>
                </a:lnTo>
                <a:cubicBezTo>
                  <a:pt x="273812" y="86363"/>
                  <a:pt x="269240" y="81791"/>
                  <a:pt x="269240" y="76202"/>
                </a:cubicBezTo>
                <a:lnTo>
                  <a:pt x="269240" y="66042"/>
                </a:lnTo>
                <a:cubicBezTo>
                  <a:pt x="269240" y="60453"/>
                  <a:pt x="273812" y="55881"/>
                  <a:pt x="279400" y="55881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2270" y="2882370"/>
            <a:ext cx="233975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Explore a variety of books and articles that enhance your understanding of storytelling.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These resources provide insights into effective writing techniques and narrative structures.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2269" y="2166245"/>
            <a:ext cx="233975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Recommended Reading and Writing Resources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2282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120379" y="1371600"/>
                </a:move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2"/>
            <a:srcRect/>
            <a:stretch>
              <a:fillRect l="-140476" r="-14047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548639"/>
            <a:ext cx="8046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Assessment and Evaluation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6675" y="173038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96675" y="331330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96675" y="48853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142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30664" y="486689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Using Feedback for Instruction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30664" y="5323415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Using feedback to inform future lessons and instruction enhances teaching strategies.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allows educators to address specific student needs effectively.</a:t>
            </a:r>
            <a:endParaRPr lang="en-US" sz="1252" dirty="0"/>
          </a:p>
        </p:txBody>
      </p:sp>
      <p:sp>
        <p:nvSpPr>
          <p:cNvPr id="20" name="Text 18"/>
          <p:cNvSpPr/>
          <p:nvPr/>
        </p:nvSpPr>
        <p:spPr>
          <a:xfrm>
            <a:off x="1430664" y="3294829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Evaluating Student Progress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30664" y="3751346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Evaluating student progress and understanding helps identify areas of improvement.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ensures that students are on track to meet learning objectives.</a:t>
            </a:r>
            <a:endParaRPr lang="en-US" sz="1252" dirty="0"/>
          </a:p>
        </p:txBody>
      </p:sp>
      <p:sp>
        <p:nvSpPr>
          <p:cNvPr id="22" name="Text 20"/>
          <p:cNvSpPr/>
          <p:nvPr/>
        </p:nvSpPr>
        <p:spPr>
          <a:xfrm>
            <a:off x="1430664" y="171191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Understanding Assessment Criteria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30664" y="2168427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Understanding the assessment criteria is crucial for effective evaluation.</a:t>
            </a:r>
            <a:endParaRPr lang="en-US" sz="1252" dirty="0"/>
          </a:p>
          <a:p>
            <a:pPr algn="l" marL="0" indent="0">
              <a:lnSpc>
                <a:spcPct val="90000"/>
              </a:lnSpc>
              <a:spcBef>
                <a:spcPts val="895"/>
              </a:spcBef>
              <a:buNone/>
            </a:pPr>
            <a:r>
              <a:rPr lang="en-US" sz="125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 clear framework for measuring student performance.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28722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3411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74382" y="4357317"/>
                </a:move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Extension Activities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287740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Publishing and sharing student work.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step encourages students to present their polished pieces to an audience, fostering confidence and pride in their creations.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87739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Publishing and Sharing Student Work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310599" y="165637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20015" y="51437"/>
                </a:moveTo>
                <a:cubicBezTo>
                  <a:pt x="104227" y="51437"/>
                  <a:pt x="91439" y="64224"/>
                  <a:pt x="91439" y="80014"/>
                </a:cubicBezTo>
                <a:lnTo>
                  <a:pt x="91439" y="102874"/>
                </a:lnTo>
                <a:lnTo>
                  <a:pt x="302892" y="102874"/>
                </a:lnTo>
                <a:cubicBezTo>
                  <a:pt x="312394" y="102874"/>
                  <a:pt x="320037" y="110518"/>
                  <a:pt x="320037" y="120020"/>
                </a:cubicBezTo>
                <a:cubicBezTo>
                  <a:pt x="320037" y="129523"/>
                  <a:pt x="312394" y="137167"/>
                  <a:pt x="302892" y="137167"/>
                </a:cubicBezTo>
                <a:lnTo>
                  <a:pt x="17141" y="137167"/>
                </a:lnTo>
                <a:cubicBezTo>
                  <a:pt x="7639" y="137167"/>
                  <a:pt x="-3" y="129523"/>
                  <a:pt x="-3" y="120024"/>
                </a:cubicBezTo>
                <a:cubicBezTo>
                  <a:pt x="-3" y="110522"/>
                  <a:pt x="7639" y="102881"/>
                  <a:pt x="17141" y="102881"/>
                </a:cubicBezTo>
                <a:lnTo>
                  <a:pt x="57146" y="102881"/>
                </a:lnTo>
                <a:lnTo>
                  <a:pt x="57146" y="80021"/>
                </a:lnTo>
                <a:cubicBezTo>
                  <a:pt x="57146" y="45303"/>
                  <a:pt x="85294" y="17158"/>
                  <a:pt x="120012" y="17158"/>
                </a:cubicBezTo>
                <a:lnTo>
                  <a:pt x="130298" y="17158"/>
                </a:lnTo>
                <a:cubicBezTo>
                  <a:pt x="136228" y="6942"/>
                  <a:pt x="147298" y="14"/>
                  <a:pt x="160017" y="14"/>
                </a:cubicBezTo>
                <a:lnTo>
                  <a:pt x="205738" y="14"/>
                </a:lnTo>
                <a:cubicBezTo>
                  <a:pt x="224668" y="14"/>
                  <a:pt x="240027" y="15373"/>
                  <a:pt x="240027" y="34304"/>
                </a:cubicBezTo>
                <a:cubicBezTo>
                  <a:pt x="240027" y="53236"/>
                  <a:pt x="224668" y="68594"/>
                  <a:pt x="205738" y="68594"/>
                </a:cubicBezTo>
                <a:lnTo>
                  <a:pt x="160017" y="68594"/>
                </a:lnTo>
                <a:cubicBezTo>
                  <a:pt x="147302" y="68594"/>
                  <a:pt x="136228" y="61663"/>
                  <a:pt x="130298" y="51451"/>
                </a:cubicBezTo>
                <a:lnTo>
                  <a:pt x="120015" y="51437"/>
                </a:lnTo>
              </a:path>
              <a:path w="320040" h="365760">
                <a:moveTo>
                  <a:pt x="52506" y="325183"/>
                </a:moveTo>
                <a:lnTo>
                  <a:pt x="33790" y="160020"/>
                </a:lnTo>
                <a:lnTo>
                  <a:pt x="68293" y="160020"/>
                </a:lnTo>
                <a:lnTo>
                  <a:pt x="86654" y="321327"/>
                </a:lnTo>
                <a:cubicBezTo>
                  <a:pt x="87297" y="327114"/>
                  <a:pt x="92226" y="331470"/>
                  <a:pt x="98012" y="331470"/>
                </a:cubicBezTo>
                <a:lnTo>
                  <a:pt x="222098" y="331470"/>
                </a:lnTo>
                <a:cubicBezTo>
                  <a:pt x="227884" y="331470"/>
                  <a:pt x="232813" y="327114"/>
                  <a:pt x="233456" y="321327"/>
                </a:cubicBezTo>
                <a:lnTo>
                  <a:pt x="251743" y="160020"/>
                </a:lnTo>
                <a:lnTo>
                  <a:pt x="286247" y="160020"/>
                </a:lnTo>
                <a:lnTo>
                  <a:pt x="267531" y="325183"/>
                </a:lnTo>
                <a:cubicBezTo>
                  <a:pt x="264887" y="348258"/>
                  <a:pt x="245384" y="365760"/>
                  <a:pt x="222098" y="365760"/>
                </a:cubicBezTo>
                <a:lnTo>
                  <a:pt x="98012" y="365760"/>
                </a:lnTo>
                <a:cubicBezTo>
                  <a:pt x="74723" y="365760"/>
                  <a:pt x="55220" y="348328"/>
                  <a:pt x="52579" y="325183"/>
                </a:cubicBezTo>
                <a:lnTo>
                  <a:pt x="52506" y="32518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82352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editing and revision.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Students learn the importance of refining their work through structured editing and revision processes.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82351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Introduction to Editing and Revision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82364" y="1656374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5484" y="337560"/>
                  <a:pt x="122422" y="333986"/>
                  <a:pt x="128501" y="329338"/>
                </a:cubicBezTo>
                <a:lnTo>
                  <a:pt x="128716" y="329480"/>
                </a:lnTo>
                <a:lnTo>
                  <a:pt x="129075" y="328910"/>
                </a:lnTo>
                <a:cubicBezTo>
                  <a:pt x="130077" y="328123"/>
                  <a:pt x="131006" y="327337"/>
                  <a:pt x="131935" y="326551"/>
                </a:cubicBezTo>
                <a:cubicBezTo>
                  <a:pt x="132937" y="325691"/>
                  <a:pt x="133866" y="324762"/>
                  <a:pt x="134795" y="323833"/>
                </a:cubicBezTo>
                <a:lnTo>
                  <a:pt x="352326" y="106370"/>
                </a:lnTo>
                <a:cubicBezTo>
                  <a:pt x="367987" y="90708"/>
                  <a:pt x="369918" y="66612"/>
                  <a:pt x="358189" y="48803"/>
                </a:cubicBezTo>
                <a:cubicBezTo>
                  <a:pt x="356543" y="46302"/>
                  <a:pt x="354543" y="43869"/>
                  <a:pt x="352326" y="41653"/>
                </a:cubicBezTo>
                <a:lnTo>
                  <a:pt x="324150" y="13405"/>
                </a:lnTo>
                <a:cubicBezTo>
                  <a:pt x="306273" y="-4473"/>
                  <a:pt x="277310" y="-4473"/>
                  <a:pt x="259433" y="13405"/>
                </a:cubicBezTo>
                <a:lnTo>
                  <a:pt x="41902" y="230937"/>
                </a:lnTo>
                <a:cubicBezTo>
                  <a:pt x="40114" y="232726"/>
                  <a:pt x="38398" y="234657"/>
                  <a:pt x="36826" y="236658"/>
                </a:cubicBezTo>
                <a:lnTo>
                  <a:pt x="36255" y="237016"/>
                </a:lnTo>
                <a:lnTo>
                  <a:pt x="36398" y="237232"/>
                </a:lnTo>
                <a:cubicBezTo>
                  <a:pt x="31749" y="243311"/>
                  <a:pt x="28246" y="250246"/>
                  <a:pt x="26029" y="257685"/>
                </a:cubicBezTo>
                <a:lnTo>
                  <a:pt x="26026" y="257685"/>
                </a:lnTo>
                <a:moveTo>
                  <a:pt x="273876" y="136191"/>
                </a:moveTo>
                <a:lnTo>
                  <a:pt x="141155" y="268914"/>
                </a:lnTo>
                <a:lnTo>
                  <a:pt x="105686" y="260048"/>
                </a:lnTo>
                <a:lnTo>
                  <a:pt x="96821" y="224580"/>
                </a:lnTo>
                <a:lnTo>
                  <a:pt x="229542" y="91857"/>
                </a:lnTo>
                <a:lnTo>
                  <a:pt x="273876" y="136191"/>
                </a:lnTo>
                <a:moveTo>
                  <a:pt x="69358" y="256255"/>
                </a:moveTo>
                <a:lnTo>
                  <a:pt x="74866" y="278424"/>
                </a:lnTo>
                <a:cubicBezTo>
                  <a:pt x="76369" y="284572"/>
                  <a:pt x="81229" y="289364"/>
                  <a:pt x="87381" y="290936"/>
                </a:cubicBezTo>
                <a:lnTo>
                  <a:pt x="109548" y="296441"/>
                </a:lnTo>
                <a:lnTo>
                  <a:pt x="104256" y="304451"/>
                </a:lnTo>
                <a:cubicBezTo>
                  <a:pt x="102398" y="305453"/>
                  <a:pt x="100467" y="306309"/>
                  <a:pt x="98463" y="306883"/>
                </a:cubicBezTo>
                <a:lnTo>
                  <a:pt x="81731" y="311818"/>
                </a:lnTo>
                <a:lnTo>
                  <a:pt x="42473" y="323259"/>
                </a:lnTo>
                <a:lnTo>
                  <a:pt x="53986" y="284071"/>
                </a:lnTo>
                <a:lnTo>
                  <a:pt x="58920" y="267338"/>
                </a:lnTo>
                <a:cubicBezTo>
                  <a:pt x="59490" y="265337"/>
                  <a:pt x="60350" y="263332"/>
                  <a:pt x="61352" y="261544"/>
                </a:cubicBezTo>
                <a:lnTo>
                  <a:pt x="69358" y="256255"/>
                </a:lnTo>
                <a:moveTo>
                  <a:pt x="225464" y="155997"/>
                </a:moveTo>
                <a:cubicBezTo>
                  <a:pt x="229897" y="151564"/>
                  <a:pt x="229897" y="144270"/>
                  <a:pt x="225464" y="139834"/>
                </a:cubicBezTo>
                <a:cubicBezTo>
                  <a:pt x="221031" y="135401"/>
                  <a:pt x="213735" y="135401"/>
                  <a:pt x="209302" y="139834"/>
                </a:cubicBezTo>
                <a:lnTo>
                  <a:pt x="140654" y="208483"/>
                </a:lnTo>
                <a:cubicBezTo>
                  <a:pt x="136221" y="212916"/>
                  <a:pt x="136221" y="220209"/>
                  <a:pt x="140654" y="224646"/>
                </a:cubicBezTo>
                <a:cubicBezTo>
                  <a:pt x="145087" y="229079"/>
                  <a:pt x="152383" y="229079"/>
                  <a:pt x="156816" y="224646"/>
                </a:cubicBezTo>
                <a:lnTo>
                  <a:pt x="225464" y="15599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76964" y="2676118"/>
            <a:ext cx="2339759" cy="2968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Developing dialogue and description.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activity focuses on enhancing students' ability to create vivid and engaging narratives.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76963" y="2166246"/>
            <a:ext cx="23397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Developing Dialogue and Description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76963" y="1656459"/>
            <a:ext cx="365760" cy="365590"/>
          </a:xfrm>
          <a:custGeom>
            <a:avLst/>
            <a:gdLst/>
            <a:ahLst/>
            <a:cxnLst/>
            <a:rect l="l" t="t" r="r" b="b"/>
            <a:pathLst>
              <a:path w="365760" h="365590">
                <a:moveTo>
                  <a:pt x="84110" y="245578"/>
                </a:moveTo>
                <a:cubicBezTo>
                  <a:pt x="76111" y="216005"/>
                  <a:pt x="75753" y="164863"/>
                  <a:pt x="122467" y="118217"/>
                </a:cubicBezTo>
                <a:cubicBezTo>
                  <a:pt x="149684" y="91003"/>
                  <a:pt x="189398" y="70859"/>
                  <a:pt x="231614" y="57003"/>
                </a:cubicBezTo>
                <a:cubicBezTo>
                  <a:pt x="267758" y="45074"/>
                  <a:pt x="303544" y="38431"/>
                  <a:pt x="330402" y="35360"/>
                </a:cubicBezTo>
                <a:cubicBezTo>
                  <a:pt x="327330" y="62216"/>
                  <a:pt x="320687" y="98004"/>
                  <a:pt x="308760" y="134146"/>
                </a:cubicBezTo>
                <a:cubicBezTo>
                  <a:pt x="307187" y="139005"/>
                  <a:pt x="305475" y="143790"/>
                  <a:pt x="303760" y="148503"/>
                </a:cubicBezTo>
                <a:lnTo>
                  <a:pt x="241475" y="148503"/>
                </a:lnTo>
                <a:lnTo>
                  <a:pt x="247118" y="142858"/>
                </a:lnTo>
                <a:cubicBezTo>
                  <a:pt x="253834" y="136142"/>
                  <a:pt x="253834" y="125288"/>
                  <a:pt x="247118" y="118645"/>
                </a:cubicBezTo>
                <a:cubicBezTo>
                  <a:pt x="240403" y="112002"/>
                  <a:pt x="229547" y="111929"/>
                  <a:pt x="222905" y="118645"/>
                </a:cubicBezTo>
                <a:lnTo>
                  <a:pt x="87760" y="253647"/>
                </a:lnTo>
                <a:cubicBezTo>
                  <a:pt x="85902" y="250718"/>
                  <a:pt x="84761" y="248002"/>
                  <a:pt x="84117" y="245574"/>
                </a:cubicBezTo>
                <a:lnTo>
                  <a:pt x="84110" y="245578"/>
                </a:lnTo>
                <a:moveTo>
                  <a:pt x="87395" y="302508"/>
                </a:moveTo>
                <a:cubicBezTo>
                  <a:pt x="94538" y="307937"/>
                  <a:pt x="102395" y="312295"/>
                  <a:pt x="111180" y="314649"/>
                </a:cubicBezTo>
                <a:cubicBezTo>
                  <a:pt x="149823" y="325079"/>
                  <a:pt x="214540" y="324648"/>
                  <a:pt x="271756" y="267433"/>
                </a:cubicBezTo>
                <a:cubicBezTo>
                  <a:pt x="336828" y="202431"/>
                  <a:pt x="360756" y="86002"/>
                  <a:pt x="365687" y="26213"/>
                </a:cubicBezTo>
                <a:cubicBezTo>
                  <a:pt x="366257" y="19142"/>
                  <a:pt x="363544" y="12214"/>
                  <a:pt x="358544" y="7213"/>
                </a:cubicBezTo>
                <a:cubicBezTo>
                  <a:pt x="353544" y="2212"/>
                  <a:pt x="346616" y="-501"/>
                  <a:pt x="339542" y="70"/>
                </a:cubicBezTo>
                <a:cubicBezTo>
                  <a:pt x="279686" y="4928"/>
                  <a:pt x="163253" y="28856"/>
                  <a:pt x="98181" y="93928"/>
                </a:cubicBezTo>
                <a:cubicBezTo>
                  <a:pt x="40965" y="151142"/>
                  <a:pt x="40537" y="215859"/>
                  <a:pt x="50965" y="254502"/>
                </a:cubicBezTo>
                <a:cubicBezTo>
                  <a:pt x="53320" y="263218"/>
                  <a:pt x="57680" y="271074"/>
                  <a:pt x="63108" y="278288"/>
                </a:cubicBezTo>
                <a:lnTo>
                  <a:pt x="5036" y="336362"/>
                </a:lnTo>
                <a:cubicBezTo>
                  <a:pt x="-1679" y="343077"/>
                  <a:pt x="-1679" y="353932"/>
                  <a:pt x="5036" y="360575"/>
                </a:cubicBezTo>
                <a:cubicBezTo>
                  <a:pt x="11752" y="367217"/>
                  <a:pt x="22608" y="367290"/>
                  <a:pt x="29250" y="360575"/>
                </a:cubicBezTo>
                <a:lnTo>
                  <a:pt x="87321" y="302501"/>
                </a:lnTo>
                <a:lnTo>
                  <a:pt x="87395" y="302508"/>
                </a:lnTo>
                <a:moveTo>
                  <a:pt x="112036" y="277867"/>
                </a:moveTo>
                <a:lnTo>
                  <a:pt x="138535" y="251365"/>
                </a:lnTo>
                <a:lnTo>
                  <a:pt x="238823" y="251365"/>
                </a:lnTo>
                <a:cubicBezTo>
                  <a:pt x="194606" y="289866"/>
                  <a:pt x="147891" y="289153"/>
                  <a:pt x="120108" y="281581"/>
                </a:cubicBezTo>
                <a:cubicBezTo>
                  <a:pt x="117606" y="280938"/>
                  <a:pt x="114966" y="279724"/>
                  <a:pt x="112036" y="277867"/>
                </a:cubicBezTo>
                <a:moveTo>
                  <a:pt x="269185" y="217007"/>
                </a:moveTo>
                <a:lnTo>
                  <a:pt x="172898" y="217007"/>
                </a:lnTo>
                <a:lnTo>
                  <a:pt x="207185" y="182722"/>
                </a:lnTo>
                <a:lnTo>
                  <a:pt x="289115" y="182722"/>
                </a:lnTo>
                <a:cubicBezTo>
                  <a:pt x="283117" y="194863"/>
                  <a:pt x="276471" y="206438"/>
                  <a:pt x="269185" y="217007"/>
                </a:cubicBezTo>
                <a:lnTo>
                  <a:pt x="269185" y="21700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19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23334" y="1394512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523334" y="2982339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23334" y="4570166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120399" y="1371600"/>
                </a:moveTo>
                <a:cubicBezTo>
                  <a:pt x="53904" y="1371600"/>
                  <a:pt x="0" y="1317710"/>
                  <a:pt x="82" y="1251242"/>
                </a:cubicBezTo>
                <a:lnTo>
                  <a:pt x="82" y="120358"/>
                </a:lnTo>
                <a:cubicBezTo>
                  <a:pt x="82" y="53890"/>
                  <a:pt x="53986" y="0"/>
                  <a:pt x="120481" y="0"/>
                </a:cubicBezTo>
                <a:lnTo>
                  <a:pt x="8109366" y="0"/>
                </a:lnTo>
                <a:cubicBezTo>
                  <a:pt x="8175861" y="0"/>
                  <a:pt x="8229765" y="53890"/>
                  <a:pt x="8229765" y="120358"/>
                </a:cubicBezTo>
                <a:lnTo>
                  <a:pt x="8229765" y="1251242"/>
                </a:lnTo>
                <a:cubicBezTo>
                  <a:pt x="8229765" y="1317710"/>
                  <a:pt x="8175861" y="1371600"/>
                  <a:pt x="8109448" y="1371600"/>
                </a:cubicBezTo>
                <a:lnTo>
                  <a:pt x="120399" y="13716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00397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10777" r="-11077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523334" y="548639"/>
            <a:ext cx="826253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Reflection and Next Steps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6891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523334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20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871469" y="6217920"/>
            <a:ext cx="914400" cy="548640"/>
          </a:xfrm>
          <a:prstGeom prst="rect">
            <a:avLst/>
          </a:prstGeom>
          <a:blipFill>
            <a:blip r:embed="rId2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71370" y="16432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71370" y="322621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771370" y="47982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05359" y="477981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Planning Next Steps for Continued Learning and Development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05359" y="5236331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Planning next steps ensures a structured approach to achieving future goals.</a:t>
            </a:r>
            <a:endParaRPr lang="en-US" sz="1292" dirty="0"/>
          </a:p>
          <a:p>
            <a:pPr algn="l" marL="0" indent="0">
              <a:lnSpc>
                <a:spcPct val="90000"/>
              </a:lnSpc>
              <a:spcBef>
                <a:spcPts val="807"/>
              </a:spcBef>
              <a:buNone/>
            </a:pPr>
            <a:r>
              <a:rPr lang="en-US" sz="1292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involves setting clear objectives and strategies for ongoing growth and learning.</a:t>
            </a:r>
            <a:endParaRPr lang="en-US" sz="1292" dirty="0"/>
          </a:p>
        </p:txBody>
      </p:sp>
      <p:sp>
        <p:nvSpPr>
          <p:cNvPr id="17" name="Text 15"/>
          <p:cNvSpPr/>
          <p:nvPr/>
        </p:nvSpPr>
        <p:spPr>
          <a:xfrm>
            <a:off x="4405359" y="3207745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Identifying Areas for Improvement and Growth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05359" y="36642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Recognizing areas for improvement is crucial for personal and professional development.</a:t>
            </a:r>
            <a:endParaRPr lang="en-US" sz="1293" dirty="0"/>
          </a:p>
          <a:p>
            <a:pPr algn="l" marL="0" indent="0">
              <a:lnSpc>
                <a:spcPct val="90000"/>
              </a:lnSpc>
              <a:spcBef>
                <a:spcPts val="808"/>
              </a:spcBef>
              <a:buNone/>
            </a:pPr>
            <a:r>
              <a:rPr lang="en-US" sz="1293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It provides an opportunity to focus on skills and knowledge that need enhancement.</a:t>
            </a:r>
            <a:endParaRPr lang="en-US" sz="1293" dirty="0"/>
          </a:p>
        </p:txBody>
      </p:sp>
      <p:sp>
        <p:nvSpPr>
          <p:cNvPr id="19" name="Text 17"/>
          <p:cNvSpPr/>
          <p:nvPr/>
        </p:nvSpPr>
        <p:spPr>
          <a:xfrm>
            <a:off x="4405359" y="162482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Reflecting on the Learning Experience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05359" y="208134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51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Reflecting on the learning experience allows individuals to assess their achievements and challenges.</a:t>
            </a:r>
            <a:endParaRPr lang="en-US" sz="1201" dirty="0"/>
          </a:p>
          <a:p>
            <a:pPr algn="l" marL="0" indent="0">
              <a:lnSpc>
                <a:spcPct val="90000"/>
              </a:lnSpc>
              <a:spcBef>
                <a:spcPts val="751"/>
              </a:spcBef>
              <a:buNone/>
            </a:pPr>
            <a:r>
              <a:rPr lang="en-US" sz="1201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This process helps in understanding what worked well and what could be improved for future endeavors.</a:t>
            </a:r>
            <a:endParaRPr lang="en-US" sz="1201" dirty="0"/>
          </a:p>
        </p:txBody>
      </p:sp>
      <p:sp>
        <p:nvSpPr>
          <p:cNvPr id="21" name="Text 19"/>
          <p:cNvSpPr/>
          <p:nvPr/>
        </p:nvSpPr>
        <p:spPr>
          <a:xfrm>
            <a:off x="3885670" y="491258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7169" y="114300"/>
                </a:moveTo>
                <a:cubicBezTo>
                  <a:pt x="207169" y="63009"/>
                  <a:pt x="165591" y="21431"/>
                  <a:pt x="114300" y="21431"/>
                </a:cubicBezTo>
                <a:cubicBezTo>
                  <a:pt x="63009" y="21431"/>
                  <a:pt x="21431" y="63009"/>
                  <a:pt x="21431" y="114300"/>
                </a:cubicBezTo>
                <a:cubicBezTo>
                  <a:pt x="21431" y="165591"/>
                  <a:pt x="63009" y="207169"/>
                  <a:pt x="114300" y="207169"/>
                </a:cubicBezTo>
                <a:cubicBezTo>
                  <a:pt x="165591" y="207169"/>
                  <a:pt x="207169" y="165591"/>
                  <a:pt x="207169" y="114300"/>
                </a:cubicBezTo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cubicBezTo>
                  <a:pt x="177426" y="0"/>
                  <a:pt x="228600" y="51174"/>
                  <a:pt x="228600" y="114300"/>
                </a:cubicBezTo>
                <a:cubicBezTo>
                  <a:pt x="228600" y="177426"/>
                  <a:pt x="177426" y="228600"/>
                  <a:pt x="114300" y="228600"/>
                </a:cubicBezTo>
                <a:cubicBezTo>
                  <a:pt x="51174" y="228600"/>
                  <a:pt x="0" y="177426"/>
                  <a:pt x="0" y="114300"/>
                </a:cubicBezTo>
                <a:moveTo>
                  <a:pt x="136936" y="145152"/>
                </a:moveTo>
                <a:lnTo>
                  <a:pt x="72507" y="169932"/>
                </a:lnTo>
                <a:cubicBezTo>
                  <a:pt x="63846" y="173281"/>
                  <a:pt x="55317" y="164752"/>
                  <a:pt x="58666" y="156090"/>
                </a:cubicBezTo>
                <a:lnTo>
                  <a:pt x="83446" y="91662"/>
                </a:lnTo>
                <a:cubicBezTo>
                  <a:pt x="84920" y="87867"/>
                  <a:pt x="87867" y="84920"/>
                  <a:pt x="91662" y="83446"/>
                </a:cubicBezTo>
                <a:lnTo>
                  <a:pt x="156090" y="58666"/>
                </a:lnTo>
                <a:cubicBezTo>
                  <a:pt x="164752" y="55317"/>
                  <a:pt x="173281" y="63846"/>
                  <a:pt x="169932" y="72507"/>
                </a:cubicBezTo>
                <a:lnTo>
                  <a:pt x="145152" y="136936"/>
                </a:lnTo>
                <a:cubicBezTo>
                  <a:pt x="143723" y="140731"/>
                  <a:pt x="140731" y="143677"/>
                  <a:pt x="136936" y="145152"/>
                </a:cubicBezTo>
                <a:lnTo>
                  <a:pt x="136936" y="145152"/>
                </a:lnTo>
                <a:moveTo>
                  <a:pt x="128588" y="114300"/>
                </a:moveTo>
                <a:cubicBezTo>
                  <a:pt x="128588" y="106409"/>
                  <a:pt x="122191" y="100013"/>
                  <a:pt x="114300" y="100013"/>
                </a:cubicBezTo>
                <a:cubicBezTo>
                  <a:pt x="106409" y="100013"/>
                  <a:pt x="100013" y="106409"/>
                  <a:pt x="100013" y="114300"/>
                </a:cubicBezTo>
                <a:cubicBezTo>
                  <a:pt x="100013" y="122191"/>
                  <a:pt x="106409" y="128588"/>
                  <a:pt x="114300" y="128588"/>
                </a:cubicBezTo>
                <a:cubicBezTo>
                  <a:pt x="122191" y="128588"/>
                  <a:pt x="128588" y="122191"/>
                  <a:pt x="128588" y="1143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92814" y="3340517"/>
            <a:ext cx="214313" cy="228600"/>
          </a:xfrm>
          <a:custGeom>
            <a:avLst/>
            <a:gdLst/>
            <a:ahLst/>
            <a:cxnLst/>
            <a:rect l="l" t="t" r="r" b="b"/>
            <a:pathLst>
              <a:path w="214313" h="228600">
                <a:moveTo>
                  <a:pt x="107156" y="21431"/>
                </a:moveTo>
                <a:lnTo>
                  <a:pt x="185738" y="21431"/>
                </a:lnTo>
                <a:cubicBezTo>
                  <a:pt x="189667" y="21431"/>
                  <a:pt x="192881" y="24645"/>
                  <a:pt x="192881" y="28575"/>
                </a:cubicBezTo>
                <a:lnTo>
                  <a:pt x="192881" y="200025"/>
                </a:lnTo>
                <a:cubicBezTo>
                  <a:pt x="192881" y="203955"/>
                  <a:pt x="189667" y="207169"/>
                  <a:pt x="185738" y="207169"/>
                </a:cubicBezTo>
                <a:lnTo>
                  <a:pt x="107156" y="207169"/>
                </a:lnTo>
                <a:lnTo>
                  <a:pt x="107156" y="21431"/>
                </a:lnTo>
                <a:moveTo>
                  <a:pt x="85725" y="21431"/>
                </a:moveTo>
                <a:lnTo>
                  <a:pt x="85725" y="207169"/>
                </a:lnTo>
                <a:lnTo>
                  <a:pt x="57151" y="207169"/>
                </a:lnTo>
                <a:cubicBezTo>
                  <a:pt x="53222" y="207169"/>
                  <a:pt x="50008" y="203955"/>
                  <a:pt x="50008" y="200025"/>
                </a:cubicBezTo>
                <a:lnTo>
                  <a:pt x="50008" y="185738"/>
                </a:lnTo>
                <a:lnTo>
                  <a:pt x="60723" y="185738"/>
                </a:lnTo>
                <a:cubicBezTo>
                  <a:pt x="66662" y="185738"/>
                  <a:pt x="71439" y="180960"/>
                  <a:pt x="71439" y="175023"/>
                </a:cubicBezTo>
                <a:cubicBezTo>
                  <a:pt x="71439" y="169084"/>
                  <a:pt x="66662" y="164309"/>
                  <a:pt x="60723" y="164309"/>
                </a:cubicBezTo>
                <a:lnTo>
                  <a:pt x="50008" y="164309"/>
                </a:lnTo>
                <a:lnTo>
                  <a:pt x="50008" y="125019"/>
                </a:lnTo>
                <a:lnTo>
                  <a:pt x="60723" y="125019"/>
                </a:lnTo>
                <a:cubicBezTo>
                  <a:pt x="66662" y="125019"/>
                  <a:pt x="71439" y="120241"/>
                  <a:pt x="71439" y="114305"/>
                </a:cubicBezTo>
                <a:cubicBezTo>
                  <a:pt x="71439" y="108366"/>
                  <a:pt x="66662" y="103590"/>
                  <a:pt x="60723" y="103590"/>
                </a:cubicBezTo>
                <a:lnTo>
                  <a:pt x="50008" y="103590"/>
                </a:lnTo>
                <a:lnTo>
                  <a:pt x="50008" y="64301"/>
                </a:lnTo>
                <a:lnTo>
                  <a:pt x="60723" y="64301"/>
                </a:lnTo>
                <a:cubicBezTo>
                  <a:pt x="66662" y="64301"/>
                  <a:pt x="71439" y="59523"/>
                  <a:pt x="71439" y="53586"/>
                </a:cubicBezTo>
                <a:cubicBezTo>
                  <a:pt x="71439" y="47647"/>
                  <a:pt x="66662" y="42872"/>
                  <a:pt x="60723" y="42872"/>
                </a:cubicBezTo>
                <a:lnTo>
                  <a:pt x="50008" y="42872"/>
                </a:lnTo>
                <a:lnTo>
                  <a:pt x="50008" y="28584"/>
                </a:lnTo>
                <a:cubicBezTo>
                  <a:pt x="50008" y="24655"/>
                  <a:pt x="53222" y="21440"/>
                  <a:pt x="57151" y="21440"/>
                </a:cubicBezTo>
                <a:lnTo>
                  <a:pt x="85725" y="21431"/>
                </a:lnTo>
                <a:moveTo>
                  <a:pt x="28574" y="185738"/>
                </a:moveTo>
                <a:lnTo>
                  <a:pt x="28574" y="200025"/>
                </a:lnTo>
                <a:cubicBezTo>
                  <a:pt x="28574" y="215787"/>
                  <a:pt x="41388" y="228600"/>
                  <a:pt x="57149" y="228600"/>
                </a:cubicBezTo>
                <a:lnTo>
                  <a:pt x="185736" y="228600"/>
                </a:lnTo>
                <a:cubicBezTo>
                  <a:pt x="201497" y="228600"/>
                  <a:pt x="214310" y="215787"/>
                  <a:pt x="214310" y="200025"/>
                </a:cubicBezTo>
                <a:lnTo>
                  <a:pt x="214310" y="28575"/>
                </a:lnTo>
                <a:cubicBezTo>
                  <a:pt x="214310" y="12813"/>
                  <a:pt x="201497" y="0"/>
                  <a:pt x="185736" y="0"/>
                </a:cubicBezTo>
                <a:lnTo>
                  <a:pt x="57149" y="0"/>
                </a:lnTo>
                <a:cubicBezTo>
                  <a:pt x="41388" y="0"/>
                  <a:pt x="28574" y="12813"/>
                  <a:pt x="28574" y="28575"/>
                </a:cubicBezTo>
                <a:lnTo>
                  <a:pt x="28574" y="42863"/>
                </a:lnTo>
                <a:lnTo>
                  <a:pt x="10716" y="42863"/>
                </a:lnTo>
                <a:cubicBezTo>
                  <a:pt x="4777" y="42863"/>
                  <a:pt x="0" y="47640"/>
                  <a:pt x="0" y="53579"/>
                </a:cubicBezTo>
                <a:cubicBezTo>
                  <a:pt x="0" y="59518"/>
                  <a:pt x="4777" y="64296"/>
                  <a:pt x="10716" y="64296"/>
                </a:cubicBezTo>
                <a:lnTo>
                  <a:pt x="28574" y="64296"/>
                </a:lnTo>
                <a:lnTo>
                  <a:pt x="28574" y="103588"/>
                </a:lnTo>
                <a:lnTo>
                  <a:pt x="10716" y="103588"/>
                </a:lnTo>
                <a:cubicBezTo>
                  <a:pt x="4777" y="103588"/>
                  <a:pt x="0" y="108366"/>
                  <a:pt x="0" y="114305"/>
                </a:cubicBezTo>
                <a:cubicBezTo>
                  <a:pt x="0" y="120244"/>
                  <a:pt x="4777" y="125021"/>
                  <a:pt x="10716" y="125021"/>
                </a:cubicBezTo>
                <a:lnTo>
                  <a:pt x="28574" y="125021"/>
                </a:lnTo>
                <a:lnTo>
                  <a:pt x="28574" y="164313"/>
                </a:lnTo>
                <a:lnTo>
                  <a:pt x="10716" y="164313"/>
                </a:lnTo>
                <a:cubicBezTo>
                  <a:pt x="4777" y="164313"/>
                  <a:pt x="0" y="169091"/>
                  <a:pt x="0" y="175030"/>
                </a:cubicBezTo>
                <a:cubicBezTo>
                  <a:pt x="0" y="180969"/>
                  <a:pt x="4777" y="185747"/>
                  <a:pt x="10716" y="185747"/>
                </a:cubicBezTo>
                <a:lnTo>
                  <a:pt x="28574" y="185738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85670" y="1757629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100031" y="4389120"/>
                </a:move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041400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Final Thoughts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blipFill>
            <a:blip r:embed="rId1"/>
            <a:srcRect/>
            <a:stretch>
              <a:fillRect l="0" r="0" t="27469" b="2746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2196" y="6355080"/>
            <a:ext cx="5615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Introduction to Creative Writing: Mastering the Art of Short Storytelling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8639" y="63550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21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349014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Wishing you success in all your future writing endeavors.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May your creativity continue to flourish.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49014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Future Wishes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Keep exploring your creativity through writing.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Every word you write brings you closer to mastery.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85987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Encouragement to Write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246205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Congratulations on completing the lesson.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Regular" pitchFamily="34" charset="0"/>
                <a:ea typeface="Figtree Regular" pitchFamily="34" charset="-122"/>
                <a:cs typeface="Figtree Regular" pitchFamily="34" charset="-120"/>
              </a:rPr>
              <a:t>Your dedication and effort are commendable.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265073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Lesson Completion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37786" y="1971318"/>
            <a:ext cx="239976" cy="274320"/>
          </a:xfrm>
          <a:custGeom>
            <a:avLst/>
            <a:gdLst/>
            <a:ahLst/>
            <a:cxnLst/>
            <a:rect l="l" t="t" r="r" b="b"/>
            <a:pathLst>
              <a:path w="239976" h="274320">
                <a:moveTo>
                  <a:pt x="214313" y="120015"/>
                </a:moveTo>
                <a:cubicBezTo>
                  <a:pt x="214313" y="158055"/>
                  <a:pt x="191811" y="190844"/>
                  <a:pt x="159342" y="205740"/>
                </a:cubicBezTo>
                <a:lnTo>
                  <a:pt x="203973" y="205740"/>
                </a:lnTo>
                <a:cubicBezTo>
                  <a:pt x="226207" y="183934"/>
                  <a:pt x="239976" y="153608"/>
                  <a:pt x="239976" y="120015"/>
                </a:cubicBezTo>
                <a:cubicBezTo>
                  <a:pt x="240029" y="53739"/>
                  <a:pt x="186291" y="0"/>
                  <a:pt x="120015" y="0"/>
                </a:cubicBezTo>
                <a:cubicBezTo>
                  <a:pt x="53738" y="0"/>
                  <a:pt x="0" y="53739"/>
                  <a:pt x="0" y="120015"/>
                </a:cubicBezTo>
                <a:cubicBezTo>
                  <a:pt x="0" y="153608"/>
                  <a:pt x="13770" y="183934"/>
                  <a:pt x="36004" y="205740"/>
                </a:cubicBezTo>
                <a:lnTo>
                  <a:pt x="80634" y="205740"/>
                </a:lnTo>
                <a:cubicBezTo>
                  <a:pt x="48221" y="190844"/>
                  <a:pt x="25716" y="158055"/>
                  <a:pt x="25716" y="120015"/>
                </a:cubicBezTo>
                <a:cubicBezTo>
                  <a:pt x="25716" y="67938"/>
                  <a:pt x="67935" y="25718"/>
                  <a:pt x="120012" y="25718"/>
                </a:cubicBezTo>
                <a:cubicBezTo>
                  <a:pt x="172089" y="25718"/>
                  <a:pt x="214308" y="67938"/>
                  <a:pt x="214308" y="120015"/>
                </a:cubicBezTo>
                <a:lnTo>
                  <a:pt x="214313" y="120015"/>
                </a:lnTo>
                <a:moveTo>
                  <a:pt x="89744" y="53739"/>
                </a:moveTo>
                <a:cubicBezTo>
                  <a:pt x="88352" y="49989"/>
                  <a:pt x="83101" y="49989"/>
                  <a:pt x="81707" y="53739"/>
                </a:cubicBezTo>
                <a:lnTo>
                  <a:pt x="76457" y="67883"/>
                </a:lnTo>
                <a:lnTo>
                  <a:pt x="62312" y="73134"/>
                </a:lnTo>
                <a:cubicBezTo>
                  <a:pt x="58561" y="74527"/>
                  <a:pt x="58561" y="79778"/>
                  <a:pt x="62312" y="81171"/>
                </a:cubicBezTo>
                <a:lnTo>
                  <a:pt x="76457" y="86422"/>
                </a:lnTo>
                <a:lnTo>
                  <a:pt x="81707" y="100566"/>
                </a:lnTo>
                <a:cubicBezTo>
                  <a:pt x="83099" y="104316"/>
                  <a:pt x="88350" y="104316"/>
                  <a:pt x="89744" y="100566"/>
                </a:cubicBezTo>
                <a:lnTo>
                  <a:pt x="94995" y="86422"/>
                </a:lnTo>
                <a:lnTo>
                  <a:pt x="109139" y="81171"/>
                </a:lnTo>
                <a:cubicBezTo>
                  <a:pt x="112890" y="79778"/>
                  <a:pt x="112890" y="74527"/>
                  <a:pt x="109139" y="73134"/>
                </a:cubicBezTo>
                <a:lnTo>
                  <a:pt x="94995" y="67883"/>
                </a:lnTo>
                <a:lnTo>
                  <a:pt x="89744" y="53739"/>
                </a:lnTo>
                <a:moveTo>
                  <a:pt x="150288" y="79457"/>
                </a:moveTo>
                <a:lnTo>
                  <a:pt x="140429" y="106140"/>
                </a:lnTo>
                <a:lnTo>
                  <a:pt x="113746" y="115999"/>
                </a:lnTo>
                <a:cubicBezTo>
                  <a:pt x="109996" y="117392"/>
                  <a:pt x="109996" y="122643"/>
                  <a:pt x="113746" y="124037"/>
                </a:cubicBezTo>
                <a:lnTo>
                  <a:pt x="140429" y="133896"/>
                </a:lnTo>
                <a:lnTo>
                  <a:pt x="150288" y="160579"/>
                </a:lnTo>
                <a:cubicBezTo>
                  <a:pt x="151680" y="164329"/>
                  <a:pt x="156930" y="164329"/>
                  <a:pt x="158324" y="160579"/>
                </a:cubicBezTo>
                <a:lnTo>
                  <a:pt x="168183" y="133896"/>
                </a:lnTo>
                <a:lnTo>
                  <a:pt x="194866" y="124037"/>
                </a:lnTo>
                <a:cubicBezTo>
                  <a:pt x="198617" y="122643"/>
                  <a:pt x="198617" y="117392"/>
                  <a:pt x="194866" y="115999"/>
                </a:cubicBezTo>
                <a:lnTo>
                  <a:pt x="168183" y="106140"/>
                </a:lnTo>
                <a:lnTo>
                  <a:pt x="158324" y="79457"/>
                </a:lnTo>
                <a:cubicBezTo>
                  <a:pt x="156933" y="75707"/>
                  <a:pt x="151682" y="75707"/>
                  <a:pt x="150288" y="79457"/>
                </a:cubicBezTo>
                <a:lnTo>
                  <a:pt x="150288" y="79457"/>
                </a:lnTo>
                <a:moveTo>
                  <a:pt x="10876" y="254067"/>
                </a:moveTo>
                <a:cubicBezTo>
                  <a:pt x="8142" y="257979"/>
                  <a:pt x="7768" y="263122"/>
                  <a:pt x="10019" y="267355"/>
                </a:cubicBezTo>
                <a:cubicBezTo>
                  <a:pt x="12270" y="271588"/>
                  <a:pt x="16662" y="274320"/>
                  <a:pt x="21432" y="274320"/>
                </a:cubicBezTo>
                <a:lnTo>
                  <a:pt x="218599" y="274320"/>
                </a:lnTo>
                <a:cubicBezTo>
                  <a:pt x="223368" y="274320"/>
                  <a:pt x="227814" y="271640"/>
                  <a:pt x="230013" y="267407"/>
                </a:cubicBezTo>
                <a:cubicBezTo>
                  <a:pt x="232208" y="263174"/>
                  <a:pt x="231887" y="258031"/>
                  <a:pt x="229156" y="254119"/>
                </a:cubicBezTo>
                <a:lnTo>
                  <a:pt x="207296" y="222882"/>
                </a:lnTo>
                <a:lnTo>
                  <a:pt x="32740" y="222882"/>
                </a:lnTo>
                <a:lnTo>
                  <a:pt x="10876" y="254067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57597" y="1971318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194560" y="2012947"/>
            <a:ext cx="274320" cy="191063"/>
          </a:xfrm>
          <a:custGeom>
            <a:avLst/>
            <a:gdLst/>
            <a:ahLst/>
            <a:cxnLst/>
            <a:rect l="l" t="t" r="r" b="b"/>
            <a:pathLst>
              <a:path w="274320" h="191063">
                <a:moveTo>
                  <a:pt x="270005" y="4316"/>
                </a:moveTo>
                <a:cubicBezTo>
                  <a:pt x="275760" y="10071"/>
                  <a:pt x="275760" y="19376"/>
                  <a:pt x="270005" y="25069"/>
                </a:cubicBezTo>
                <a:lnTo>
                  <a:pt x="108389" y="186747"/>
                </a:lnTo>
                <a:cubicBezTo>
                  <a:pt x="102634" y="192502"/>
                  <a:pt x="93329" y="192502"/>
                  <a:pt x="87637" y="186747"/>
                </a:cubicBezTo>
                <a:lnTo>
                  <a:pt x="4318" y="103489"/>
                </a:lnTo>
                <a:cubicBezTo>
                  <a:pt x="-1437" y="97734"/>
                  <a:pt x="-1437" y="88430"/>
                  <a:pt x="4318" y="82736"/>
                </a:cubicBezTo>
                <a:cubicBezTo>
                  <a:pt x="10073" y="77042"/>
                  <a:pt x="19378" y="76981"/>
                  <a:pt x="25070" y="82736"/>
                </a:cubicBezTo>
                <a:lnTo>
                  <a:pt x="97921" y="155586"/>
                </a:lnTo>
                <a:lnTo>
                  <a:pt x="249192" y="4316"/>
                </a:lnTo>
                <a:cubicBezTo>
                  <a:pt x="254948" y="-1439"/>
                  <a:pt x="264253" y="-1439"/>
                  <a:pt x="269945" y="4316"/>
                </a:cubicBezTo>
                <a:lnTo>
                  <a:pt x="270005" y="431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2025-07-29T09:04:14Z</dcterms:created>
  <dcterms:modified xsi:type="dcterms:W3CDTF">2025-07-29T09:04:14Z</dcterms:modified>
</cp:coreProperties>
</file>