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7b1f1c2ee4a14047995a2e9fd555a55f2d95d9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aeb8a350ba3c7f67a75660f23437002d9f6b6a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450df24b0163d91778efedb39ebbeea9a2725d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7222972a9ffcfd31af162168be3e2b90f39e1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c2d02b93f7ce0b220f56b82010414aa90dffc02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e8710d34ad831121507a723741ed830371915e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ebcbe88ead87c0f472bff1008e0b98d92a3173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c4e33b44f1f2dec992a37baf27876b81b7dc9d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d3ce8c70dd27f43bda79f825c7516a25d9ace7b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0d80df7c9f3db2f0606fd33f11c4c3933a0076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ebc92416f8c35bf24dbe943f17643825c68c39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7393e0fe845b1eeb56172cfbe61adeaaee6156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158409"/>
            <a:ext cx="12192000" cy="169959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Exploration of Trigonometry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Fundamental Concepts, Functions, Applications, and Real-World Impact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06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07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08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09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1846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1846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Introduction to Trigonometry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What is Trigonometry?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Trigonometric Functions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Graphs of Trigonometric Functions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Applications of Trigonometry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Real-World Examples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Trigonometric Identities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Solving Trigonometric Equations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in Technology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Conclusion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Assessment and Evaluation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Extension Activities</a:t>
            </a:r>
            <a:endParaRPr lang="en-US" sz="1846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846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Resources and References</a:t>
            </a:r>
            <a:endParaRPr lang="en-US" sz="1846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932927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932927"/>
            <a:ext cx="54864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D1E7D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455268" y="932927"/>
            <a:ext cx="6298872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Reflection and Feedback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979729"/>
            <a:ext cx="3274619" cy="1481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08" b="-6308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In this lesson, we will explore the basic concepts and applications of trigonometry.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Overview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in various fields such as physics, engineering, and architecture.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Trigonometry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is a branch of mathematics that deals with the relationships between the sides and angles of triangles.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Trigonometry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Trigonometry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8842" y="412122"/>
                </a:moveTo>
                <a:cubicBezTo>
                  <a:pt x="51912" y="405193"/>
                  <a:pt x="51912" y="393792"/>
                  <a:pt x="58842" y="386863"/>
                </a:cubicBezTo>
                <a:lnTo>
                  <a:pt x="102876" y="342829"/>
                </a:lnTo>
                <a:lnTo>
                  <a:pt x="136518" y="376471"/>
                </a:lnTo>
                <a:cubicBezTo>
                  <a:pt x="143447" y="383401"/>
                  <a:pt x="154848" y="383401"/>
                  <a:pt x="161777" y="376471"/>
                </a:cubicBezTo>
                <a:cubicBezTo>
                  <a:pt x="168707" y="369542"/>
                  <a:pt x="168707" y="358141"/>
                  <a:pt x="161777" y="351212"/>
                </a:cubicBezTo>
                <a:lnTo>
                  <a:pt x="128135" y="317569"/>
                </a:lnTo>
                <a:lnTo>
                  <a:pt x="174402" y="271302"/>
                </a:lnTo>
                <a:lnTo>
                  <a:pt x="208044" y="304945"/>
                </a:lnTo>
                <a:cubicBezTo>
                  <a:pt x="214974" y="311874"/>
                  <a:pt x="226374" y="311874"/>
                  <a:pt x="233304" y="304945"/>
                </a:cubicBezTo>
                <a:cubicBezTo>
                  <a:pt x="240233" y="298016"/>
                  <a:pt x="240233" y="286615"/>
                  <a:pt x="233304" y="279686"/>
                </a:cubicBezTo>
                <a:lnTo>
                  <a:pt x="199661" y="246043"/>
                </a:lnTo>
                <a:lnTo>
                  <a:pt x="245928" y="199776"/>
                </a:lnTo>
                <a:lnTo>
                  <a:pt x="279570" y="233419"/>
                </a:lnTo>
                <a:cubicBezTo>
                  <a:pt x="286500" y="240348"/>
                  <a:pt x="297901" y="240348"/>
                  <a:pt x="304830" y="233419"/>
                </a:cubicBezTo>
                <a:cubicBezTo>
                  <a:pt x="311759" y="226490"/>
                  <a:pt x="311759" y="215089"/>
                  <a:pt x="304830" y="208160"/>
                </a:cubicBezTo>
                <a:lnTo>
                  <a:pt x="271187" y="174517"/>
                </a:lnTo>
                <a:lnTo>
                  <a:pt x="317454" y="128250"/>
                </a:lnTo>
                <a:lnTo>
                  <a:pt x="351097" y="161893"/>
                </a:lnTo>
                <a:cubicBezTo>
                  <a:pt x="358026" y="168822"/>
                  <a:pt x="369427" y="168822"/>
                  <a:pt x="376356" y="161893"/>
                </a:cubicBezTo>
                <a:cubicBezTo>
                  <a:pt x="383285" y="154963"/>
                  <a:pt x="383285" y="143563"/>
                  <a:pt x="376356" y="136633"/>
                </a:cubicBezTo>
                <a:lnTo>
                  <a:pt x="342713" y="102991"/>
                </a:lnTo>
                <a:lnTo>
                  <a:pt x="386747" y="58957"/>
                </a:lnTo>
                <a:cubicBezTo>
                  <a:pt x="393677" y="52028"/>
                  <a:pt x="405077" y="52028"/>
                  <a:pt x="412007" y="58957"/>
                </a:cubicBezTo>
                <a:lnTo>
                  <a:pt x="489683" y="136633"/>
                </a:lnTo>
                <a:cubicBezTo>
                  <a:pt x="496612" y="143563"/>
                  <a:pt x="496612" y="154963"/>
                  <a:pt x="489683" y="161893"/>
                </a:cubicBezTo>
                <a:lnTo>
                  <a:pt x="161772" y="489804"/>
                </a:lnTo>
                <a:cubicBezTo>
                  <a:pt x="154843" y="496733"/>
                  <a:pt x="143442" y="496733"/>
                  <a:pt x="136513" y="489804"/>
                </a:cubicBezTo>
                <a:lnTo>
                  <a:pt x="58842" y="412122"/>
                </a:lnTo>
                <a:moveTo>
                  <a:pt x="98519" y="527682"/>
                </a:moveTo>
                <a:cubicBezTo>
                  <a:pt x="126462" y="555624"/>
                  <a:pt x="171724" y="555624"/>
                  <a:pt x="199667" y="527682"/>
                </a:cubicBezTo>
                <a:lnTo>
                  <a:pt x="527687" y="199771"/>
                </a:lnTo>
                <a:cubicBezTo>
                  <a:pt x="555630" y="171829"/>
                  <a:pt x="555630" y="126566"/>
                  <a:pt x="527687" y="98623"/>
                </a:cubicBezTo>
                <a:lnTo>
                  <a:pt x="450126" y="20947"/>
                </a:lnTo>
                <a:cubicBezTo>
                  <a:pt x="422184" y="-6995"/>
                  <a:pt x="376921" y="-6995"/>
                  <a:pt x="348979" y="20947"/>
                </a:cubicBezTo>
                <a:lnTo>
                  <a:pt x="20958" y="348858"/>
                </a:lnTo>
                <a:cubicBezTo>
                  <a:pt x="-6984" y="376800"/>
                  <a:pt x="-6984" y="422063"/>
                  <a:pt x="20958" y="450005"/>
                </a:cubicBezTo>
                <a:lnTo>
                  <a:pt x="98635" y="527682"/>
                </a:lnTo>
                <a:lnTo>
                  <a:pt x="98519" y="5276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73344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266178" y="56042"/>
                </a:moveTo>
                <a:cubicBezTo>
                  <a:pt x="267890" y="53147"/>
                  <a:pt x="271001" y="51434"/>
                  <a:pt x="274320" y="51434"/>
                </a:cubicBezTo>
                <a:cubicBezTo>
                  <a:pt x="277639" y="51434"/>
                  <a:pt x="280750" y="53147"/>
                  <a:pt x="282462" y="56042"/>
                </a:cubicBezTo>
                <a:lnTo>
                  <a:pt x="494950" y="405051"/>
                </a:lnTo>
                <a:cubicBezTo>
                  <a:pt x="496448" y="407513"/>
                  <a:pt x="497199" y="410303"/>
                  <a:pt x="497199" y="413087"/>
                </a:cubicBezTo>
                <a:cubicBezTo>
                  <a:pt x="497199" y="421661"/>
                  <a:pt x="490232" y="428626"/>
                  <a:pt x="481662" y="428626"/>
                </a:cubicBezTo>
                <a:lnTo>
                  <a:pt x="66967" y="428626"/>
                </a:lnTo>
                <a:cubicBezTo>
                  <a:pt x="58397" y="428626"/>
                  <a:pt x="51429" y="421661"/>
                  <a:pt x="51429" y="413087"/>
                </a:cubicBezTo>
                <a:cubicBezTo>
                  <a:pt x="51429" y="410192"/>
                  <a:pt x="52181" y="407408"/>
                  <a:pt x="53679" y="405051"/>
                </a:cubicBezTo>
                <a:lnTo>
                  <a:pt x="266178" y="56042"/>
                </a:lnTo>
                <a:moveTo>
                  <a:pt x="222243" y="29255"/>
                </a:moveTo>
                <a:lnTo>
                  <a:pt x="9755" y="378263"/>
                </a:lnTo>
                <a:cubicBezTo>
                  <a:pt x="3325" y="388767"/>
                  <a:pt x="6" y="400768"/>
                  <a:pt x="6" y="413087"/>
                </a:cubicBezTo>
                <a:cubicBezTo>
                  <a:pt x="6" y="450056"/>
                  <a:pt x="30011" y="480060"/>
                  <a:pt x="66978" y="480060"/>
                </a:cubicBezTo>
                <a:lnTo>
                  <a:pt x="481673" y="480060"/>
                </a:lnTo>
                <a:cubicBezTo>
                  <a:pt x="518640" y="480060"/>
                  <a:pt x="548646" y="450056"/>
                  <a:pt x="548646" y="413087"/>
                </a:cubicBezTo>
                <a:cubicBezTo>
                  <a:pt x="548646" y="400764"/>
                  <a:pt x="545217" y="388762"/>
                  <a:pt x="538896" y="378263"/>
                </a:cubicBezTo>
                <a:lnTo>
                  <a:pt x="326408" y="29255"/>
                </a:lnTo>
                <a:cubicBezTo>
                  <a:pt x="315369" y="11147"/>
                  <a:pt x="295657" y="0"/>
                  <a:pt x="274331" y="0"/>
                </a:cubicBezTo>
                <a:cubicBezTo>
                  <a:pt x="253005" y="0"/>
                  <a:pt x="233293" y="11142"/>
                  <a:pt x="222254" y="29255"/>
                </a:cubicBezTo>
                <a:lnTo>
                  <a:pt x="222243" y="292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These functions help us solve problems involving right triangles and other geometric shapes.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Trigonometry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involves the use of trigonometric functions such as sine, cosine, and tangent.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Trigonometric Functions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is the study of triangles, particularly the relationships between their sides and angles.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Definition of Trigonometry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379214"/>
            <a:ext cx="457200" cy="457171"/>
          </a:xfrm>
          <a:custGeom>
            <a:avLst/>
            <a:gdLst/>
            <a:ahLst/>
            <a:cxnLst/>
            <a:rect l="l" t="t" r="r" b="b"/>
            <a:pathLst>
              <a:path w="457200" h="457171">
                <a:moveTo>
                  <a:pt x="258515" y="35815"/>
                </a:moveTo>
                <a:cubicBezTo>
                  <a:pt x="264742" y="23773"/>
                  <a:pt x="260046" y="8974"/>
                  <a:pt x="248104" y="2752"/>
                </a:cubicBezTo>
                <a:cubicBezTo>
                  <a:pt x="236167" y="-3474"/>
                  <a:pt x="221267" y="1221"/>
                  <a:pt x="215039" y="13162"/>
                </a:cubicBezTo>
                <a:lnTo>
                  <a:pt x="2780" y="421352"/>
                </a:lnTo>
                <a:cubicBezTo>
                  <a:pt x="-1198" y="428905"/>
                  <a:pt x="-896" y="438089"/>
                  <a:pt x="3598" y="445335"/>
                </a:cubicBezTo>
                <a:cubicBezTo>
                  <a:pt x="8088" y="452582"/>
                  <a:pt x="15947" y="457172"/>
                  <a:pt x="24520" y="457172"/>
                </a:cubicBezTo>
                <a:lnTo>
                  <a:pt x="432712" y="457172"/>
                </a:lnTo>
                <a:cubicBezTo>
                  <a:pt x="446287" y="457172"/>
                  <a:pt x="457205" y="446254"/>
                  <a:pt x="457205" y="432681"/>
                </a:cubicBezTo>
                <a:cubicBezTo>
                  <a:pt x="457205" y="419107"/>
                  <a:pt x="446287" y="408190"/>
                  <a:pt x="432712" y="408190"/>
                </a:cubicBezTo>
                <a:lnTo>
                  <a:pt x="64831" y="408190"/>
                </a:lnTo>
                <a:lnTo>
                  <a:pt x="258515" y="35815"/>
                </a:lnTo>
                <a:moveTo>
                  <a:pt x="246984" y="146437"/>
                </a:moveTo>
                <a:lnTo>
                  <a:pt x="223923" y="190727"/>
                </a:lnTo>
                <a:cubicBezTo>
                  <a:pt x="243619" y="206852"/>
                  <a:pt x="261171" y="225422"/>
                  <a:pt x="276272" y="245935"/>
                </a:cubicBezTo>
                <a:lnTo>
                  <a:pt x="317909" y="219813"/>
                </a:lnTo>
                <a:cubicBezTo>
                  <a:pt x="297907" y="192058"/>
                  <a:pt x="274027" y="167361"/>
                  <a:pt x="246989" y="146441"/>
                </a:cubicBezTo>
                <a:lnTo>
                  <a:pt x="246984" y="146437"/>
                </a:lnTo>
                <a:moveTo>
                  <a:pt x="329335" y="367369"/>
                </a:moveTo>
                <a:lnTo>
                  <a:pt x="379133" y="367369"/>
                </a:lnTo>
                <a:cubicBezTo>
                  <a:pt x="373011" y="329712"/>
                  <a:pt x="360763" y="294098"/>
                  <a:pt x="343723" y="261443"/>
                </a:cubicBezTo>
                <a:lnTo>
                  <a:pt x="302086" y="287565"/>
                </a:lnTo>
                <a:cubicBezTo>
                  <a:pt x="314741" y="312362"/>
                  <a:pt x="324027" y="339203"/>
                  <a:pt x="329435" y="367365"/>
                </a:cubicBezTo>
                <a:lnTo>
                  <a:pt x="329335" y="36736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6087" y="240777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What is Trigonometry?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ratio of the length of the side opposite the angle to the length of the hypotenuse.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Sine (sin)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ratio of the length of the side adjacent to the angle to the length of the hypotenuse.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Cosine (cos)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ratio of the length of the side opposite the angle to the length of the side adjacent to the angle.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Tangent (tan)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Trigonometric Functions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20"/>
            <a:ext cx="457200" cy="457171"/>
          </a:xfrm>
          <a:custGeom>
            <a:avLst/>
            <a:gdLst/>
            <a:ahLst/>
            <a:cxnLst/>
            <a:rect l="l" t="t" r="r" b="b"/>
            <a:pathLst>
              <a:path w="457200" h="457171">
                <a:moveTo>
                  <a:pt x="258515" y="35815"/>
                </a:moveTo>
                <a:cubicBezTo>
                  <a:pt x="264742" y="23773"/>
                  <a:pt x="260046" y="8974"/>
                  <a:pt x="248104" y="2752"/>
                </a:cubicBezTo>
                <a:cubicBezTo>
                  <a:pt x="236167" y="-3474"/>
                  <a:pt x="221267" y="1221"/>
                  <a:pt x="215039" y="13162"/>
                </a:cubicBezTo>
                <a:lnTo>
                  <a:pt x="2780" y="421352"/>
                </a:lnTo>
                <a:cubicBezTo>
                  <a:pt x="-1198" y="428905"/>
                  <a:pt x="-896" y="438089"/>
                  <a:pt x="3598" y="445335"/>
                </a:cubicBezTo>
                <a:cubicBezTo>
                  <a:pt x="8088" y="452582"/>
                  <a:pt x="15947" y="457172"/>
                  <a:pt x="24520" y="457172"/>
                </a:cubicBezTo>
                <a:lnTo>
                  <a:pt x="432712" y="457172"/>
                </a:lnTo>
                <a:cubicBezTo>
                  <a:pt x="446287" y="457172"/>
                  <a:pt x="457205" y="446254"/>
                  <a:pt x="457205" y="432681"/>
                </a:cubicBezTo>
                <a:cubicBezTo>
                  <a:pt x="457205" y="419107"/>
                  <a:pt x="446287" y="408190"/>
                  <a:pt x="432712" y="408190"/>
                </a:cubicBezTo>
                <a:lnTo>
                  <a:pt x="64831" y="408190"/>
                </a:lnTo>
                <a:lnTo>
                  <a:pt x="258515" y="35815"/>
                </a:lnTo>
                <a:moveTo>
                  <a:pt x="246984" y="146437"/>
                </a:moveTo>
                <a:lnTo>
                  <a:pt x="223923" y="190727"/>
                </a:lnTo>
                <a:cubicBezTo>
                  <a:pt x="243619" y="206852"/>
                  <a:pt x="261171" y="225422"/>
                  <a:pt x="276272" y="245935"/>
                </a:cubicBezTo>
                <a:lnTo>
                  <a:pt x="317909" y="219813"/>
                </a:lnTo>
                <a:cubicBezTo>
                  <a:pt x="297907" y="192058"/>
                  <a:pt x="274027" y="167361"/>
                  <a:pt x="246989" y="146441"/>
                </a:cubicBezTo>
                <a:lnTo>
                  <a:pt x="246984" y="146437"/>
                </a:lnTo>
                <a:moveTo>
                  <a:pt x="329335" y="367369"/>
                </a:moveTo>
                <a:lnTo>
                  <a:pt x="379133" y="367369"/>
                </a:lnTo>
                <a:cubicBezTo>
                  <a:pt x="373011" y="329712"/>
                  <a:pt x="360763" y="294098"/>
                  <a:pt x="343723" y="261443"/>
                </a:cubicBezTo>
                <a:lnTo>
                  <a:pt x="302086" y="287565"/>
                </a:lnTo>
                <a:cubicBezTo>
                  <a:pt x="314741" y="312362"/>
                  <a:pt x="324027" y="339203"/>
                  <a:pt x="329435" y="367365"/>
                </a:cubicBezTo>
                <a:lnTo>
                  <a:pt x="329335" y="36736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31047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these graphs helps us visualize and analyze trigonometric relationships.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07720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Visualizing Trigonometric Relationships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404361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graphs of sine, cosine, and tangent have distinct shapes and properties.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04361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Distinct Shapes of Trigonometric Functions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40982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The graph of a trigonometric function shows the relationship between the input (angle) and output (function value).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2953964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Trigonometric Graphs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9" y="932927"/>
            <a:ext cx="10820400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Graphs of Trigonometric Functions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77201" y="219612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04361" y="2257053"/>
            <a:ext cx="548640" cy="426783"/>
          </a:xfrm>
          <a:custGeom>
            <a:avLst/>
            <a:gdLst/>
            <a:ahLst/>
            <a:cxnLst/>
            <a:rect l="l" t="t" r="r" b="b"/>
            <a:pathLst>
              <a:path w="548640" h="426783">
                <a:moveTo>
                  <a:pt x="289654" y="45708"/>
                </a:moveTo>
                <a:cubicBezTo>
                  <a:pt x="209762" y="45708"/>
                  <a:pt x="144918" y="110554"/>
                  <a:pt x="144918" y="190444"/>
                </a:cubicBezTo>
                <a:cubicBezTo>
                  <a:pt x="144918" y="253578"/>
                  <a:pt x="93784" y="304710"/>
                  <a:pt x="30652" y="304710"/>
                </a:cubicBezTo>
                <a:cubicBezTo>
                  <a:pt x="17990" y="304710"/>
                  <a:pt x="7802" y="294523"/>
                  <a:pt x="7802" y="281856"/>
                </a:cubicBezTo>
                <a:cubicBezTo>
                  <a:pt x="7802" y="269194"/>
                  <a:pt x="17990" y="259002"/>
                  <a:pt x="30652" y="259002"/>
                </a:cubicBezTo>
                <a:cubicBezTo>
                  <a:pt x="68553" y="259002"/>
                  <a:pt x="99211" y="228342"/>
                  <a:pt x="99211" y="190443"/>
                </a:cubicBezTo>
                <a:cubicBezTo>
                  <a:pt x="99211" y="85224"/>
                  <a:pt x="184436" y="0"/>
                  <a:pt x="289654" y="0"/>
                </a:cubicBezTo>
                <a:cubicBezTo>
                  <a:pt x="354120" y="0"/>
                  <a:pt x="411063" y="31996"/>
                  <a:pt x="445435" y="80939"/>
                </a:cubicBezTo>
                <a:cubicBezTo>
                  <a:pt x="451432" y="89415"/>
                  <a:pt x="450960" y="100840"/>
                  <a:pt x="444195" y="108838"/>
                </a:cubicBezTo>
                <a:cubicBezTo>
                  <a:pt x="437436" y="116836"/>
                  <a:pt x="426293" y="119218"/>
                  <a:pt x="416961" y="114741"/>
                </a:cubicBezTo>
                <a:cubicBezTo>
                  <a:pt x="406103" y="109504"/>
                  <a:pt x="393918" y="106649"/>
                  <a:pt x="381063" y="106649"/>
                </a:cubicBezTo>
                <a:cubicBezTo>
                  <a:pt x="334786" y="106649"/>
                  <a:pt x="297270" y="144167"/>
                  <a:pt x="297270" y="190444"/>
                </a:cubicBezTo>
                <a:cubicBezTo>
                  <a:pt x="297270" y="228342"/>
                  <a:pt x="327933" y="259002"/>
                  <a:pt x="365828" y="259002"/>
                </a:cubicBezTo>
                <a:cubicBezTo>
                  <a:pt x="393254" y="259002"/>
                  <a:pt x="421531" y="244432"/>
                  <a:pt x="442006" y="226720"/>
                </a:cubicBezTo>
                <a:cubicBezTo>
                  <a:pt x="450669" y="219008"/>
                  <a:pt x="463716" y="219008"/>
                  <a:pt x="472384" y="226720"/>
                </a:cubicBezTo>
                <a:cubicBezTo>
                  <a:pt x="488476" y="241098"/>
                  <a:pt x="509807" y="252237"/>
                  <a:pt x="530754" y="257000"/>
                </a:cubicBezTo>
                <a:cubicBezTo>
                  <a:pt x="543038" y="259762"/>
                  <a:pt x="550845" y="271951"/>
                  <a:pt x="548086" y="284327"/>
                </a:cubicBezTo>
                <a:cubicBezTo>
                  <a:pt x="545326" y="296704"/>
                  <a:pt x="533135" y="304420"/>
                  <a:pt x="520758" y="301659"/>
                </a:cubicBezTo>
                <a:cubicBezTo>
                  <a:pt x="493430" y="295564"/>
                  <a:pt x="470958" y="282138"/>
                  <a:pt x="457247" y="272710"/>
                </a:cubicBezTo>
                <a:cubicBezTo>
                  <a:pt x="430490" y="291280"/>
                  <a:pt x="398779" y="304894"/>
                  <a:pt x="365833" y="304894"/>
                </a:cubicBezTo>
                <a:cubicBezTo>
                  <a:pt x="302701" y="304894"/>
                  <a:pt x="251568" y="253761"/>
                  <a:pt x="251568" y="190627"/>
                </a:cubicBezTo>
                <a:cubicBezTo>
                  <a:pt x="251568" y="126925"/>
                  <a:pt x="297560" y="73885"/>
                  <a:pt x="358218" y="63125"/>
                </a:cubicBezTo>
                <a:cubicBezTo>
                  <a:pt x="337841" y="51986"/>
                  <a:pt x="314513" y="45700"/>
                  <a:pt x="289660" y="45700"/>
                </a:cubicBezTo>
                <a:lnTo>
                  <a:pt x="289654" y="45708"/>
                </a:lnTo>
              </a:path>
              <a:path w="548640" h="426783">
                <a:moveTo>
                  <a:pt x="76354" y="348605"/>
                </a:moveTo>
                <a:cubicBezTo>
                  <a:pt x="85017" y="340893"/>
                  <a:pt x="98064" y="340893"/>
                  <a:pt x="106732" y="348605"/>
                </a:cubicBezTo>
                <a:cubicBezTo>
                  <a:pt x="127208" y="366317"/>
                  <a:pt x="155485" y="380887"/>
                  <a:pt x="182911" y="380887"/>
                </a:cubicBezTo>
                <a:cubicBezTo>
                  <a:pt x="210338" y="380887"/>
                  <a:pt x="238614" y="366317"/>
                  <a:pt x="259090" y="348605"/>
                </a:cubicBezTo>
                <a:cubicBezTo>
                  <a:pt x="267753" y="340893"/>
                  <a:pt x="280799" y="340893"/>
                  <a:pt x="289468" y="348605"/>
                </a:cubicBezTo>
                <a:cubicBezTo>
                  <a:pt x="310036" y="366317"/>
                  <a:pt x="338220" y="380887"/>
                  <a:pt x="365647" y="380887"/>
                </a:cubicBezTo>
                <a:cubicBezTo>
                  <a:pt x="393073" y="380887"/>
                  <a:pt x="421350" y="366317"/>
                  <a:pt x="441825" y="348605"/>
                </a:cubicBezTo>
                <a:cubicBezTo>
                  <a:pt x="450488" y="340893"/>
                  <a:pt x="463535" y="340893"/>
                  <a:pt x="472203" y="348605"/>
                </a:cubicBezTo>
                <a:cubicBezTo>
                  <a:pt x="488295" y="362984"/>
                  <a:pt x="509626" y="374123"/>
                  <a:pt x="530573" y="378885"/>
                </a:cubicBezTo>
                <a:cubicBezTo>
                  <a:pt x="542857" y="381647"/>
                  <a:pt x="550664" y="393836"/>
                  <a:pt x="547905" y="406212"/>
                </a:cubicBezTo>
                <a:cubicBezTo>
                  <a:pt x="545145" y="418589"/>
                  <a:pt x="532954" y="426305"/>
                  <a:pt x="520577" y="423544"/>
                </a:cubicBezTo>
                <a:cubicBezTo>
                  <a:pt x="493249" y="417450"/>
                  <a:pt x="470777" y="404023"/>
                  <a:pt x="457066" y="394595"/>
                </a:cubicBezTo>
                <a:cubicBezTo>
                  <a:pt x="430309" y="413165"/>
                  <a:pt x="398598" y="426779"/>
                  <a:pt x="365652" y="426779"/>
                </a:cubicBezTo>
                <a:cubicBezTo>
                  <a:pt x="332706" y="426779"/>
                  <a:pt x="300995" y="413160"/>
                  <a:pt x="274238" y="394595"/>
                </a:cubicBezTo>
                <a:cubicBezTo>
                  <a:pt x="247480" y="413165"/>
                  <a:pt x="215769" y="426779"/>
                  <a:pt x="182823" y="426779"/>
                </a:cubicBezTo>
                <a:cubicBezTo>
                  <a:pt x="149877" y="426779"/>
                  <a:pt x="118166" y="413160"/>
                  <a:pt x="91409" y="394595"/>
                </a:cubicBezTo>
                <a:cubicBezTo>
                  <a:pt x="77698" y="404117"/>
                  <a:pt x="55226" y="417450"/>
                  <a:pt x="27898" y="423544"/>
                </a:cubicBezTo>
                <a:cubicBezTo>
                  <a:pt x="15614" y="426305"/>
                  <a:pt x="3330" y="418593"/>
                  <a:pt x="570" y="406212"/>
                </a:cubicBezTo>
                <a:cubicBezTo>
                  <a:pt x="-2189" y="393836"/>
                  <a:pt x="5525" y="381647"/>
                  <a:pt x="17902" y="378885"/>
                </a:cubicBezTo>
                <a:cubicBezTo>
                  <a:pt x="39041" y="374123"/>
                  <a:pt x="59801" y="362890"/>
                  <a:pt x="76178" y="348699"/>
                </a:cubicBezTo>
                <a:lnTo>
                  <a:pt x="76354" y="34860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30415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266178" y="56042"/>
                </a:moveTo>
                <a:cubicBezTo>
                  <a:pt x="267890" y="53147"/>
                  <a:pt x="271001" y="51434"/>
                  <a:pt x="274320" y="51434"/>
                </a:cubicBezTo>
                <a:cubicBezTo>
                  <a:pt x="277639" y="51434"/>
                  <a:pt x="280750" y="53147"/>
                  <a:pt x="282462" y="56042"/>
                </a:cubicBezTo>
                <a:lnTo>
                  <a:pt x="494950" y="405051"/>
                </a:lnTo>
                <a:cubicBezTo>
                  <a:pt x="496448" y="407513"/>
                  <a:pt x="497199" y="410303"/>
                  <a:pt x="497199" y="413087"/>
                </a:cubicBezTo>
                <a:cubicBezTo>
                  <a:pt x="497199" y="421661"/>
                  <a:pt x="490232" y="428626"/>
                  <a:pt x="481662" y="428626"/>
                </a:cubicBezTo>
                <a:lnTo>
                  <a:pt x="66967" y="428626"/>
                </a:lnTo>
                <a:cubicBezTo>
                  <a:pt x="58397" y="428626"/>
                  <a:pt x="51429" y="421661"/>
                  <a:pt x="51429" y="413087"/>
                </a:cubicBezTo>
                <a:cubicBezTo>
                  <a:pt x="51429" y="410192"/>
                  <a:pt x="52181" y="407408"/>
                  <a:pt x="53679" y="405051"/>
                </a:cubicBezTo>
                <a:lnTo>
                  <a:pt x="266178" y="56042"/>
                </a:lnTo>
                <a:moveTo>
                  <a:pt x="222243" y="29255"/>
                </a:moveTo>
                <a:lnTo>
                  <a:pt x="9755" y="378263"/>
                </a:lnTo>
                <a:cubicBezTo>
                  <a:pt x="3325" y="388767"/>
                  <a:pt x="6" y="400768"/>
                  <a:pt x="6" y="413087"/>
                </a:cubicBezTo>
                <a:cubicBezTo>
                  <a:pt x="6" y="450056"/>
                  <a:pt x="30011" y="480060"/>
                  <a:pt x="66978" y="480060"/>
                </a:cubicBezTo>
                <a:lnTo>
                  <a:pt x="481673" y="480060"/>
                </a:lnTo>
                <a:cubicBezTo>
                  <a:pt x="518640" y="480060"/>
                  <a:pt x="548646" y="450056"/>
                  <a:pt x="548646" y="413087"/>
                </a:cubicBezTo>
                <a:cubicBezTo>
                  <a:pt x="548646" y="400764"/>
                  <a:pt x="545217" y="388762"/>
                  <a:pt x="538896" y="378263"/>
                </a:cubicBezTo>
                <a:lnTo>
                  <a:pt x="326408" y="29255"/>
                </a:lnTo>
                <a:cubicBezTo>
                  <a:pt x="315369" y="11147"/>
                  <a:pt x="295657" y="0"/>
                  <a:pt x="274331" y="0"/>
                </a:cubicBezTo>
                <a:cubicBezTo>
                  <a:pt x="253005" y="0"/>
                  <a:pt x="233293" y="11142"/>
                  <a:pt x="222254" y="29255"/>
                </a:cubicBezTo>
                <a:lnTo>
                  <a:pt x="222243" y="292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89571" r="-8957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Applications of Trigonometry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88"/>
              </a:spcBef>
              <a:buNone/>
            </a:pPr>
            <a:r>
              <a:rPr lang="en-US" sz="135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is also used in navigation, surveying, and computer graphics.</a:t>
            </a:r>
            <a:endParaRPr lang="en-US" sz="1357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Navigation and Graphics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88"/>
              </a:spcBef>
              <a:buNone/>
            </a:pPr>
            <a:r>
              <a:rPr lang="en-US" sz="135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It is used in engineering to design and build structures, such as bridges and buildings.</a:t>
            </a:r>
            <a:endParaRPr lang="en-US" sz="1357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Engineering Applications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88"/>
              </a:spcBef>
              <a:buNone/>
            </a:pPr>
            <a:r>
              <a:rPr lang="en-US" sz="135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is used in physics to describe the motion of objects and forces.</a:t>
            </a:r>
            <a:endParaRPr lang="en-US" sz="1357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Physics Applications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3771671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19052" y="0"/>
                </a:moveTo>
                <a:cubicBezTo>
                  <a:pt x="8495" y="0"/>
                  <a:pt x="0" y="8492"/>
                  <a:pt x="0" y="19050"/>
                </a:cubicBezTo>
                <a:cubicBezTo>
                  <a:pt x="0" y="29607"/>
                  <a:pt x="8495" y="38099"/>
                  <a:pt x="19052" y="38099"/>
                </a:cubicBezTo>
                <a:lnTo>
                  <a:pt x="57150" y="38099"/>
                </a:lnTo>
                <a:lnTo>
                  <a:pt x="57150" y="88900"/>
                </a:lnTo>
                <a:lnTo>
                  <a:pt x="19052" y="88900"/>
                </a:lnTo>
                <a:cubicBezTo>
                  <a:pt x="8495" y="88900"/>
                  <a:pt x="0" y="97392"/>
                  <a:pt x="0" y="107950"/>
                </a:cubicBezTo>
                <a:cubicBezTo>
                  <a:pt x="0" y="118507"/>
                  <a:pt x="8495" y="126999"/>
                  <a:pt x="19052" y="126999"/>
                </a:cubicBezTo>
                <a:lnTo>
                  <a:pt x="76202" y="126999"/>
                </a:lnTo>
                <a:lnTo>
                  <a:pt x="177801" y="126999"/>
                </a:lnTo>
                <a:lnTo>
                  <a:pt x="438148" y="126999"/>
                </a:lnTo>
                <a:cubicBezTo>
                  <a:pt x="448705" y="126999"/>
                  <a:pt x="457200" y="118507"/>
                  <a:pt x="457200" y="107950"/>
                </a:cubicBezTo>
                <a:cubicBezTo>
                  <a:pt x="457200" y="97392"/>
                  <a:pt x="448705" y="88900"/>
                  <a:pt x="438148" y="88900"/>
                </a:cubicBezTo>
                <a:lnTo>
                  <a:pt x="400050" y="88900"/>
                </a:lnTo>
                <a:lnTo>
                  <a:pt x="400050" y="38099"/>
                </a:lnTo>
                <a:lnTo>
                  <a:pt x="431798" y="38099"/>
                </a:lnTo>
                <a:cubicBezTo>
                  <a:pt x="442355" y="38099"/>
                  <a:pt x="450849" y="29607"/>
                  <a:pt x="450849" y="19050"/>
                </a:cubicBezTo>
                <a:cubicBezTo>
                  <a:pt x="450849" y="8492"/>
                  <a:pt x="442355" y="0"/>
                  <a:pt x="431798" y="0"/>
                </a:cubicBezTo>
                <a:lnTo>
                  <a:pt x="19052" y="0"/>
                </a:lnTo>
                <a:moveTo>
                  <a:pt x="361952" y="38099"/>
                </a:moveTo>
                <a:lnTo>
                  <a:pt x="361952" y="88900"/>
                </a:lnTo>
                <a:lnTo>
                  <a:pt x="298451" y="88900"/>
                </a:lnTo>
                <a:lnTo>
                  <a:pt x="298451" y="38099"/>
                </a:lnTo>
                <a:lnTo>
                  <a:pt x="361952" y="38099"/>
                </a:lnTo>
                <a:moveTo>
                  <a:pt x="260348" y="38099"/>
                </a:moveTo>
                <a:lnTo>
                  <a:pt x="260348" y="88900"/>
                </a:lnTo>
                <a:lnTo>
                  <a:pt x="196847" y="88900"/>
                </a:lnTo>
                <a:lnTo>
                  <a:pt x="196847" y="38099"/>
                </a:lnTo>
                <a:lnTo>
                  <a:pt x="260348" y="38099"/>
                </a:lnTo>
                <a:moveTo>
                  <a:pt x="158749" y="38099"/>
                </a:moveTo>
                <a:lnTo>
                  <a:pt x="158749" y="88900"/>
                </a:lnTo>
                <a:lnTo>
                  <a:pt x="95248" y="88900"/>
                </a:lnTo>
                <a:lnTo>
                  <a:pt x="95248" y="38099"/>
                </a:lnTo>
                <a:lnTo>
                  <a:pt x="158749" y="38099"/>
                </a:lnTo>
                <a:moveTo>
                  <a:pt x="19052" y="165101"/>
                </a:moveTo>
                <a:cubicBezTo>
                  <a:pt x="8495" y="165101"/>
                  <a:pt x="0" y="173593"/>
                  <a:pt x="0" y="184151"/>
                </a:cubicBezTo>
                <a:cubicBezTo>
                  <a:pt x="0" y="194709"/>
                  <a:pt x="8495" y="203201"/>
                  <a:pt x="19052" y="203201"/>
                </a:cubicBezTo>
                <a:cubicBezTo>
                  <a:pt x="40087" y="203201"/>
                  <a:pt x="57150" y="220266"/>
                  <a:pt x="57150" y="241299"/>
                </a:cubicBezTo>
                <a:lnTo>
                  <a:pt x="57150" y="323848"/>
                </a:lnTo>
                <a:cubicBezTo>
                  <a:pt x="57150" y="341390"/>
                  <a:pt x="71360" y="355600"/>
                  <a:pt x="88898" y="355600"/>
                </a:cubicBezTo>
                <a:lnTo>
                  <a:pt x="139697" y="355600"/>
                </a:lnTo>
                <a:cubicBezTo>
                  <a:pt x="157240" y="355600"/>
                  <a:pt x="171445" y="341390"/>
                  <a:pt x="171445" y="323848"/>
                </a:cubicBezTo>
                <a:lnTo>
                  <a:pt x="171445" y="247647"/>
                </a:lnTo>
                <a:cubicBezTo>
                  <a:pt x="171445" y="223121"/>
                  <a:pt x="191370" y="203197"/>
                  <a:pt x="215894" y="203197"/>
                </a:cubicBezTo>
                <a:lnTo>
                  <a:pt x="241296" y="203197"/>
                </a:lnTo>
                <a:cubicBezTo>
                  <a:pt x="265825" y="203197"/>
                  <a:pt x="285745" y="223121"/>
                  <a:pt x="285745" y="247647"/>
                </a:cubicBezTo>
                <a:lnTo>
                  <a:pt x="285745" y="323848"/>
                </a:lnTo>
                <a:cubicBezTo>
                  <a:pt x="285745" y="341390"/>
                  <a:pt x="299955" y="355600"/>
                  <a:pt x="317493" y="355600"/>
                </a:cubicBezTo>
                <a:lnTo>
                  <a:pt x="368293" y="355600"/>
                </a:lnTo>
                <a:cubicBezTo>
                  <a:pt x="385836" y="355600"/>
                  <a:pt x="400041" y="341390"/>
                  <a:pt x="400041" y="323848"/>
                </a:cubicBezTo>
                <a:lnTo>
                  <a:pt x="400041" y="241299"/>
                </a:lnTo>
                <a:cubicBezTo>
                  <a:pt x="400041" y="220266"/>
                  <a:pt x="417108" y="203201"/>
                  <a:pt x="438139" y="203201"/>
                </a:cubicBezTo>
                <a:cubicBezTo>
                  <a:pt x="448696" y="203201"/>
                  <a:pt x="457191" y="194709"/>
                  <a:pt x="457191" y="184151"/>
                </a:cubicBezTo>
                <a:cubicBezTo>
                  <a:pt x="457191" y="173593"/>
                  <a:pt x="448696" y="165101"/>
                  <a:pt x="438139" y="165101"/>
                </a:cubicBezTo>
                <a:cubicBezTo>
                  <a:pt x="396072" y="165101"/>
                  <a:pt x="361938" y="199232"/>
                  <a:pt x="361938" y="241303"/>
                </a:cubicBezTo>
                <a:lnTo>
                  <a:pt x="361938" y="317505"/>
                </a:lnTo>
                <a:lnTo>
                  <a:pt x="323839" y="317505"/>
                </a:lnTo>
                <a:lnTo>
                  <a:pt x="323839" y="247654"/>
                </a:lnTo>
                <a:cubicBezTo>
                  <a:pt x="323839" y="202094"/>
                  <a:pt x="286852" y="165105"/>
                  <a:pt x="241287" y="165105"/>
                </a:cubicBezTo>
                <a:lnTo>
                  <a:pt x="215885" y="165105"/>
                </a:lnTo>
                <a:cubicBezTo>
                  <a:pt x="170325" y="165105"/>
                  <a:pt x="133333" y="202094"/>
                  <a:pt x="133333" y="247654"/>
                </a:cubicBezTo>
                <a:lnTo>
                  <a:pt x="133333" y="317505"/>
                </a:lnTo>
                <a:lnTo>
                  <a:pt x="95235" y="317505"/>
                </a:lnTo>
                <a:lnTo>
                  <a:pt x="95235" y="241303"/>
                </a:lnTo>
                <a:cubicBezTo>
                  <a:pt x="95235" y="199236"/>
                  <a:pt x="61105" y="165101"/>
                  <a:pt x="19033" y="165101"/>
                </a:cubicBezTo>
                <a:lnTo>
                  <a:pt x="19052" y="16510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4129" b="-412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Modeling the motion of a projectile using trigonometry.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Projectile Motion Analysis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Determining the distance to a distant object using trigonometry.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Measuring Distances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Calculating the height of a building using trigonometry.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Calculating Building Heights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Examples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39071"/>
            <a:ext cx="548640" cy="548606"/>
          </a:xfrm>
          <a:custGeom>
            <a:avLst/>
            <a:gdLst/>
            <a:ahLst/>
            <a:cxnLst/>
            <a:rect l="l" t="t" r="r" b="b"/>
            <a:pathLst>
              <a:path w="548640" h="548606">
                <a:moveTo>
                  <a:pt x="310218" y="42978"/>
                </a:moveTo>
                <a:cubicBezTo>
                  <a:pt x="317690" y="28527"/>
                  <a:pt x="312055" y="10769"/>
                  <a:pt x="297725" y="3303"/>
                </a:cubicBezTo>
                <a:cubicBezTo>
                  <a:pt x="283400" y="-4169"/>
                  <a:pt x="265520" y="1465"/>
                  <a:pt x="258047" y="15794"/>
                </a:cubicBezTo>
                <a:lnTo>
                  <a:pt x="3336" y="505623"/>
                </a:lnTo>
                <a:cubicBezTo>
                  <a:pt x="-1437" y="514685"/>
                  <a:pt x="-1075" y="525707"/>
                  <a:pt x="4318" y="534402"/>
                </a:cubicBezTo>
                <a:cubicBezTo>
                  <a:pt x="9705" y="543098"/>
                  <a:pt x="19137" y="548606"/>
                  <a:pt x="29424" y="548606"/>
                </a:cubicBezTo>
                <a:lnTo>
                  <a:pt x="519255" y="548606"/>
                </a:lnTo>
                <a:cubicBezTo>
                  <a:pt x="535544" y="548606"/>
                  <a:pt x="548646" y="535505"/>
                  <a:pt x="548646" y="519217"/>
                </a:cubicBezTo>
                <a:cubicBezTo>
                  <a:pt x="548646" y="502929"/>
                  <a:pt x="535544" y="489828"/>
                  <a:pt x="519255" y="489828"/>
                </a:cubicBezTo>
                <a:lnTo>
                  <a:pt x="77797" y="489828"/>
                </a:lnTo>
                <a:lnTo>
                  <a:pt x="310218" y="42978"/>
                </a:lnTo>
                <a:moveTo>
                  <a:pt x="296381" y="175724"/>
                </a:moveTo>
                <a:lnTo>
                  <a:pt x="268707" y="228873"/>
                </a:lnTo>
                <a:cubicBezTo>
                  <a:pt x="292343" y="248222"/>
                  <a:pt x="313405" y="270506"/>
                  <a:pt x="331527" y="295122"/>
                </a:cubicBezTo>
                <a:lnTo>
                  <a:pt x="381491" y="263775"/>
                </a:lnTo>
                <a:cubicBezTo>
                  <a:pt x="357488" y="230469"/>
                  <a:pt x="328833" y="200833"/>
                  <a:pt x="296386" y="175729"/>
                </a:cubicBezTo>
                <a:lnTo>
                  <a:pt x="296381" y="175724"/>
                </a:lnTo>
                <a:moveTo>
                  <a:pt x="395202" y="440843"/>
                </a:moveTo>
                <a:lnTo>
                  <a:pt x="454960" y="440843"/>
                </a:lnTo>
                <a:cubicBezTo>
                  <a:pt x="447613" y="395654"/>
                  <a:pt x="432915" y="352918"/>
                  <a:pt x="412468" y="313731"/>
                </a:cubicBezTo>
                <a:lnTo>
                  <a:pt x="362503" y="345078"/>
                </a:lnTo>
                <a:cubicBezTo>
                  <a:pt x="377689" y="374835"/>
                  <a:pt x="388832" y="407043"/>
                  <a:pt x="395323" y="440838"/>
                </a:cubicBezTo>
                <a:lnTo>
                  <a:pt x="395202" y="44084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3173344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266178" y="56042"/>
                </a:moveTo>
                <a:cubicBezTo>
                  <a:pt x="267890" y="53147"/>
                  <a:pt x="271001" y="51434"/>
                  <a:pt x="274320" y="51434"/>
                </a:cubicBezTo>
                <a:cubicBezTo>
                  <a:pt x="277639" y="51434"/>
                  <a:pt x="280750" y="53147"/>
                  <a:pt x="282462" y="56042"/>
                </a:cubicBezTo>
                <a:lnTo>
                  <a:pt x="494950" y="405051"/>
                </a:lnTo>
                <a:cubicBezTo>
                  <a:pt x="496448" y="407513"/>
                  <a:pt x="497199" y="410303"/>
                  <a:pt x="497199" y="413087"/>
                </a:cubicBezTo>
                <a:cubicBezTo>
                  <a:pt x="497199" y="421661"/>
                  <a:pt x="490232" y="428626"/>
                  <a:pt x="481662" y="428626"/>
                </a:cubicBezTo>
                <a:lnTo>
                  <a:pt x="66967" y="428626"/>
                </a:lnTo>
                <a:cubicBezTo>
                  <a:pt x="58397" y="428626"/>
                  <a:pt x="51429" y="421661"/>
                  <a:pt x="51429" y="413087"/>
                </a:cubicBezTo>
                <a:cubicBezTo>
                  <a:pt x="51429" y="410192"/>
                  <a:pt x="52181" y="407408"/>
                  <a:pt x="53679" y="405051"/>
                </a:cubicBezTo>
                <a:lnTo>
                  <a:pt x="266178" y="56042"/>
                </a:lnTo>
                <a:moveTo>
                  <a:pt x="222243" y="29255"/>
                </a:moveTo>
                <a:lnTo>
                  <a:pt x="9755" y="378263"/>
                </a:lnTo>
                <a:cubicBezTo>
                  <a:pt x="3325" y="388767"/>
                  <a:pt x="6" y="400768"/>
                  <a:pt x="6" y="413087"/>
                </a:cubicBezTo>
                <a:cubicBezTo>
                  <a:pt x="6" y="450056"/>
                  <a:pt x="30011" y="480060"/>
                  <a:pt x="66978" y="480060"/>
                </a:cubicBezTo>
                <a:lnTo>
                  <a:pt x="481673" y="480060"/>
                </a:lnTo>
                <a:cubicBezTo>
                  <a:pt x="518640" y="480060"/>
                  <a:pt x="548646" y="450056"/>
                  <a:pt x="548646" y="413087"/>
                </a:cubicBezTo>
                <a:cubicBezTo>
                  <a:pt x="548646" y="400764"/>
                  <a:pt x="545217" y="388762"/>
                  <a:pt x="538896" y="378263"/>
                </a:cubicBezTo>
                <a:lnTo>
                  <a:pt x="326408" y="29255"/>
                </a:lnTo>
                <a:cubicBezTo>
                  <a:pt x="315369" y="11147"/>
                  <a:pt x="295657" y="0"/>
                  <a:pt x="274331" y="0"/>
                </a:cubicBezTo>
                <a:cubicBezTo>
                  <a:pt x="253005" y="0"/>
                  <a:pt x="233293" y="11142"/>
                  <a:pt x="222254" y="29255"/>
                </a:cubicBezTo>
                <a:lnTo>
                  <a:pt x="222243" y="2925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Formulas for sine and cosine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89942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Double-Angle and Half-Angle Formulas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10731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Formulas for sine and cosine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10731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Sum and Difference Formulas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43874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sin^2(x) + cos^2(x) = 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18" y="30644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Pythagorean Identity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Trigonometric Identities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089942" y="234421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07480" y="2372793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8" y="2344232"/>
            <a:ext cx="457200" cy="457171"/>
          </a:xfrm>
          <a:custGeom>
            <a:avLst/>
            <a:gdLst/>
            <a:ahLst/>
            <a:cxnLst/>
            <a:rect l="l" t="t" r="r" b="b"/>
            <a:pathLst>
              <a:path w="457200" h="457171">
                <a:moveTo>
                  <a:pt x="258515" y="35815"/>
                </a:moveTo>
                <a:cubicBezTo>
                  <a:pt x="264742" y="23773"/>
                  <a:pt x="260046" y="8974"/>
                  <a:pt x="248104" y="2752"/>
                </a:cubicBezTo>
                <a:cubicBezTo>
                  <a:pt x="236167" y="-3474"/>
                  <a:pt x="221267" y="1221"/>
                  <a:pt x="215039" y="13162"/>
                </a:cubicBezTo>
                <a:lnTo>
                  <a:pt x="2780" y="421352"/>
                </a:lnTo>
                <a:cubicBezTo>
                  <a:pt x="-1198" y="428905"/>
                  <a:pt x="-896" y="438089"/>
                  <a:pt x="3598" y="445335"/>
                </a:cubicBezTo>
                <a:cubicBezTo>
                  <a:pt x="8088" y="452582"/>
                  <a:pt x="15947" y="457172"/>
                  <a:pt x="24520" y="457172"/>
                </a:cubicBezTo>
                <a:lnTo>
                  <a:pt x="432712" y="457172"/>
                </a:lnTo>
                <a:cubicBezTo>
                  <a:pt x="446287" y="457172"/>
                  <a:pt x="457205" y="446254"/>
                  <a:pt x="457205" y="432681"/>
                </a:cubicBezTo>
                <a:cubicBezTo>
                  <a:pt x="457205" y="419107"/>
                  <a:pt x="446287" y="408190"/>
                  <a:pt x="432712" y="408190"/>
                </a:cubicBezTo>
                <a:lnTo>
                  <a:pt x="64831" y="408190"/>
                </a:lnTo>
                <a:lnTo>
                  <a:pt x="258515" y="35815"/>
                </a:lnTo>
                <a:moveTo>
                  <a:pt x="246984" y="146437"/>
                </a:moveTo>
                <a:lnTo>
                  <a:pt x="223923" y="190727"/>
                </a:lnTo>
                <a:cubicBezTo>
                  <a:pt x="243619" y="206852"/>
                  <a:pt x="261171" y="225422"/>
                  <a:pt x="276272" y="245935"/>
                </a:cubicBezTo>
                <a:lnTo>
                  <a:pt x="317909" y="219813"/>
                </a:lnTo>
                <a:cubicBezTo>
                  <a:pt x="297907" y="192058"/>
                  <a:pt x="274027" y="167361"/>
                  <a:pt x="246989" y="146441"/>
                </a:cubicBezTo>
                <a:lnTo>
                  <a:pt x="246984" y="146437"/>
                </a:lnTo>
                <a:moveTo>
                  <a:pt x="329335" y="367369"/>
                </a:moveTo>
                <a:lnTo>
                  <a:pt x="379133" y="367369"/>
                </a:lnTo>
                <a:cubicBezTo>
                  <a:pt x="373011" y="329712"/>
                  <a:pt x="360763" y="294098"/>
                  <a:pt x="343723" y="261443"/>
                </a:cubicBezTo>
                <a:lnTo>
                  <a:pt x="302086" y="287565"/>
                </a:lnTo>
                <a:cubicBezTo>
                  <a:pt x="314741" y="312362"/>
                  <a:pt x="324027" y="339203"/>
                  <a:pt x="329435" y="367365"/>
                </a:cubicBezTo>
                <a:lnTo>
                  <a:pt x="329335" y="36736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algebraic methods to solve trigonometric equations.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Algebraic Methods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Using trigonometric identities to simplify and solve equations.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Trigonometric Identities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Graphical methods for solving trigonometric equations.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Graphical Methods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Solving Trigonometric Equations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9357360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31047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61884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Computer graphics and game development rely heavily on trigonometry.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Trigonometry in Computer Graphics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GPS technology uses trigonometry to determine locations and distances.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Trigonometry in GPS Technology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2672460"/>
            <a:ext cx="2377440" cy="31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Medical imaging techniques, such as MRI and CT scans, use trigonometry to reconstruct images.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05821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Trigonometry in Medical Imaging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203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Trigonometry in Technology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083042" y="0"/>
            <a:ext cx="3108958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708139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88"/>
              </a:spcBef>
              <a:buNone/>
            </a:pPr>
            <a:r>
              <a:rPr lang="en-US" sz="135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has numerous real-world applications and is used in various fields.</a:t>
            </a:r>
            <a:endParaRPr lang="en-US" sz="1357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Real-World Applications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88"/>
              </a:spcBef>
              <a:buNone/>
            </a:pPr>
            <a:r>
              <a:rPr lang="en-US" sz="135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trigonometric concepts and functions is essential for problem-solving and critical thinking.</a:t>
            </a:r>
            <a:endParaRPr lang="en-US" sz="1357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Essential Skills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88"/>
              </a:spcBef>
              <a:buNone/>
            </a:pPr>
            <a:r>
              <a:rPr lang="en-US" sz="1357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is a fundamental branch of mathematics with numerous applications.</a:t>
            </a:r>
            <a:endParaRPr lang="en-US" sz="1357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Importance of Trigonometry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2584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88668" y="3720871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8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Class discussions and participation to assess engagement and understanding.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 Discussions and Participation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Projects and presentations to evaluate problem-solving and critical thinking skills.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Projects and Presentations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Quizzes and tests to assess understanding of trigonometric concepts.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Quizzes and Tests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407781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4580"/>
            <a:ext cx="457200" cy="406440"/>
          </a:xfrm>
          <a:custGeom>
            <a:avLst/>
            <a:gdLst/>
            <a:ahLst/>
            <a:cxnLst/>
            <a:rect l="l" t="t" r="r" b="b"/>
            <a:pathLst>
              <a:path w="457200" h="406440">
                <a:moveTo>
                  <a:pt x="19052" y="0"/>
                </a:moveTo>
                <a:cubicBezTo>
                  <a:pt x="8495" y="0"/>
                  <a:pt x="0" y="8495"/>
                  <a:pt x="0" y="19050"/>
                </a:cubicBezTo>
                <a:cubicBezTo>
                  <a:pt x="0" y="29605"/>
                  <a:pt x="8495" y="38100"/>
                  <a:pt x="19052" y="38100"/>
                </a:cubicBezTo>
                <a:lnTo>
                  <a:pt x="438153" y="38100"/>
                </a:lnTo>
                <a:cubicBezTo>
                  <a:pt x="448710" y="38100"/>
                  <a:pt x="457205" y="29605"/>
                  <a:pt x="457205" y="19050"/>
                </a:cubicBezTo>
                <a:cubicBezTo>
                  <a:pt x="457205" y="8495"/>
                  <a:pt x="448710" y="0"/>
                  <a:pt x="438153" y="0"/>
                </a:cubicBezTo>
                <a:lnTo>
                  <a:pt x="19052" y="0"/>
                </a:lnTo>
                <a:moveTo>
                  <a:pt x="25402" y="63498"/>
                </a:moveTo>
                <a:lnTo>
                  <a:pt x="25402" y="234947"/>
                </a:lnTo>
                <a:cubicBezTo>
                  <a:pt x="25402" y="259475"/>
                  <a:pt x="45327" y="279395"/>
                  <a:pt x="69851" y="279395"/>
                </a:cubicBezTo>
                <a:lnTo>
                  <a:pt x="209553" y="279395"/>
                </a:lnTo>
                <a:lnTo>
                  <a:pt x="209553" y="315987"/>
                </a:lnTo>
                <a:lnTo>
                  <a:pt x="151608" y="373929"/>
                </a:lnTo>
                <a:cubicBezTo>
                  <a:pt x="144146" y="381391"/>
                  <a:pt x="144146" y="393454"/>
                  <a:pt x="151608" y="400835"/>
                </a:cubicBezTo>
                <a:cubicBezTo>
                  <a:pt x="159069" y="408216"/>
                  <a:pt x="171135" y="408297"/>
                  <a:pt x="178514" y="400835"/>
                </a:cubicBezTo>
                <a:lnTo>
                  <a:pt x="228518" y="350831"/>
                </a:lnTo>
                <a:lnTo>
                  <a:pt x="278526" y="400835"/>
                </a:lnTo>
                <a:cubicBezTo>
                  <a:pt x="285988" y="408297"/>
                  <a:pt x="298053" y="408297"/>
                  <a:pt x="305432" y="400835"/>
                </a:cubicBezTo>
                <a:cubicBezTo>
                  <a:pt x="312816" y="393373"/>
                  <a:pt x="312894" y="381309"/>
                  <a:pt x="305432" y="373929"/>
                </a:cubicBezTo>
                <a:lnTo>
                  <a:pt x="247487" y="315987"/>
                </a:lnTo>
                <a:lnTo>
                  <a:pt x="247487" y="279395"/>
                </a:lnTo>
                <a:lnTo>
                  <a:pt x="387189" y="279395"/>
                </a:lnTo>
                <a:cubicBezTo>
                  <a:pt x="411718" y="279395"/>
                  <a:pt x="431638" y="259471"/>
                  <a:pt x="431638" y="234947"/>
                </a:cubicBezTo>
                <a:lnTo>
                  <a:pt x="431638" y="63498"/>
                </a:lnTo>
                <a:lnTo>
                  <a:pt x="393539" y="63498"/>
                </a:lnTo>
                <a:lnTo>
                  <a:pt x="393539" y="234947"/>
                </a:lnTo>
                <a:cubicBezTo>
                  <a:pt x="393539" y="238438"/>
                  <a:pt x="390682" y="241295"/>
                  <a:pt x="387189" y="241295"/>
                </a:cubicBezTo>
                <a:lnTo>
                  <a:pt x="228440" y="241295"/>
                </a:lnTo>
                <a:lnTo>
                  <a:pt x="69851" y="241295"/>
                </a:lnTo>
                <a:cubicBezTo>
                  <a:pt x="66358" y="241295"/>
                  <a:pt x="63501" y="238438"/>
                  <a:pt x="63501" y="234947"/>
                </a:cubicBezTo>
                <a:lnTo>
                  <a:pt x="63501" y="63498"/>
                </a:lnTo>
                <a:lnTo>
                  <a:pt x="25402" y="6349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83237" y="23792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 and Evaluation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Research projects on the history and applications of trigonometry.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Research Projects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Creating interactive simulations or games to demonstrate trigonometric concepts.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Simulations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Developing and solving trigonometric puzzles and brain teasers.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Trigonometric Puzzles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97059" r="-9705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012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59622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200025" y="42863"/>
                </a:moveTo>
                <a:cubicBezTo>
                  <a:pt x="231589" y="42863"/>
                  <a:pt x="257176" y="68447"/>
                  <a:pt x="257176" y="100013"/>
                </a:cubicBezTo>
                <a:cubicBezTo>
                  <a:pt x="257176" y="131578"/>
                  <a:pt x="231589" y="157163"/>
                  <a:pt x="200025" y="157163"/>
                </a:cubicBezTo>
                <a:cubicBezTo>
                  <a:pt x="168461" y="157163"/>
                  <a:pt x="142874" y="131578"/>
                  <a:pt x="142874" y="100013"/>
                </a:cubicBezTo>
                <a:cubicBezTo>
                  <a:pt x="142874" y="68447"/>
                  <a:pt x="168461" y="42863"/>
                  <a:pt x="200025" y="42863"/>
                </a:cubicBezTo>
                <a:moveTo>
                  <a:pt x="221456" y="197702"/>
                </a:moveTo>
                <a:cubicBezTo>
                  <a:pt x="266373" y="187882"/>
                  <a:pt x="300038" y="147877"/>
                  <a:pt x="300038" y="100013"/>
                </a:cubicBezTo>
                <a:cubicBezTo>
                  <a:pt x="300038" y="44737"/>
                  <a:pt x="255300" y="0"/>
                  <a:pt x="200025" y="0"/>
                </a:cubicBezTo>
                <a:cubicBezTo>
                  <a:pt x="144750" y="0"/>
                  <a:pt x="100013" y="44737"/>
                  <a:pt x="100013" y="100013"/>
                </a:cubicBezTo>
                <a:cubicBezTo>
                  <a:pt x="100013" y="147877"/>
                  <a:pt x="133677" y="187882"/>
                  <a:pt x="178594" y="197702"/>
                </a:cubicBezTo>
                <a:lnTo>
                  <a:pt x="178594" y="285750"/>
                </a:lnTo>
                <a:lnTo>
                  <a:pt x="221456" y="285750"/>
                </a:lnTo>
                <a:lnTo>
                  <a:pt x="221456" y="197702"/>
                </a:lnTo>
                <a:moveTo>
                  <a:pt x="85727" y="285750"/>
                </a:moveTo>
                <a:cubicBezTo>
                  <a:pt x="69921" y="285750"/>
                  <a:pt x="57151" y="298520"/>
                  <a:pt x="57151" y="314325"/>
                </a:cubicBezTo>
                <a:cubicBezTo>
                  <a:pt x="25631" y="314325"/>
                  <a:pt x="0" y="339951"/>
                  <a:pt x="0" y="371475"/>
                </a:cubicBezTo>
                <a:lnTo>
                  <a:pt x="0" y="400050"/>
                </a:lnTo>
                <a:cubicBezTo>
                  <a:pt x="0" y="431574"/>
                  <a:pt x="25627" y="457200"/>
                  <a:pt x="57151" y="457200"/>
                </a:cubicBezTo>
                <a:lnTo>
                  <a:pt x="342903" y="457200"/>
                </a:lnTo>
                <a:cubicBezTo>
                  <a:pt x="374423" y="457200"/>
                  <a:pt x="400054" y="431574"/>
                  <a:pt x="400054" y="400050"/>
                </a:cubicBezTo>
                <a:lnTo>
                  <a:pt x="400054" y="371475"/>
                </a:lnTo>
                <a:cubicBezTo>
                  <a:pt x="400054" y="339951"/>
                  <a:pt x="374427" y="314325"/>
                  <a:pt x="342903" y="314325"/>
                </a:cubicBezTo>
                <a:lnTo>
                  <a:pt x="114302" y="314325"/>
                </a:lnTo>
                <a:cubicBezTo>
                  <a:pt x="114302" y="298520"/>
                  <a:pt x="101533" y="285750"/>
                  <a:pt x="85727" y="285750"/>
                </a:cubicBezTo>
                <a:lnTo>
                  <a:pt x="85727" y="285750"/>
                </a:lnTo>
                <a:moveTo>
                  <a:pt x="85727" y="357188"/>
                </a:moveTo>
                <a:lnTo>
                  <a:pt x="342903" y="357188"/>
                </a:lnTo>
                <a:cubicBezTo>
                  <a:pt x="350760" y="357188"/>
                  <a:pt x="357189" y="363616"/>
                  <a:pt x="357189" y="371475"/>
                </a:cubicBezTo>
                <a:lnTo>
                  <a:pt x="357189" y="400050"/>
                </a:lnTo>
                <a:cubicBezTo>
                  <a:pt x="357189" y="407909"/>
                  <a:pt x="350760" y="414338"/>
                  <a:pt x="342903" y="414338"/>
                </a:cubicBezTo>
                <a:lnTo>
                  <a:pt x="57151" y="414338"/>
                </a:lnTo>
                <a:cubicBezTo>
                  <a:pt x="49294" y="414338"/>
                  <a:pt x="42865" y="407909"/>
                  <a:pt x="42865" y="400050"/>
                </a:cubicBezTo>
                <a:lnTo>
                  <a:pt x="42865" y="371475"/>
                </a:lnTo>
                <a:cubicBezTo>
                  <a:pt x="42865" y="363616"/>
                  <a:pt x="49294" y="357188"/>
                  <a:pt x="57151" y="357188"/>
                </a:cubicBezTo>
                <a:lnTo>
                  <a:pt x="85727" y="35718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33309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83601" y="0"/>
            <a:ext cx="3708399" cy="6858000"/>
          </a:xfrm>
          <a:prstGeom prst="rect">
            <a:avLst/>
          </a:prstGeom>
          <a:blipFill>
            <a:blip r:embed="rId1"/>
            <a:srcRect/>
            <a:stretch>
              <a:fillRect l="-73288" r="-7328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0"/>
            <a:ext cx="64922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19" y="1015365"/>
            <a:ext cx="7081392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 and References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4708" y="5889435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90"/>
              </a:spcBef>
              <a:buNone/>
            </a:pPr>
            <a:r>
              <a:rPr lang="en-US" sz="147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Online tutorials and video lectures for additional support.</a:t>
            </a:r>
            <a:endParaRPr lang="en-US" sz="1475" dirty="0"/>
          </a:p>
        </p:txBody>
      </p:sp>
      <p:sp>
        <p:nvSpPr>
          <p:cNvPr id="8" name="Text 6"/>
          <p:cNvSpPr/>
          <p:nvPr/>
        </p:nvSpPr>
        <p:spPr>
          <a:xfrm>
            <a:off x="1504708" y="5258435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Online Tutorials and Video Lectures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4708" y="435187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90"/>
              </a:spcBef>
              <a:buNone/>
            </a:pPr>
            <a:r>
              <a:rPr lang="en-US" sz="147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Graphing calculators and computer software for trigonometric calculations.</a:t>
            </a:r>
            <a:endParaRPr lang="en-US" sz="1475" dirty="0"/>
          </a:p>
        </p:txBody>
      </p:sp>
      <p:sp>
        <p:nvSpPr>
          <p:cNvPr id="10" name="Text 8"/>
          <p:cNvSpPr/>
          <p:nvPr/>
        </p:nvSpPr>
        <p:spPr>
          <a:xfrm>
            <a:off x="1504708" y="372087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Graphing Calculators and Software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4708" y="2835131"/>
            <a:ext cx="6308203" cy="4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290"/>
              </a:spcBef>
              <a:buNone/>
            </a:pPr>
            <a:r>
              <a:rPr lang="en-US" sz="1475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Textbooks and online resources for trigonometry.</a:t>
            </a:r>
            <a:endParaRPr lang="en-US" sz="1475" dirty="0"/>
          </a:p>
        </p:txBody>
      </p:sp>
      <p:sp>
        <p:nvSpPr>
          <p:cNvPr id="12" name="Text 10"/>
          <p:cNvSpPr/>
          <p:nvPr/>
        </p:nvSpPr>
        <p:spPr>
          <a:xfrm>
            <a:off x="1504708" y="2204131"/>
            <a:ext cx="63082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F0529"/>
                </a:solidFill>
                <a:latin typeface="Urbanist Bold" pitchFamily="34" charset="0"/>
                <a:ea typeface="Urbanist Bold" pitchFamily="34" charset="-122"/>
                <a:cs typeface="Urbanist Bold" pitchFamily="34" charset="-120"/>
              </a:rPr>
              <a:t>Textbooks and Online Resources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18" y="5334635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50799" y="38100"/>
                </a:moveTo>
                <a:cubicBezTo>
                  <a:pt x="43813" y="38100"/>
                  <a:pt x="38098" y="43815"/>
                  <a:pt x="38098" y="50801"/>
                </a:cubicBezTo>
                <a:lnTo>
                  <a:pt x="38098" y="254002"/>
                </a:lnTo>
                <a:cubicBezTo>
                  <a:pt x="38098" y="260988"/>
                  <a:pt x="43813" y="266703"/>
                  <a:pt x="50799" y="266703"/>
                </a:cubicBezTo>
                <a:lnTo>
                  <a:pt x="253997" y="266703"/>
                </a:lnTo>
                <a:cubicBezTo>
                  <a:pt x="260983" y="266703"/>
                  <a:pt x="266698" y="260988"/>
                  <a:pt x="266698" y="254002"/>
                </a:cubicBezTo>
                <a:lnTo>
                  <a:pt x="266698" y="50801"/>
                </a:lnTo>
                <a:cubicBezTo>
                  <a:pt x="266698" y="43815"/>
                  <a:pt x="260983" y="38100"/>
                  <a:pt x="253997" y="38100"/>
                </a:cubicBezTo>
                <a:lnTo>
                  <a:pt x="50799" y="38100"/>
                </a:lnTo>
                <a:moveTo>
                  <a:pt x="0" y="50801"/>
                </a:moveTo>
                <a:cubicBezTo>
                  <a:pt x="0" y="22781"/>
                  <a:pt x="22782" y="0"/>
                  <a:pt x="50799" y="0"/>
                </a:cubicBezTo>
                <a:lnTo>
                  <a:pt x="253997" y="0"/>
                </a:lnTo>
                <a:cubicBezTo>
                  <a:pt x="282015" y="0"/>
                  <a:pt x="304797" y="22781"/>
                  <a:pt x="304797" y="50801"/>
                </a:cubicBezTo>
                <a:lnTo>
                  <a:pt x="304797" y="76996"/>
                </a:lnTo>
                <a:lnTo>
                  <a:pt x="304797" y="227808"/>
                </a:lnTo>
                <a:lnTo>
                  <a:pt x="304797" y="254002"/>
                </a:lnTo>
                <a:cubicBezTo>
                  <a:pt x="304797" y="282022"/>
                  <a:pt x="282015" y="304803"/>
                  <a:pt x="253997" y="304803"/>
                </a:cubicBezTo>
                <a:lnTo>
                  <a:pt x="50799" y="304803"/>
                </a:lnTo>
                <a:cubicBezTo>
                  <a:pt x="22782" y="304803"/>
                  <a:pt x="0" y="282022"/>
                  <a:pt x="0" y="254002"/>
                </a:cubicBezTo>
                <a:lnTo>
                  <a:pt x="0" y="50801"/>
                </a:lnTo>
                <a:moveTo>
                  <a:pt x="419102" y="237650"/>
                </a:moveTo>
                <a:lnTo>
                  <a:pt x="419102" y="67233"/>
                </a:lnTo>
                <a:lnTo>
                  <a:pt x="330204" y="107159"/>
                </a:lnTo>
                <a:lnTo>
                  <a:pt x="330204" y="65407"/>
                </a:lnTo>
                <a:lnTo>
                  <a:pt x="412993" y="28179"/>
                </a:lnTo>
                <a:cubicBezTo>
                  <a:pt x="417040" y="26353"/>
                  <a:pt x="421406" y="25402"/>
                  <a:pt x="425854" y="25402"/>
                </a:cubicBezTo>
                <a:cubicBezTo>
                  <a:pt x="443159" y="25402"/>
                  <a:pt x="457209" y="39450"/>
                  <a:pt x="457209" y="56754"/>
                </a:cubicBezTo>
                <a:lnTo>
                  <a:pt x="457209" y="248046"/>
                </a:lnTo>
                <a:cubicBezTo>
                  <a:pt x="457209" y="265350"/>
                  <a:pt x="443159" y="279398"/>
                  <a:pt x="425854" y="279398"/>
                </a:cubicBezTo>
                <a:cubicBezTo>
                  <a:pt x="421410" y="279398"/>
                  <a:pt x="417044" y="278447"/>
                  <a:pt x="412993" y="276621"/>
                </a:cubicBezTo>
                <a:lnTo>
                  <a:pt x="330204" y="239393"/>
                </a:lnTo>
                <a:lnTo>
                  <a:pt x="330204" y="197641"/>
                </a:lnTo>
                <a:lnTo>
                  <a:pt x="419102" y="2376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88668" y="3720871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0093" y="220120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"/>
            <a:ext cx="12192000" cy="2824222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419373" y="0"/>
            <a:ext cx="4772628" cy="2824223"/>
          </a:xfrm>
          <a:prstGeom prst="rect">
            <a:avLst/>
          </a:prstGeom>
          <a:blipFill>
            <a:blip r:embed="rId1"/>
            <a:srcRect/>
            <a:stretch>
              <a:fillRect l="0" r="0" t="-6374" b="-637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720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Explore advanced trigonometric topics and applications.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7720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Advanced Exploration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04361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Apply trigonometry to real-world problems and scenarios.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4361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41039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Review and practice trigonometric concepts and functions.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823376"/>
            <a:ext cx="338328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Review and Practice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623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6238241" cy="139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077201" y="3170926"/>
            <a:ext cx="548640" cy="484895"/>
          </a:xfrm>
          <a:custGeom>
            <a:avLst/>
            <a:gdLst/>
            <a:ahLst/>
            <a:cxnLst/>
            <a:rect l="l" t="t" r="r" b="b"/>
            <a:pathLst>
              <a:path w="548640" h="484895">
                <a:moveTo>
                  <a:pt x="438588" y="217456"/>
                </a:moveTo>
                <a:lnTo>
                  <a:pt x="497249" y="183596"/>
                </a:lnTo>
                <a:lnTo>
                  <a:pt x="420939" y="51394"/>
                </a:lnTo>
                <a:lnTo>
                  <a:pt x="362278" y="85254"/>
                </a:lnTo>
                <a:lnTo>
                  <a:pt x="438588" y="217456"/>
                </a:lnTo>
                <a:moveTo>
                  <a:pt x="313345" y="91451"/>
                </a:moveTo>
                <a:cubicBezTo>
                  <a:pt x="307430" y="77525"/>
                  <a:pt x="312774" y="61024"/>
                  <a:pt x="326221" y="53203"/>
                </a:cubicBezTo>
                <a:lnTo>
                  <a:pt x="411304" y="4078"/>
                </a:lnTo>
                <a:cubicBezTo>
                  <a:pt x="425898" y="-4315"/>
                  <a:pt x="444596" y="645"/>
                  <a:pt x="452990" y="15240"/>
                </a:cubicBezTo>
                <a:lnTo>
                  <a:pt x="544558" y="173864"/>
                </a:lnTo>
                <a:cubicBezTo>
                  <a:pt x="552952" y="188459"/>
                  <a:pt x="547993" y="207152"/>
                  <a:pt x="533399" y="215546"/>
                </a:cubicBezTo>
                <a:lnTo>
                  <a:pt x="448316" y="264670"/>
                </a:lnTo>
                <a:cubicBezTo>
                  <a:pt x="433722" y="273064"/>
                  <a:pt x="415024" y="268103"/>
                  <a:pt x="406630" y="253508"/>
                </a:cubicBezTo>
                <a:lnTo>
                  <a:pt x="406153" y="252747"/>
                </a:lnTo>
                <a:lnTo>
                  <a:pt x="365520" y="274780"/>
                </a:lnTo>
                <a:cubicBezTo>
                  <a:pt x="366091" y="278597"/>
                  <a:pt x="366376" y="282505"/>
                  <a:pt x="366376" y="286515"/>
                </a:cubicBezTo>
                <a:cubicBezTo>
                  <a:pt x="366376" y="305688"/>
                  <a:pt x="359315" y="323236"/>
                  <a:pt x="347585" y="336590"/>
                </a:cubicBezTo>
                <a:lnTo>
                  <a:pt x="395180" y="453343"/>
                </a:lnTo>
                <a:cubicBezTo>
                  <a:pt x="399948" y="465077"/>
                  <a:pt x="394324" y="478432"/>
                  <a:pt x="382589" y="483198"/>
                </a:cubicBezTo>
                <a:cubicBezTo>
                  <a:pt x="370859" y="487969"/>
                  <a:pt x="357505" y="482340"/>
                  <a:pt x="352732" y="470605"/>
                </a:cubicBezTo>
                <a:lnTo>
                  <a:pt x="307902" y="360626"/>
                </a:lnTo>
                <a:cubicBezTo>
                  <a:pt x="302180" y="362057"/>
                  <a:pt x="296172" y="362726"/>
                  <a:pt x="289967" y="362726"/>
                </a:cubicBezTo>
                <a:cubicBezTo>
                  <a:pt x="283768" y="362726"/>
                  <a:pt x="277760" y="361965"/>
                  <a:pt x="272032" y="360626"/>
                </a:cubicBezTo>
                <a:lnTo>
                  <a:pt x="227203" y="470605"/>
                </a:lnTo>
                <a:cubicBezTo>
                  <a:pt x="222435" y="482340"/>
                  <a:pt x="209081" y="487965"/>
                  <a:pt x="197346" y="483198"/>
                </a:cubicBezTo>
                <a:cubicBezTo>
                  <a:pt x="185616" y="478427"/>
                  <a:pt x="179987" y="465073"/>
                  <a:pt x="184755" y="453343"/>
                </a:cubicBezTo>
                <a:lnTo>
                  <a:pt x="227011" y="349566"/>
                </a:lnTo>
                <a:lnTo>
                  <a:pt x="142690" y="395160"/>
                </a:lnTo>
                <a:cubicBezTo>
                  <a:pt x="128190" y="402982"/>
                  <a:pt x="109975" y="397924"/>
                  <a:pt x="101773" y="383620"/>
                </a:cubicBezTo>
                <a:lnTo>
                  <a:pt x="101103" y="382379"/>
                </a:lnTo>
                <a:lnTo>
                  <a:pt x="58946" y="406701"/>
                </a:lnTo>
                <a:cubicBezTo>
                  <a:pt x="47979" y="412995"/>
                  <a:pt x="33955" y="409276"/>
                  <a:pt x="27657" y="398307"/>
                </a:cubicBezTo>
                <a:lnTo>
                  <a:pt x="3045" y="355482"/>
                </a:lnTo>
                <a:cubicBezTo>
                  <a:pt x="-3248" y="344513"/>
                  <a:pt x="472" y="330490"/>
                  <a:pt x="11439" y="324196"/>
                </a:cubicBezTo>
                <a:lnTo>
                  <a:pt x="53503" y="299874"/>
                </a:lnTo>
                <a:lnTo>
                  <a:pt x="49690" y="293483"/>
                </a:lnTo>
                <a:cubicBezTo>
                  <a:pt x="41488" y="279271"/>
                  <a:pt x="45971" y="261242"/>
                  <a:pt x="59802" y="252466"/>
                </a:cubicBezTo>
                <a:lnTo>
                  <a:pt x="313345" y="91451"/>
                </a:lnTo>
                <a:moveTo>
                  <a:pt x="383263" y="213068"/>
                </a:moveTo>
                <a:lnTo>
                  <a:pt x="336047" y="131324"/>
                </a:lnTo>
                <a:lnTo>
                  <a:pt x="96725" y="283271"/>
                </a:lnTo>
                <a:lnTo>
                  <a:pt x="134022" y="347844"/>
                </a:lnTo>
                <a:lnTo>
                  <a:pt x="215670" y="303680"/>
                </a:lnTo>
                <a:cubicBezTo>
                  <a:pt x="214430" y="298147"/>
                  <a:pt x="213761" y="292329"/>
                  <a:pt x="213761" y="286418"/>
                </a:cubicBezTo>
                <a:cubicBezTo>
                  <a:pt x="213761" y="244256"/>
                  <a:pt x="247908" y="210110"/>
                  <a:pt x="290071" y="210110"/>
                </a:cubicBezTo>
                <a:cubicBezTo>
                  <a:pt x="311726" y="210110"/>
                  <a:pt x="331280" y="219173"/>
                  <a:pt x="345204" y="233671"/>
                </a:cubicBezTo>
                <a:lnTo>
                  <a:pt x="383263" y="213068"/>
                </a:lnTo>
                <a:moveTo>
                  <a:pt x="290071" y="316942"/>
                </a:moveTo>
                <a:cubicBezTo>
                  <a:pt x="306931" y="316942"/>
                  <a:pt x="320592" y="303278"/>
                  <a:pt x="320592" y="286418"/>
                </a:cubicBezTo>
                <a:cubicBezTo>
                  <a:pt x="320592" y="269558"/>
                  <a:pt x="306926" y="255894"/>
                  <a:pt x="290071" y="255894"/>
                </a:cubicBezTo>
                <a:cubicBezTo>
                  <a:pt x="273212" y="255894"/>
                  <a:pt x="259551" y="269558"/>
                  <a:pt x="259551" y="286418"/>
                </a:cubicBezTo>
                <a:cubicBezTo>
                  <a:pt x="259551" y="303278"/>
                  <a:pt x="273217" y="316942"/>
                  <a:pt x="290071" y="316942"/>
                </a:cubicBezTo>
                <a:lnTo>
                  <a:pt x="290071" y="31694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04361" y="313905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8842" y="412122"/>
                </a:moveTo>
                <a:cubicBezTo>
                  <a:pt x="51912" y="405193"/>
                  <a:pt x="51912" y="393792"/>
                  <a:pt x="58842" y="386863"/>
                </a:cubicBezTo>
                <a:lnTo>
                  <a:pt x="102876" y="342829"/>
                </a:lnTo>
                <a:lnTo>
                  <a:pt x="136518" y="376471"/>
                </a:lnTo>
                <a:cubicBezTo>
                  <a:pt x="143447" y="383401"/>
                  <a:pt x="154848" y="383401"/>
                  <a:pt x="161777" y="376471"/>
                </a:cubicBezTo>
                <a:cubicBezTo>
                  <a:pt x="168707" y="369542"/>
                  <a:pt x="168707" y="358141"/>
                  <a:pt x="161777" y="351212"/>
                </a:cubicBezTo>
                <a:lnTo>
                  <a:pt x="128135" y="317569"/>
                </a:lnTo>
                <a:lnTo>
                  <a:pt x="174402" y="271302"/>
                </a:lnTo>
                <a:lnTo>
                  <a:pt x="208044" y="304945"/>
                </a:lnTo>
                <a:cubicBezTo>
                  <a:pt x="214974" y="311874"/>
                  <a:pt x="226374" y="311874"/>
                  <a:pt x="233304" y="304945"/>
                </a:cubicBezTo>
                <a:cubicBezTo>
                  <a:pt x="240233" y="298016"/>
                  <a:pt x="240233" y="286615"/>
                  <a:pt x="233304" y="279686"/>
                </a:cubicBezTo>
                <a:lnTo>
                  <a:pt x="199661" y="246043"/>
                </a:lnTo>
                <a:lnTo>
                  <a:pt x="245928" y="199776"/>
                </a:lnTo>
                <a:lnTo>
                  <a:pt x="279570" y="233419"/>
                </a:lnTo>
                <a:cubicBezTo>
                  <a:pt x="286500" y="240348"/>
                  <a:pt x="297901" y="240348"/>
                  <a:pt x="304830" y="233419"/>
                </a:cubicBezTo>
                <a:cubicBezTo>
                  <a:pt x="311759" y="226490"/>
                  <a:pt x="311759" y="215089"/>
                  <a:pt x="304830" y="208160"/>
                </a:cubicBezTo>
                <a:lnTo>
                  <a:pt x="271187" y="174517"/>
                </a:lnTo>
                <a:lnTo>
                  <a:pt x="317454" y="128250"/>
                </a:lnTo>
                <a:lnTo>
                  <a:pt x="351097" y="161893"/>
                </a:lnTo>
                <a:cubicBezTo>
                  <a:pt x="358026" y="168822"/>
                  <a:pt x="369427" y="168822"/>
                  <a:pt x="376356" y="161893"/>
                </a:cubicBezTo>
                <a:cubicBezTo>
                  <a:pt x="383285" y="154963"/>
                  <a:pt x="383285" y="143563"/>
                  <a:pt x="376356" y="136633"/>
                </a:cubicBezTo>
                <a:lnTo>
                  <a:pt x="342713" y="102991"/>
                </a:lnTo>
                <a:lnTo>
                  <a:pt x="386747" y="58957"/>
                </a:lnTo>
                <a:cubicBezTo>
                  <a:pt x="393677" y="52028"/>
                  <a:pt x="405077" y="52028"/>
                  <a:pt x="412007" y="58957"/>
                </a:cubicBezTo>
                <a:lnTo>
                  <a:pt x="489683" y="136633"/>
                </a:lnTo>
                <a:cubicBezTo>
                  <a:pt x="496612" y="143563"/>
                  <a:pt x="496612" y="154963"/>
                  <a:pt x="489683" y="161893"/>
                </a:cubicBezTo>
                <a:lnTo>
                  <a:pt x="161772" y="489804"/>
                </a:lnTo>
                <a:cubicBezTo>
                  <a:pt x="154843" y="496733"/>
                  <a:pt x="143442" y="496733"/>
                  <a:pt x="136513" y="489804"/>
                </a:cubicBezTo>
                <a:lnTo>
                  <a:pt x="58842" y="412122"/>
                </a:lnTo>
                <a:moveTo>
                  <a:pt x="98519" y="527682"/>
                </a:moveTo>
                <a:cubicBezTo>
                  <a:pt x="126462" y="555624"/>
                  <a:pt x="171724" y="555624"/>
                  <a:pt x="199667" y="527682"/>
                </a:cubicBezTo>
                <a:lnTo>
                  <a:pt x="527687" y="199771"/>
                </a:lnTo>
                <a:cubicBezTo>
                  <a:pt x="555630" y="171829"/>
                  <a:pt x="555630" y="126566"/>
                  <a:pt x="527687" y="98623"/>
                </a:cubicBezTo>
                <a:lnTo>
                  <a:pt x="450126" y="20947"/>
                </a:lnTo>
                <a:cubicBezTo>
                  <a:pt x="422184" y="-6995"/>
                  <a:pt x="376921" y="-6995"/>
                  <a:pt x="348979" y="20947"/>
                </a:cubicBezTo>
                <a:lnTo>
                  <a:pt x="20958" y="348858"/>
                </a:lnTo>
                <a:cubicBezTo>
                  <a:pt x="-6984" y="376800"/>
                  <a:pt x="-6984" y="422063"/>
                  <a:pt x="20958" y="450005"/>
                </a:cubicBezTo>
                <a:lnTo>
                  <a:pt x="98635" y="527682"/>
                </a:lnTo>
                <a:lnTo>
                  <a:pt x="98519" y="527682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00098" y="313905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60045" y="188595"/>
                </a:moveTo>
                <a:lnTo>
                  <a:pt x="360045" y="480060"/>
                </a:lnTo>
                <a:cubicBezTo>
                  <a:pt x="360045" y="489491"/>
                  <a:pt x="352330" y="497205"/>
                  <a:pt x="342899" y="497205"/>
                </a:cubicBezTo>
                <a:lnTo>
                  <a:pt x="68577" y="497205"/>
                </a:lnTo>
                <a:cubicBezTo>
                  <a:pt x="59146" y="497205"/>
                  <a:pt x="51431" y="489491"/>
                  <a:pt x="51431" y="480060"/>
                </a:cubicBezTo>
                <a:lnTo>
                  <a:pt x="51431" y="188595"/>
                </a:lnTo>
                <a:lnTo>
                  <a:pt x="360045" y="188595"/>
                </a:lnTo>
                <a:moveTo>
                  <a:pt x="360045" y="137160"/>
                </a:moveTo>
                <a:lnTo>
                  <a:pt x="51435" y="137160"/>
                </a:lnTo>
                <a:lnTo>
                  <a:pt x="51435" y="68580"/>
                </a:lnTo>
                <a:cubicBezTo>
                  <a:pt x="51435" y="59149"/>
                  <a:pt x="59150" y="51435"/>
                  <a:pt x="68581" y="51435"/>
                </a:cubicBezTo>
                <a:lnTo>
                  <a:pt x="342903" y="51435"/>
                </a:lnTo>
                <a:cubicBezTo>
                  <a:pt x="352334" y="51435"/>
                  <a:pt x="360049" y="59149"/>
                  <a:pt x="360049" y="68580"/>
                </a:cubicBezTo>
                <a:lnTo>
                  <a:pt x="360045" y="137160"/>
                </a:lnTo>
                <a:moveTo>
                  <a:pt x="411480" y="137160"/>
                </a:moveTo>
                <a:lnTo>
                  <a:pt x="411480" y="68580"/>
                </a:lnTo>
                <a:cubicBezTo>
                  <a:pt x="411480" y="30751"/>
                  <a:pt x="380726" y="0"/>
                  <a:pt x="342899" y="0"/>
                </a:cubicBezTo>
                <a:lnTo>
                  <a:pt x="68577" y="0"/>
                </a:lnTo>
                <a:cubicBezTo>
                  <a:pt x="30750" y="0"/>
                  <a:pt x="-4" y="30751"/>
                  <a:pt x="-4" y="68580"/>
                </a:cubicBezTo>
                <a:lnTo>
                  <a:pt x="-4" y="137160"/>
                </a:lnTo>
                <a:lnTo>
                  <a:pt x="-4" y="162880"/>
                </a:lnTo>
                <a:lnTo>
                  <a:pt x="-4" y="188601"/>
                </a:lnTo>
                <a:lnTo>
                  <a:pt x="-4" y="480066"/>
                </a:lnTo>
                <a:cubicBezTo>
                  <a:pt x="-4" y="517894"/>
                  <a:pt x="30750" y="548646"/>
                  <a:pt x="68577" y="548646"/>
                </a:cubicBezTo>
                <a:lnTo>
                  <a:pt x="342899" y="548646"/>
                </a:lnTo>
                <a:cubicBezTo>
                  <a:pt x="380726" y="548646"/>
                  <a:pt x="411480" y="517894"/>
                  <a:pt x="411480" y="480066"/>
                </a:cubicBezTo>
                <a:lnTo>
                  <a:pt x="411480" y="188601"/>
                </a:lnTo>
                <a:lnTo>
                  <a:pt x="411480" y="162886"/>
                </a:lnTo>
                <a:lnTo>
                  <a:pt x="411480" y="137160"/>
                </a:lnTo>
                <a:moveTo>
                  <a:pt x="85724" y="248605"/>
                </a:moveTo>
                <a:cubicBezTo>
                  <a:pt x="85724" y="262810"/>
                  <a:pt x="97237" y="274326"/>
                  <a:pt x="111441" y="274326"/>
                </a:cubicBezTo>
                <a:cubicBezTo>
                  <a:pt x="125645" y="274326"/>
                  <a:pt x="137159" y="262810"/>
                  <a:pt x="137159" y="248611"/>
                </a:cubicBezTo>
                <a:cubicBezTo>
                  <a:pt x="137159" y="234407"/>
                  <a:pt x="125645" y="222896"/>
                  <a:pt x="111441" y="222896"/>
                </a:cubicBezTo>
                <a:cubicBezTo>
                  <a:pt x="97237" y="222896"/>
                  <a:pt x="85724" y="234412"/>
                  <a:pt x="85724" y="248616"/>
                </a:cubicBezTo>
                <a:lnTo>
                  <a:pt x="85724" y="248605"/>
                </a:lnTo>
                <a:moveTo>
                  <a:pt x="111441" y="317185"/>
                </a:moveTo>
                <a:cubicBezTo>
                  <a:pt x="97237" y="317185"/>
                  <a:pt x="85724" y="328701"/>
                  <a:pt x="85724" y="342906"/>
                </a:cubicBezTo>
                <a:cubicBezTo>
                  <a:pt x="85724" y="357110"/>
                  <a:pt x="97237" y="368626"/>
                  <a:pt x="111441" y="368626"/>
                </a:cubicBezTo>
                <a:cubicBezTo>
                  <a:pt x="125645" y="368626"/>
                  <a:pt x="137159" y="357110"/>
                  <a:pt x="137159" y="342911"/>
                </a:cubicBezTo>
                <a:cubicBezTo>
                  <a:pt x="137159" y="328707"/>
                  <a:pt x="125645" y="317196"/>
                  <a:pt x="111441" y="317196"/>
                </a:cubicBezTo>
                <a:lnTo>
                  <a:pt x="111441" y="317185"/>
                </a:lnTo>
                <a:moveTo>
                  <a:pt x="85724" y="437200"/>
                </a:moveTo>
                <a:cubicBezTo>
                  <a:pt x="85724" y="451454"/>
                  <a:pt x="97187" y="462921"/>
                  <a:pt x="111441" y="462921"/>
                </a:cubicBezTo>
                <a:lnTo>
                  <a:pt x="205740" y="462921"/>
                </a:lnTo>
                <a:cubicBezTo>
                  <a:pt x="219994" y="462921"/>
                  <a:pt x="231458" y="451454"/>
                  <a:pt x="231458" y="437206"/>
                </a:cubicBezTo>
                <a:cubicBezTo>
                  <a:pt x="231458" y="422952"/>
                  <a:pt x="219994" y="411491"/>
                  <a:pt x="205740" y="411491"/>
                </a:cubicBezTo>
                <a:lnTo>
                  <a:pt x="111441" y="411491"/>
                </a:lnTo>
                <a:cubicBezTo>
                  <a:pt x="97187" y="411491"/>
                  <a:pt x="85724" y="422958"/>
                  <a:pt x="85724" y="437211"/>
                </a:cubicBezTo>
                <a:lnTo>
                  <a:pt x="85724" y="437200"/>
                </a:lnTo>
                <a:moveTo>
                  <a:pt x="205740" y="222885"/>
                </a:moveTo>
                <a:cubicBezTo>
                  <a:pt x="191536" y="222885"/>
                  <a:pt x="180023" y="234401"/>
                  <a:pt x="180023" y="248605"/>
                </a:cubicBezTo>
                <a:cubicBezTo>
                  <a:pt x="180023" y="262810"/>
                  <a:pt x="191536" y="274326"/>
                  <a:pt x="205740" y="274326"/>
                </a:cubicBezTo>
                <a:cubicBezTo>
                  <a:pt x="219944" y="274326"/>
                  <a:pt x="231458" y="262810"/>
                  <a:pt x="231458" y="248611"/>
                </a:cubicBezTo>
                <a:cubicBezTo>
                  <a:pt x="231458" y="234407"/>
                  <a:pt x="219944" y="222896"/>
                  <a:pt x="205740" y="222896"/>
                </a:cubicBezTo>
                <a:lnTo>
                  <a:pt x="205740" y="222885"/>
                </a:lnTo>
                <a:moveTo>
                  <a:pt x="180023" y="342900"/>
                </a:moveTo>
                <a:cubicBezTo>
                  <a:pt x="180023" y="357104"/>
                  <a:pt x="191536" y="368620"/>
                  <a:pt x="205740" y="368620"/>
                </a:cubicBezTo>
                <a:cubicBezTo>
                  <a:pt x="219944" y="368620"/>
                  <a:pt x="231458" y="357104"/>
                  <a:pt x="231458" y="342906"/>
                </a:cubicBezTo>
                <a:cubicBezTo>
                  <a:pt x="231458" y="328701"/>
                  <a:pt x="219944" y="317191"/>
                  <a:pt x="205740" y="317191"/>
                </a:cubicBezTo>
                <a:cubicBezTo>
                  <a:pt x="191536" y="317191"/>
                  <a:pt x="180023" y="328707"/>
                  <a:pt x="180023" y="342911"/>
                </a:cubicBezTo>
                <a:lnTo>
                  <a:pt x="180023" y="342900"/>
                </a:lnTo>
                <a:moveTo>
                  <a:pt x="300039" y="222885"/>
                </a:moveTo>
                <a:cubicBezTo>
                  <a:pt x="285835" y="222885"/>
                  <a:pt x="274321" y="234401"/>
                  <a:pt x="274321" y="248605"/>
                </a:cubicBezTo>
                <a:cubicBezTo>
                  <a:pt x="274321" y="262810"/>
                  <a:pt x="285835" y="274326"/>
                  <a:pt x="300039" y="274326"/>
                </a:cubicBezTo>
                <a:cubicBezTo>
                  <a:pt x="314243" y="274326"/>
                  <a:pt x="325756" y="262810"/>
                  <a:pt x="325756" y="248611"/>
                </a:cubicBezTo>
                <a:cubicBezTo>
                  <a:pt x="325756" y="234407"/>
                  <a:pt x="314243" y="222896"/>
                  <a:pt x="300039" y="222896"/>
                </a:cubicBezTo>
                <a:lnTo>
                  <a:pt x="300039" y="222885"/>
                </a:lnTo>
                <a:moveTo>
                  <a:pt x="274321" y="342900"/>
                </a:moveTo>
                <a:cubicBezTo>
                  <a:pt x="274321" y="357104"/>
                  <a:pt x="285835" y="368620"/>
                  <a:pt x="300039" y="368620"/>
                </a:cubicBezTo>
                <a:cubicBezTo>
                  <a:pt x="314243" y="368620"/>
                  <a:pt x="325756" y="357104"/>
                  <a:pt x="325756" y="342906"/>
                </a:cubicBezTo>
                <a:cubicBezTo>
                  <a:pt x="325756" y="328701"/>
                  <a:pt x="314243" y="317191"/>
                  <a:pt x="300039" y="317191"/>
                </a:cubicBezTo>
                <a:cubicBezTo>
                  <a:pt x="285835" y="317191"/>
                  <a:pt x="274321" y="328707"/>
                  <a:pt x="274321" y="342911"/>
                </a:cubicBezTo>
                <a:lnTo>
                  <a:pt x="274321" y="342900"/>
                </a:lnTo>
                <a:moveTo>
                  <a:pt x="300039" y="411480"/>
                </a:moveTo>
                <a:cubicBezTo>
                  <a:pt x="285835" y="411480"/>
                  <a:pt x="274321" y="422996"/>
                  <a:pt x="274321" y="437200"/>
                </a:cubicBezTo>
                <a:cubicBezTo>
                  <a:pt x="274321" y="451405"/>
                  <a:pt x="285835" y="462921"/>
                  <a:pt x="300039" y="462921"/>
                </a:cubicBezTo>
                <a:cubicBezTo>
                  <a:pt x="314243" y="462921"/>
                  <a:pt x="325756" y="451405"/>
                  <a:pt x="325756" y="437206"/>
                </a:cubicBezTo>
                <a:cubicBezTo>
                  <a:pt x="325756" y="423002"/>
                  <a:pt x="314243" y="411491"/>
                  <a:pt x="300039" y="411491"/>
                </a:cubicBezTo>
                <a:lnTo>
                  <a:pt x="300039" y="41148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8000"/>
          </a:xfrm>
          <a:prstGeom prst="rect">
            <a:avLst/>
          </a:pr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51259" y="0"/>
            <a:ext cx="3240741" cy="6857999"/>
          </a:xfrm>
          <a:prstGeom prst="rect">
            <a:avLst/>
          </a:prstGeom>
          <a:blipFill>
            <a:blip r:embed="rId1"/>
            <a:srcRect/>
            <a:stretch>
              <a:fillRect l="-108776" r="-1087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89942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Identifying areas for improvement and future learning.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89942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Identifying Improvement Areas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10731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Providing feedback on the effectiveness of the lesson and materials.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10731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Feedback on Lesson Effectiveness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3578025"/>
            <a:ext cx="2377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9048"/>
              </a:lnSpc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Reflecting on what was learned and what challenges were faced.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18" y="3000243"/>
            <a:ext cx="237744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on Learning and Challenges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89942" y="2379261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10731" y="2407781"/>
            <a:ext cx="457200" cy="400038"/>
          </a:xfrm>
          <a:custGeom>
            <a:avLst/>
            <a:gdLst/>
            <a:ahLst/>
            <a:cxnLst/>
            <a:rect l="l" t="t" r="r" b="b"/>
            <a:pathLst>
              <a:path w="457200" h="400038">
                <a:moveTo>
                  <a:pt x="110460" y="320762"/>
                </a:moveTo>
                <a:cubicBezTo>
                  <a:pt x="121976" y="312370"/>
                  <a:pt x="136886" y="310229"/>
                  <a:pt x="150277" y="315050"/>
                </a:cubicBezTo>
                <a:cubicBezTo>
                  <a:pt x="173933" y="323619"/>
                  <a:pt x="200450" y="328531"/>
                  <a:pt x="228659" y="328531"/>
                </a:cubicBezTo>
                <a:cubicBezTo>
                  <a:pt x="339983" y="328531"/>
                  <a:pt x="414351" y="256664"/>
                  <a:pt x="414351" y="185694"/>
                </a:cubicBezTo>
                <a:cubicBezTo>
                  <a:pt x="414351" y="114719"/>
                  <a:pt x="339988" y="42856"/>
                  <a:pt x="228659" y="42856"/>
                </a:cubicBezTo>
                <a:cubicBezTo>
                  <a:pt x="117336" y="42856"/>
                  <a:pt x="42968" y="114723"/>
                  <a:pt x="42968" y="185694"/>
                </a:cubicBezTo>
                <a:cubicBezTo>
                  <a:pt x="42968" y="214260"/>
                  <a:pt x="54036" y="241759"/>
                  <a:pt x="74839" y="265325"/>
                </a:cubicBezTo>
                <a:cubicBezTo>
                  <a:pt x="82515" y="273986"/>
                  <a:pt x="86264" y="285411"/>
                  <a:pt x="85373" y="297016"/>
                </a:cubicBezTo>
                <a:cubicBezTo>
                  <a:pt x="84125" y="313174"/>
                  <a:pt x="80284" y="327995"/>
                  <a:pt x="75287" y="341116"/>
                </a:cubicBezTo>
                <a:cubicBezTo>
                  <a:pt x="90462" y="334064"/>
                  <a:pt x="103053" y="326207"/>
                  <a:pt x="110460" y="320850"/>
                </a:cubicBezTo>
                <a:lnTo>
                  <a:pt x="110460" y="320762"/>
                </a:lnTo>
                <a:moveTo>
                  <a:pt x="19042" y="357006"/>
                </a:moveTo>
                <a:cubicBezTo>
                  <a:pt x="20647" y="354594"/>
                  <a:pt x="22165" y="352186"/>
                  <a:pt x="23596" y="349773"/>
                </a:cubicBezTo>
                <a:cubicBezTo>
                  <a:pt x="32525" y="334952"/>
                  <a:pt x="41006" y="315490"/>
                  <a:pt x="42702" y="293620"/>
                </a:cubicBezTo>
                <a:cubicBezTo>
                  <a:pt x="15920" y="263177"/>
                  <a:pt x="119" y="225949"/>
                  <a:pt x="119" y="185686"/>
                </a:cubicBezTo>
                <a:cubicBezTo>
                  <a:pt x="119" y="83108"/>
                  <a:pt x="102427" y="-4"/>
                  <a:pt x="228659" y="-4"/>
                </a:cubicBezTo>
                <a:cubicBezTo>
                  <a:pt x="354892" y="-4"/>
                  <a:pt x="457200" y="83112"/>
                  <a:pt x="457200" y="185686"/>
                </a:cubicBezTo>
                <a:cubicBezTo>
                  <a:pt x="457200" y="288263"/>
                  <a:pt x="354892" y="371375"/>
                  <a:pt x="228659" y="371375"/>
                </a:cubicBezTo>
                <a:cubicBezTo>
                  <a:pt x="195540" y="371375"/>
                  <a:pt x="164112" y="365663"/>
                  <a:pt x="135724" y="355394"/>
                </a:cubicBezTo>
                <a:cubicBezTo>
                  <a:pt x="125099" y="363163"/>
                  <a:pt x="107780" y="373783"/>
                  <a:pt x="87247" y="382712"/>
                </a:cubicBezTo>
                <a:cubicBezTo>
                  <a:pt x="73769" y="388605"/>
                  <a:pt x="58412" y="393961"/>
                  <a:pt x="42520" y="397086"/>
                </a:cubicBezTo>
                <a:cubicBezTo>
                  <a:pt x="41806" y="397266"/>
                  <a:pt x="41093" y="397354"/>
                  <a:pt x="40375" y="397534"/>
                </a:cubicBezTo>
                <a:cubicBezTo>
                  <a:pt x="36448" y="398250"/>
                  <a:pt x="32608" y="398874"/>
                  <a:pt x="28593" y="399230"/>
                </a:cubicBezTo>
                <a:cubicBezTo>
                  <a:pt x="28415" y="399230"/>
                  <a:pt x="28145" y="399318"/>
                  <a:pt x="27967" y="399318"/>
                </a:cubicBezTo>
                <a:cubicBezTo>
                  <a:pt x="23413" y="399766"/>
                  <a:pt x="18860" y="400034"/>
                  <a:pt x="14306" y="400034"/>
                </a:cubicBezTo>
                <a:cubicBezTo>
                  <a:pt x="8504" y="400034"/>
                  <a:pt x="3324" y="396554"/>
                  <a:pt x="1093" y="391197"/>
                </a:cubicBezTo>
                <a:cubicBezTo>
                  <a:pt x="-1138" y="385841"/>
                  <a:pt x="110" y="379768"/>
                  <a:pt x="4129" y="375664"/>
                </a:cubicBezTo>
                <a:cubicBezTo>
                  <a:pt x="7791" y="371915"/>
                  <a:pt x="11092" y="367895"/>
                  <a:pt x="14214" y="363610"/>
                </a:cubicBezTo>
                <a:cubicBezTo>
                  <a:pt x="15732" y="361558"/>
                  <a:pt x="17159" y="359502"/>
                  <a:pt x="18498" y="357450"/>
                </a:cubicBezTo>
                <a:lnTo>
                  <a:pt x="18768" y="357002"/>
                </a:lnTo>
                <a:lnTo>
                  <a:pt x="19042" y="357006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0375" y="237920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and Feedback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04734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Trigonometry is a powerful tool for problem-solving and critical thinking.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704734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Power of Trigonometry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531048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Understanding trigonometric concepts and functions is essential for success in various fields.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31048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Knowledge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357361" y="3578174"/>
            <a:ext cx="2377440" cy="22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F0529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Continued practice and application of trigonometry will lead to mastery and confidence.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57361" y="296392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Path to Mastery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04734" y="0"/>
            <a:ext cx="5064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6330E6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Comprehensive Exploration of Trigonometry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997440" y="0"/>
            <a:ext cx="152567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 Regular" pitchFamily="34" charset="0"/>
                <a:ea typeface="Urbanist Regular" pitchFamily="34" charset="-122"/>
                <a:cs typeface="Urbanist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20399" y="5892799"/>
            <a:ext cx="731520" cy="73152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4734" y="932927"/>
            <a:ext cx="8030067" cy="88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F0529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blipFill>
            <a:blip r:embed="rId2"/>
            <a:srcRect/>
            <a:stretch>
              <a:fillRect l="-115506" r="-11550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357360" y="2249328"/>
            <a:ext cx="457200" cy="360956"/>
          </a:xfrm>
          <a:custGeom>
            <a:avLst/>
            <a:gdLst/>
            <a:ahLst/>
            <a:cxnLst/>
            <a:rect l="l" t="t" r="r" b="b"/>
            <a:pathLst>
              <a:path w="457200" h="360956">
                <a:moveTo>
                  <a:pt x="146176" y="0"/>
                </a:moveTo>
                <a:cubicBezTo>
                  <a:pt x="121684" y="0"/>
                  <a:pt x="99848" y="15308"/>
                  <a:pt x="91632" y="38352"/>
                </a:cubicBezTo>
                <a:lnTo>
                  <a:pt x="3488" y="283285"/>
                </a:lnTo>
                <a:cubicBezTo>
                  <a:pt x="-10127" y="321074"/>
                  <a:pt x="17831" y="360956"/>
                  <a:pt x="58032" y="360956"/>
                </a:cubicBezTo>
                <a:lnTo>
                  <a:pt x="399168" y="360956"/>
                </a:lnTo>
                <a:cubicBezTo>
                  <a:pt x="439374" y="360956"/>
                  <a:pt x="467332" y="321074"/>
                  <a:pt x="453712" y="283285"/>
                </a:cubicBezTo>
                <a:lnTo>
                  <a:pt x="365568" y="38352"/>
                </a:lnTo>
                <a:cubicBezTo>
                  <a:pt x="357270" y="15308"/>
                  <a:pt x="335434" y="0"/>
                  <a:pt x="311024" y="0"/>
                </a:cubicBezTo>
                <a:lnTo>
                  <a:pt x="146176" y="0"/>
                </a:lnTo>
                <a:moveTo>
                  <a:pt x="128048" y="51483"/>
                </a:moveTo>
                <a:cubicBezTo>
                  <a:pt x="130787" y="43827"/>
                  <a:pt x="138120" y="38673"/>
                  <a:pt x="146258" y="38673"/>
                </a:cubicBezTo>
                <a:lnTo>
                  <a:pt x="209265" y="38673"/>
                </a:lnTo>
                <a:lnTo>
                  <a:pt x="209265" y="58009"/>
                </a:lnTo>
                <a:cubicBezTo>
                  <a:pt x="209265" y="68726"/>
                  <a:pt x="217888" y="77346"/>
                  <a:pt x="228600" y="77346"/>
                </a:cubicBezTo>
                <a:cubicBezTo>
                  <a:pt x="239317" y="77346"/>
                  <a:pt x="247935" y="68726"/>
                  <a:pt x="247935" y="58009"/>
                </a:cubicBezTo>
                <a:lnTo>
                  <a:pt x="247935" y="38673"/>
                </a:lnTo>
                <a:lnTo>
                  <a:pt x="311019" y="38673"/>
                </a:lnTo>
                <a:cubicBezTo>
                  <a:pt x="319158" y="38673"/>
                  <a:pt x="326491" y="43748"/>
                  <a:pt x="329230" y="51483"/>
                </a:cubicBezTo>
                <a:lnTo>
                  <a:pt x="417373" y="296417"/>
                </a:lnTo>
                <a:cubicBezTo>
                  <a:pt x="421886" y="308985"/>
                  <a:pt x="412541" y="322279"/>
                  <a:pt x="399163" y="322279"/>
                </a:cubicBezTo>
                <a:lnTo>
                  <a:pt x="247930" y="322279"/>
                </a:lnTo>
                <a:lnTo>
                  <a:pt x="247930" y="302943"/>
                </a:lnTo>
                <a:cubicBezTo>
                  <a:pt x="247930" y="292226"/>
                  <a:pt x="239308" y="283606"/>
                  <a:pt x="228595" y="283606"/>
                </a:cubicBezTo>
                <a:cubicBezTo>
                  <a:pt x="217879" y="283606"/>
                  <a:pt x="209260" y="292226"/>
                  <a:pt x="209260" y="302943"/>
                </a:cubicBezTo>
                <a:lnTo>
                  <a:pt x="209260" y="322279"/>
                </a:lnTo>
                <a:lnTo>
                  <a:pt x="58028" y="322279"/>
                </a:lnTo>
                <a:cubicBezTo>
                  <a:pt x="44655" y="322279"/>
                  <a:pt x="35305" y="308985"/>
                  <a:pt x="39818" y="296417"/>
                </a:cubicBezTo>
                <a:lnTo>
                  <a:pt x="127961" y="51483"/>
                </a:lnTo>
                <a:lnTo>
                  <a:pt x="128048" y="51483"/>
                </a:lnTo>
                <a:moveTo>
                  <a:pt x="247935" y="148248"/>
                </a:moveTo>
                <a:cubicBezTo>
                  <a:pt x="247935" y="137531"/>
                  <a:pt x="239312" y="128912"/>
                  <a:pt x="228600" y="128912"/>
                </a:cubicBezTo>
                <a:cubicBezTo>
                  <a:pt x="217883" y="128912"/>
                  <a:pt x="209265" y="137531"/>
                  <a:pt x="209265" y="148248"/>
                </a:cubicBezTo>
                <a:lnTo>
                  <a:pt x="209265" y="212704"/>
                </a:lnTo>
                <a:cubicBezTo>
                  <a:pt x="209265" y="223421"/>
                  <a:pt x="217888" y="232040"/>
                  <a:pt x="228600" y="232040"/>
                </a:cubicBezTo>
                <a:cubicBezTo>
                  <a:pt x="239317" y="232040"/>
                  <a:pt x="247935" y="223421"/>
                  <a:pt x="247935" y="212704"/>
                </a:cubicBezTo>
                <a:lnTo>
                  <a:pt x="247935" y="148248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88197" y="220120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04734" y="2229781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</a:path>
            </a:pathLst>
          </a:custGeom>
          <a:gradFill>
            <a:gsLst>
              <a:gs pos="0">
                <a:srgbClr val="3c28a6">
                  <a:alpha val="100000"/>
                </a:srgbClr>
              </a:gs>
              <a:gs pos="100000">
                <a:srgbClr val="916ce9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2025-10-10T05:54:27Z</dcterms:created>
  <dcterms:modified xsi:type="dcterms:W3CDTF">2025-10-10T05:54:27Z</dcterms:modified>
</cp:coreProperties>
</file>