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3649cbb6e0c6798622725625fbd72605f873bc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89ae8ba1cdac947931b5e6d4c4b411d72c7b5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82e93f2edf6d8acf4ed141fefde429fa9051cb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abf4fec8bb576c6bb04558cd189a9f72c51ae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5c21e11e4e54ade7bae43406d08076ce2247d8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6bcc4062d546f5fe07e01e2bf0f92b6b9656ff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f5911c978e6e8668b48f6d6ca3997b058ac5e7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959290e6a10bd4a34fb250114a6198f9a8eb47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05d5d4939cbf1d6bbdbc19ee76e6f004f44a71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4cf56be695bc4ed589a6099d3a6bdf05d249a3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474f9d514a467bd4c719ddac207a80a6aa8c6f9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c774ca69075c574c975b1d355960fdee54f27b3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d32534a33bdd4b858664757002b61e06974aab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691e717ca4d13e3ad8523f8fe8d67534afdbb8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fc5cbaa0b6a61c174449a8cdd39ceecc4ee04e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738d56062aebd04d4769210c94841baed864ce3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7b13683e57a2a8f098ec2b5c65035f318e661e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6cfa9f2f5e4538563b2a431efaacd948714d411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01242fb9c94f70102bc7fc1e06b3ae5326bdc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0" r="0" t="-1085" b="-108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Effective Time Management, Motivation, and Academic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Goal Setting and Learning Routines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Setting Goals and Creating a S…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Set Goals?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SMART Goals?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Personalized Learning Routine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Procrastination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Motivated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Obstacles and Solutions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Reviewing Progress and Adjusting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Tips and Reminders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Started Today!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Support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96" r="-2149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Setting Goals and Creating a Successful Learning Routine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is a crucial step in achieving success in any learning endeavor.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you stay focused, motivated, and organized throughout your journey.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Goal-Setting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set realistic goals, prioritize tasks, and create a schedule that suits your needs.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aims to equip you with the tools to enhance your learning experience effectively.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setting goals and creating a successful learning routine!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importance of goal-setting and learn how to create a personalized learning routine.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Set Goals?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helps you develop a growth mindset and overcome obstacles.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you to embrace challenges and learn from setbacks.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 Growth and Resilience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7" y="110908"/>
                </a:moveTo>
                <a:cubicBezTo>
                  <a:pt x="209062" y="106033"/>
                  <a:pt x="244156" y="70401"/>
                  <a:pt x="248229" y="25718"/>
                </a:cubicBezTo>
                <a:lnTo>
                  <a:pt x="244318" y="25718"/>
                </a:lnTo>
                <a:cubicBezTo>
                  <a:pt x="203224" y="25718"/>
                  <a:pt x="168238" y="52025"/>
                  <a:pt x="155325" y="88671"/>
                </a:cubicBezTo>
                <a:cubicBezTo>
                  <a:pt x="150610" y="79671"/>
                  <a:pt x="144931" y="71205"/>
                  <a:pt x="138394" y="63437"/>
                </a:cubicBezTo>
                <a:cubicBezTo>
                  <a:pt x="158647" y="25718"/>
                  <a:pt x="198509" y="0"/>
                  <a:pt x="244317" y="0"/>
                </a:cubicBezTo>
                <a:lnTo>
                  <a:pt x="257178" y="0"/>
                </a:lnTo>
                <a:cubicBezTo>
                  <a:pt x="266661" y="0"/>
                  <a:pt x="274323" y="7662"/>
                  <a:pt x="274323" y="17145"/>
                </a:cubicBezTo>
                <a:cubicBezTo>
                  <a:pt x="274323" y="78011"/>
                  <a:pt x="228997" y="128267"/>
                  <a:pt x="170273" y="136087"/>
                </a:cubicBezTo>
                <a:cubicBezTo>
                  <a:pt x="169148" y="127408"/>
                  <a:pt x="167272" y="118997"/>
                  <a:pt x="164647" y="110853"/>
                </a:cubicBezTo>
                <a:lnTo>
                  <a:pt x="164647" y="110908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7"/>
                  <a:pt x="67938" y="162878"/>
                  <a:pt x="120015" y="162878"/>
                </a:cubicBezTo>
                <a:lnTo>
                  <a:pt x="124303" y="162878"/>
                </a:lnTo>
                <a:lnTo>
                  <a:pt x="124303" y="154305"/>
                </a:lnTo>
                <a:lnTo>
                  <a:pt x="124303" y="154305"/>
                </a:lnTo>
                <a:cubicBezTo>
                  <a:pt x="124303" y="102228"/>
                  <a:pt x="82082" y="60008"/>
                  <a:pt x="30005" y="60008"/>
                </a:cubicBezTo>
                <a:lnTo>
                  <a:pt x="25718" y="60008"/>
                </a:lnTo>
                <a:moveTo>
                  <a:pt x="150020" y="154305"/>
                </a:moveTo>
                <a:lnTo>
                  <a:pt x="150020" y="162877"/>
                </a:lnTo>
                <a:lnTo>
                  <a:pt x="150020" y="188595"/>
                </a:lnTo>
                <a:lnTo>
                  <a:pt x="150020" y="261463"/>
                </a:lnTo>
                <a:cubicBezTo>
                  <a:pt x="150020" y="268589"/>
                  <a:pt x="144287" y="274323"/>
                  <a:pt x="137163" y="274323"/>
                </a:cubicBezTo>
                <a:cubicBezTo>
                  <a:pt x="130036" y="274323"/>
                  <a:pt x="124305" y="268589"/>
                  <a:pt x="124305" y="261465"/>
                </a:cubicBezTo>
                <a:lnTo>
                  <a:pt x="124305" y="188600"/>
                </a:lnTo>
                <a:lnTo>
                  <a:pt x="120020" y="188600"/>
                </a:lnTo>
                <a:cubicBezTo>
                  <a:pt x="53745" y="188600"/>
                  <a:pt x="5" y="134861"/>
                  <a:pt x="5" y="68585"/>
                </a:cubicBezTo>
                <a:lnTo>
                  <a:pt x="5" y="51440"/>
                </a:lnTo>
                <a:cubicBezTo>
                  <a:pt x="5" y="41957"/>
                  <a:pt x="7667" y="34295"/>
                  <a:pt x="17150" y="34295"/>
                </a:cubicBezTo>
                <a:lnTo>
                  <a:pt x="30010" y="34295"/>
                </a:lnTo>
                <a:cubicBezTo>
                  <a:pt x="96286" y="34295"/>
                  <a:pt x="150025" y="88035"/>
                  <a:pt x="150025" y="154310"/>
                </a:cubicBezTo>
                <a:lnTo>
                  <a:pt x="150020" y="1543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goals boosts your motivation and self-confidence.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reinforces your belief in your ability to succeed.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 Motivation and Confidence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318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Goals give you direction and focus.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act as a roadmap guiding you toward your desired outcomes.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Direction and Focus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helps you clarify what you want to achieve.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you to define your priorities and focus on what truly matters.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Clarify Your Aspirations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8679" r="-1386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SMART Goals?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a specific deadline or timeframe.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a sense of urgency and helps in planning effectively.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Time-Bound Goals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Align your goal with your values and priorities.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your efforts are meaningful and impactful.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Relevant Goals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sure your goal is realistic and attainable.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practical goals increases the likelihood of success.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Achievable Goals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Quantify your goal so you can track progress.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assessing how far you've come and what remains to be done.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Measurable Goals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Clearly define what you want to achieve.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clarity and focus in your objectives.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Specific Goals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539" r="-1015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Personalized Learning Routine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planner, calendar, or app to stay organized.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you track progress and maintain consistency in your routine.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Organized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0204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Prioritize tasks and allocate time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you focus on what matters most and avoid burnout.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Time Management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specific, measurable, and achievable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Clear objectives provide direction and motivation in your learning journey.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Setting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2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your strengths, weaknesses, and learning style.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self-awareness helps in tailoring a routine that works best for you.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Yourself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Take regular breaks to avoid burnout.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Short breaks can rejuvenate your mind and enhance overall efficiency.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Taking Regular Breaks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Minimize distractions and stay focused.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improves productivity and helps in maintaining a steady workflow.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Minimizing Distractions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65809" y="4010913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2859" y="0"/>
                </a:moveTo>
                <a:cubicBezTo>
                  <a:pt x="5732" y="0"/>
                  <a:pt x="0" y="5733"/>
                  <a:pt x="0" y="12860"/>
                </a:cubicBezTo>
                <a:cubicBezTo>
                  <a:pt x="0" y="19987"/>
                  <a:pt x="5732" y="25720"/>
                  <a:pt x="12859" y="25720"/>
                </a:cubicBezTo>
                <a:lnTo>
                  <a:pt x="17144" y="25720"/>
                </a:lnTo>
                <a:lnTo>
                  <a:pt x="17144" y="35900"/>
                </a:lnTo>
                <a:cubicBezTo>
                  <a:pt x="17144" y="57492"/>
                  <a:pt x="25718" y="78228"/>
                  <a:pt x="40988" y="93496"/>
                </a:cubicBezTo>
                <a:lnTo>
                  <a:pt x="84707" y="137163"/>
                </a:lnTo>
                <a:lnTo>
                  <a:pt x="40988" y="180829"/>
                </a:lnTo>
                <a:cubicBezTo>
                  <a:pt x="25717" y="196098"/>
                  <a:pt x="17144" y="216833"/>
                  <a:pt x="17144" y="238425"/>
                </a:cubicBezTo>
                <a:lnTo>
                  <a:pt x="17144" y="248605"/>
                </a:lnTo>
                <a:lnTo>
                  <a:pt x="12859" y="248605"/>
                </a:lnTo>
                <a:cubicBezTo>
                  <a:pt x="5732" y="248605"/>
                  <a:pt x="0" y="254338"/>
                  <a:pt x="0" y="261465"/>
                </a:cubicBezTo>
                <a:cubicBezTo>
                  <a:pt x="0" y="268592"/>
                  <a:pt x="5732" y="274325"/>
                  <a:pt x="12859" y="274325"/>
                </a:cubicBezTo>
                <a:lnTo>
                  <a:pt x="192881" y="274325"/>
                </a:lnTo>
                <a:cubicBezTo>
                  <a:pt x="200008" y="274325"/>
                  <a:pt x="205740" y="268592"/>
                  <a:pt x="205740" y="261468"/>
                </a:cubicBezTo>
                <a:cubicBezTo>
                  <a:pt x="205740" y="254341"/>
                  <a:pt x="200008" y="248611"/>
                  <a:pt x="192881" y="248611"/>
                </a:cubicBezTo>
                <a:lnTo>
                  <a:pt x="188596" y="248611"/>
                </a:lnTo>
                <a:lnTo>
                  <a:pt x="188596" y="238430"/>
                </a:lnTo>
                <a:cubicBezTo>
                  <a:pt x="188596" y="216839"/>
                  <a:pt x="180023" y="196103"/>
                  <a:pt x="164752" y="180834"/>
                </a:cubicBezTo>
                <a:lnTo>
                  <a:pt x="121033" y="137168"/>
                </a:lnTo>
                <a:lnTo>
                  <a:pt x="164699" y="93502"/>
                </a:lnTo>
                <a:cubicBezTo>
                  <a:pt x="180023" y="78233"/>
                  <a:pt x="188596" y="57497"/>
                  <a:pt x="188596" y="35906"/>
                </a:cubicBezTo>
                <a:lnTo>
                  <a:pt x="188596" y="25726"/>
                </a:lnTo>
                <a:lnTo>
                  <a:pt x="192881" y="25726"/>
                </a:lnTo>
                <a:cubicBezTo>
                  <a:pt x="200008" y="25726"/>
                  <a:pt x="205740" y="19992"/>
                  <a:pt x="205740" y="12868"/>
                </a:cubicBezTo>
                <a:cubicBezTo>
                  <a:pt x="205740" y="5741"/>
                  <a:pt x="200008" y="11"/>
                  <a:pt x="192881" y="11"/>
                </a:cubicBezTo>
                <a:lnTo>
                  <a:pt x="12859" y="0"/>
                </a:lnTo>
                <a:moveTo>
                  <a:pt x="102870" y="155323"/>
                </a:moveTo>
                <a:lnTo>
                  <a:pt x="146536" y="198989"/>
                </a:lnTo>
                <a:cubicBezTo>
                  <a:pt x="156984" y="209490"/>
                  <a:pt x="162878" y="223634"/>
                  <a:pt x="162878" y="238422"/>
                </a:cubicBezTo>
                <a:lnTo>
                  <a:pt x="162878" y="248603"/>
                </a:lnTo>
                <a:lnTo>
                  <a:pt x="42864" y="248603"/>
                </a:lnTo>
                <a:lnTo>
                  <a:pt x="42864" y="238422"/>
                </a:lnTo>
                <a:cubicBezTo>
                  <a:pt x="42864" y="223634"/>
                  <a:pt x="48758" y="209490"/>
                  <a:pt x="59206" y="199044"/>
                </a:cubicBezTo>
                <a:lnTo>
                  <a:pt x="102870" y="155323"/>
                </a:lnTo>
                <a:moveTo>
                  <a:pt x="102870" y="118942"/>
                </a:moveTo>
                <a:lnTo>
                  <a:pt x="59204" y="75276"/>
                </a:lnTo>
                <a:cubicBezTo>
                  <a:pt x="48756" y="64827"/>
                  <a:pt x="42862" y="50683"/>
                  <a:pt x="42862" y="35898"/>
                </a:cubicBezTo>
                <a:lnTo>
                  <a:pt x="42862" y="25717"/>
                </a:lnTo>
                <a:lnTo>
                  <a:pt x="162876" y="25717"/>
                </a:lnTo>
                <a:lnTo>
                  <a:pt x="162876" y="35898"/>
                </a:lnTo>
                <a:cubicBezTo>
                  <a:pt x="162876" y="50686"/>
                  <a:pt x="156982" y="64830"/>
                  <a:pt x="146534" y="75276"/>
                </a:cubicBezTo>
                <a:lnTo>
                  <a:pt x="102868" y="118995"/>
                </a:lnTo>
                <a:lnTo>
                  <a:pt x="102870" y="1189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down large tasks into smaller, manageable chunks.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daunting projects more approachable and easier to complete.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Large Tasks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Prioritize tasks based on importance and urgency.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critical tasks are completed first.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Prioritizing Tasks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83873" y="1565309"/>
            <a:ext cx="222929" cy="274320"/>
          </a:xfrm>
          <a:custGeom>
            <a:avLst/>
            <a:gdLst/>
            <a:ahLst/>
            <a:cxnLst/>
            <a:rect l="l" t="t" r="r" b="b"/>
            <a:pathLst>
              <a:path w="222929" h="274320">
                <a:moveTo>
                  <a:pt x="68593" y="12860"/>
                </a:moveTo>
                <a:cubicBezTo>
                  <a:pt x="68593" y="5733"/>
                  <a:pt x="74327" y="0"/>
                  <a:pt x="81454" y="0"/>
                </a:cubicBezTo>
                <a:lnTo>
                  <a:pt x="141473" y="0"/>
                </a:lnTo>
                <a:cubicBezTo>
                  <a:pt x="148600" y="0"/>
                  <a:pt x="154333" y="5733"/>
                  <a:pt x="154333" y="12860"/>
                </a:cubicBezTo>
                <a:cubicBezTo>
                  <a:pt x="154333" y="19987"/>
                  <a:pt x="148600" y="25720"/>
                  <a:pt x="141473" y="25720"/>
                </a:cubicBezTo>
                <a:lnTo>
                  <a:pt x="124325" y="25720"/>
                </a:lnTo>
                <a:lnTo>
                  <a:pt x="124325" y="52192"/>
                </a:lnTo>
                <a:cubicBezTo>
                  <a:pt x="147583" y="54872"/>
                  <a:pt x="168697" y="64679"/>
                  <a:pt x="185309" y="79468"/>
                </a:cubicBezTo>
                <a:lnTo>
                  <a:pt x="200957" y="63766"/>
                </a:lnTo>
                <a:cubicBezTo>
                  <a:pt x="205995" y="58729"/>
                  <a:pt x="214138" y="58729"/>
                  <a:pt x="219123" y="63766"/>
                </a:cubicBezTo>
                <a:cubicBezTo>
                  <a:pt x="224108" y="68802"/>
                  <a:pt x="224161" y="76949"/>
                  <a:pt x="219123" y="81931"/>
                </a:cubicBezTo>
                <a:lnTo>
                  <a:pt x="202510" y="98544"/>
                </a:lnTo>
                <a:cubicBezTo>
                  <a:pt x="215371" y="116709"/>
                  <a:pt x="222928" y="138896"/>
                  <a:pt x="222928" y="162850"/>
                </a:cubicBezTo>
                <a:cubicBezTo>
                  <a:pt x="222928" y="224424"/>
                  <a:pt x="173037" y="274314"/>
                  <a:pt x="111464" y="274314"/>
                </a:cubicBezTo>
                <a:cubicBezTo>
                  <a:pt x="49891" y="274314"/>
                  <a:pt x="0" y="224476"/>
                  <a:pt x="0" y="162905"/>
                </a:cubicBezTo>
                <a:cubicBezTo>
                  <a:pt x="0" y="105674"/>
                  <a:pt x="43085" y="58567"/>
                  <a:pt x="98603" y="52192"/>
                </a:cubicBezTo>
                <a:lnTo>
                  <a:pt x="98603" y="25720"/>
                </a:lnTo>
                <a:lnTo>
                  <a:pt x="81456" y="25720"/>
                </a:lnTo>
                <a:cubicBezTo>
                  <a:pt x="74329" y="25720"/>
                  <a:pt x="68595" y="19987"/>
                  <a:pt x="68595" y="12860"/>
                </a:cubicBezTo>
                <a:lnTo>
                  <a:pt x="68593" y="12860"/>
                </a:lnTo>
                <a:moveTo>
                  <a:pt x="111464" y="248652"/>
                </a:moveTo>
                <a:cubicBezTo>
                  <a:pt x="158819" y="248652"/>
                  <a:pt x="197207" y="210264"/>
                  <a:pt x="197207" y="162910"/>
                </a:cubicBezTo>
                <a:cubicBezTo>
                  <a:pt x="197207" y="115557"/>
                  <a:pt x="158819" y="77169"/>
                  <a:pt x="111464" y="77169"/>
                </a:cubicBezTo>
                <a:cubicBezTo>
                  <a:pt x="64110" y="77169"/>
                  <a:pt x="25722" y="115557"/>
                  <a:pt x="25722" y="162910"/>
                </a:cubicBezTo>
                <a:cubicBezTo>
                  <a:pt x="25722" y="210264"/>
                  <a:pt x="64110" y="248652"/>
                  <a:pt x="111464" y="248652"/>
                </a:cubicBezTo>
                <a:lnTo>
                  <a:pt x="111464" y="248652"/>
                </a:lnTo>
                <a:moveTo>
                  <a:pt x="124325" y="115752"/>
                </a:moveTo>
                <a:lnTo>
                  <a:pt x="124325" y="171483"/>
                </a:lnTo>
                <a:cubicBezTo>
                  <a:pt x="124325" y="178610"/>
                  <a:pt x="118591" y="184343"/>
                  <a:pt x="111464" y="184343"/>
                </a:cubicBezTo>
                <a:cubicBezTo>
                  <a:pt x="104337" y="184343"/>
                  <a:pt x="98604" y="178610"/>
                  <a:pt x="98604" y="171483"/>
                </a:cubicBezTo>
                <a:lnTo>
                  <a:pt x="98604" y="115752"/>
                </a:lnTo>
                <a:cubicBezTo>
                  <a:pt x="98604" y="108625"/>
                  <a:pt x="104337" y="102892"/>
                  <a:pt x="111464" y="102892"/>
                </a:cubicBezTo>
                <a:cubicBezTo>
                  <a:pt x="118591" y="102892"/>
                  <a:pt x="124325" y="108625"/>
                  <a:pt x="124325" y="115752"/>
                </a:cubicBezTo>
                <a:lnTo>
                  <a:pt x="124325" y="1157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planner or calendar to schedule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organizing your day and ensuring nothing important is missed.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Scheduling Tasks Effectively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8664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Procrastination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reasons for your procrastination.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addressing the root causes effectively.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Procrastination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down large tasks into smaller, manageable chunks.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them less intimidating and easier to tackle.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Tasks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schedule and stick to 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Consistency is key to overcoming procrastination.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Scheduling for Success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positive self-talk and reward yourself for progress.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builds motivation and reinforces good habits.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Reinforcement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Motivated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and celebrate your achievements and progress.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to maintain a positive outlook and stay motivated.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Achievements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Partnering with a study buddy or accountability partner can boost motivation.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creates a sense of shared responsibility and support.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 a Study Buddy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positive self-talk and affirmations can reinforce your confidence.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to overcome self-doubt and stay focused.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Self-Talk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Rewarding yourself for reaching milestones keeps you motivated.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tangible incentive to continue working towards your goals.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Reward Milestones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Obstacles and Solutions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Reframe failure as an opportunity to learn and grow.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Embrace challenges as stepping stones to success.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Conquering Fear of Failure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realistic goals to avoid unnecessary stress.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progress rather than achieving perfection.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Addressing Perfectionism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Minimize distractions by creating a focused environment.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planner to prioritize and organize your activities effectively.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Managing Distractions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 a study buddy to keep each other accountable.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Reward yourself for completing tasks to maintain enthusiasm.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Boosting Motivation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 down tasks into smaller, manageable parts.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schedule to stay organized and on track.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Procrastination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Reviewing Progress and Adjusting Goals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flexible and adapt to changes.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Being adaptable allows you to overcome unexpected challenges.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Flexibility and Adaptation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Adjusting Schedules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adjustments to your schedule and routine as needed.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your plans remain practical and effective.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Achievements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Celebrate your achievements and identify areas for improvement.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Acknowledging success boosts motivation and highlights areas to work on.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Reviews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review your progress and adjust your goals.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staying on track and achieving desired outcomes.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38" r="-214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implementing the outlined strategies, you pave the way for achieving your academic aspirations.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growth mindset is key to overcoming challenges and reaching your full potential.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Academic Success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287739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flexible, adapt to changes, and celebrate your progress.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ensure continuous improvement and resilience in your academic journey.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Adaptability and Progress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0106" y="1656374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creating a successful learning routine is crucial for academic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the strategies outlined in this lesson, you can achieve your goals and develop a growth mindset.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Goal Setting</a:t>
            </a:r>
            <a:endParaRPr lang="en-US" sz="1512" dirty="0"/>
          </a:p>
        </p:txBody>
      </p:sp>
      <p:sp>
        <p:nvSpPr>
          <p:cNvPr id="17" name="Text 15"/>
          <p:cNvSpPr/>
          <p:nvPr/>
        </p:nvSpPr>
        <p:spPr>
          <a:xfrm>
            <a:off x="3676963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0079" y="4064855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97859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539" r="-1015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and tutorials for staying motivated and focused.</a:t>
            </a:r>
            <a:endParaRPr lang="en-US" sz="1333" dirty="0"/>
          </a:p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offer guidance on maintaining drive and concentration in various activities.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 and Focus Resources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Productivity Literature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Study skills and productivity books.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books provide insights and strategies for effective learning and work habits.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Solutions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apps and planners.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assist in organizing daily tasks and optimizing productivity.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Goal-Setting Tools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goal-setting templates and worksheets.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help individuals set clear and achievable objectives.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for Continuous Improvement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review and adjust your goals and routine to achieve success.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your approach remains effective and aligned with your aspirations.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Goals for Accountability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your goals and progress with a friend or family member.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creates a support system and keeps you motivated.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Integrating Strategies into Daily Life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the strategies outlined in this lesson to your daily routine.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you build consistency and make progress toward your goals.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0517" y="4912586"/>
            <a:ext cx="218907" cy="228600"/>
          </a:xfrm>
          <a:custGeom>
            <a:avLst/>
            <a:gdLst/>
            <a:ahLst/>
            <a:cxnLst/>
            <a:rect l="l" t="t" r="r" b="b"/>
            <a:pathLst>
              <a:path w="218907" h="228600">
                <a:moveTo>
                  <a:pt x="109455" y="0"/>
                </a:moveTo>
                <a:cubicBezTo>
                  <a:pt x="117045" y="0"/>
                  <a:pt x="124457" y="759"/>
                  <a:pt x="131690" y="2144"/>
                </a:cubicBezTo>
                <a:cubicBezTo>
                  <a:pt x="135216" y="2814"/>
                  <a:pt x="141422" y="4867"/>
                  <a:pt x="144815" y="11119"/>
                </a:cubicBezTo>
                <a:cubicBezTo>
                  <a:pt x="145709" y="12772"/>
                  <a:pt x="146422" y="14512"/>
                  <a:pt x="146869" y="16388"/>
                </a:cubicBezTo>
                <a:lnTo>
                  <a:pt x="151021" y="33579"/>
                </a:lnTo>
                <a:cubicBezTo>
                  <a:pt x="151647" y="36169"/>
                  <a:pt x="156021" y="38713"/>
                  <a:pt x="158567" y="37954"/>
                </a:cubicBezTo>
                <a:lnTo>
                  <a:pt x="175535" y="32953"/>
                </a:lnTo>
                <a:cubicBezTo>
                  <a:pt x="177321" y="32418"/>
                  <a:pt x="179151" y="32148"/>
                  <a:pt x="180981" y="32105"/>
                </a:cubicBezTo>
                <a:cubicBezTo>
                  <a:pt x="188170" y="31881"/>
                  <a:pt x="193036" y="36302"/>
                  <a:pt x="195403" y="38981"/>
                </a:cubicBezTo>
                <a:cubicBezTo>
                  <a:pt x="205271" y="50187"/>
                  <a:pt x="212860" y="63359"/>
                  <a:pt x="217683" y="77511"/>
                </a:cubicBezTo>
                <a:cubicBezTo>
                  <a:pt x="218843" y="80904"/>
                  <a:pt x="220183" y="87245"/>
                  <a:pt x="216477" y="93317"/>
                </a:cubicBezTo>
                <a:cubicBezTo>
                  <a:pt x="215494" y="94924"/>
                  <a:pt x="214290" y="96442"/>
                  <a:pt x="212904" y="97781"/>
                </a:cubicBezTo>
                <a:lnTo>
                  <a:pt x="200089" y="109970"/>
                </a:lnTo>
                <a:cubicBezTo>
                  <a:pt x="198213" y="111756"/>
                  <a:pt x="198213" y="116890"/>
                  <a:pt x="200089" y="118678"/>
                </a:cubicBezTo>
                <a:lnTo>
                  <a:pt x="212904" y="130867"/>
                </a:lnTo>
                <a:cubicBezTo>
                  <a:pt x="214288" y="132206"/>
                  <a:pt x="215494" y="133724"/>
                  <a:pt x="216477" y="135331"/>
                </a:cubicBezTo>
                <a:cubicBezTo>
                  <a:pt x="220137" y="141403"/>
                  <a:pt x="218799" y="147744"/>
                  <a:pt x="217683" y="151137"/>
                </a:cubicBezTo>
                <a:cubicBezTo>
                  <a:pt x="212860" y="165289"/>
                  <a:pt x="205271" y="178418"/>
                  <a:pt x="195403" y="189667"/>
                </a:cubicBezTo>
                <a:cubicBezTo>
                  <a:pt x="193036" y="192346"/>
                  <a:pt x="188124" y="196765"/>
                  <a:pt x="180981" y="196543"/>
                </a:cubicBezTo>
                <a:cubicBezTo>
                  <a:pt x="179151" y="196498"/>
                  <a:pt x="177321" y="196187"/>
                  <a:pt x="175535" y="195695"/>
                </a:cubicBezTo>
                <a:lnTo>
                  <a:pt x="158567" y="190650"/>
                </a:lnTo>
                <a:cubicBezTo>
                  <a:pt x="156021" y="189891"/>
                  <a:pt x="151647" y="192435"/>
                  <a:pt x="151021" y="195026"/>
                </a:cubicBezTo>
                <a:lnTo>
                  <a:pt x="146869" y="212216"/>
                </a:lnTo>
                <a:cubicBezTo>
                  <a:pt x="146422" y="214091"/>
                  <a:pt x="145708" y="215878"/>
                  <a:pt x="144815" y="217485"/>
                </a:cubicBezTo>
                <a:cubicBezTo>
                  <a:pt x="141376" y="223735"/>
                  <a:pt x="135170" y="225745"/>
                  <a:pt x="131690" y="226460"/>
                </a:cubicBezTo>
                <a:cubicBezTo>
                  <a:pt x="124457" y="227843"/>
                  <a:pt x="117045" y="228602"/>
                  <a:pt x="109455" y="228602"/>
                </a:cubicBezTo>
                <a:cubicBezTo>
                  <a:pt x="101866" y="228602"/>
                  <a:pt x="94454" y="227843"/>
                  <a:pt x="87221" y="226458"/>
                </a:cubicBezTo>
                <a:cubicBezTo>
                  <a:pt x="83695" y="225788"/>
                  <a:pt x="77489" y="223735"/>
                  <a:pt x="74096" y="217483"/>
                </a:cubicBezTo>
                <a:cubicBezTo>
                  <a:pt x="73202" y="215830"/>
                  <a:pt x="72489" y="214091"/>
                  <a:pt x="72042" y="212214"/>
                </a:cubicBezTo>
                <a:lnTo>
                  <a:pt x="67890" y="195023"/>
                </a:lnTo>
                <a:cubicBezTo>
                  <a:pt x="67264" y="192433"/>
                  <a:pt x="62890" y="189889"/>
                  <a:pt x="60344" y="190648"/>
                </a:cubicBezTo>
                <a:lnTo>
                  <a:pt x="43376" y="195647"/>
                </a:lnTo>
                <a:cubicBezTo>
                  <a:pt x="41590" y="196182"/>
                  <a:pt x="39760" y="196452"/>
                  <a:pt x="37930" y="196495"/>
                </a:cubicBezTo>
                <a:cubicBezTo>
                  <a:pt x="30741" y="196719"/>
                  <a:pt x="25875" y="192298"/>
                  <a:pt x="23508" y="189619"/>
                </a:cubicBezTo>
                <a:cubicBezTo>
                  <a:pt x="13686" y="178413"/>
                  <a:pt x="6051" y="165241"/>
                  <a:pt x="1228" y="151089"/>
                </a:cubicBezTo>
                <a:cubicBezTo>
                  <a:pt x="68" y="147696"/>
                  <a:pt x="-1272" y="141355"/>
                  <a:pt x="2434" y="135283"/>
                </a:cubicBezTo>
                <a:cubicBezTo>
                  <a:pt x="3417" y="133676"/>
                  <a:pt x="4621" y="132158"/>
                  <a:pt x="6007" y="130819"/>
                </a:cubicBezTo>
                <a:lnTo>
                  <a:pt x="18822" y="118630"/>
                </a:lnTo>
                <a:cubicBezTo>
                  <a:pt x="20698" y="116844"/>
                  <a:pt x="20698" y="111710"/>
                  <a:pt x="18822" y="109922"/>
                </a:cubicBezTo>
                <a:lnTo>
                  <a:pt x="5963" y="97733"/>
                </a:lnTo>
                <a:cubicBezTo>
                  <a:pt x="4580" y="96394"/>
                  <a:pt x="3373" y="94876"/>
                  <a:pt x="2391" y="93269"/>
                </a:cubicBezTo>
                <a:cubicBezTo>
                  <a:pt x="-1269" y="87197"/>
                  <a:pt x="68" y="80856"/>
                  <a:pt x="1230" y="77507"/>
                </a:cubicBezTo>
                <a:cubicBezTo>
                  <a:pt x="6053" y="63354"/>
                  <a:pt x="13642" y="50226"/>
                  <a:pt x="23511" y="38976"/>
                </a:cubicBezTo>
                <a:cubicBezTo>
                  <a:pt x="25877" y="36297"/>
                  <a:pt x="30789" y="31878"/>
                  <a:pt x="37932" y="32100"/>
                </a:cubicBezTo>
                <a:cubicBezTo>
                  <a:pt x="39762" y="32146"/>
                  <a:pt x="41592" y="32457"/>
                  <a:pt x="43379" y="32948"/>
                </a:cubicBezTo>
                <a:lnTo>
                  <a:pt x="60346" y="37950"/>
                </a:lnTo>
                <a:cubicBezTo>
                  <a:pt x="62892" y="38709"/>
                  <a:pt x="67266" y="36165"/>
                  <a:pt x="67892" y="33574"/>
                </a:cubicBezTo>
                <a:lnTo>
                  <a:pt x="72044" y="16384"/>
                </a:lnTo>
                <a:cubicBezTo>
                  <a:pt x="72491" y="14509"/>
                  <a:pt x="73205" y="12722"/>
                  <a:pt x="74098" y="11115"/>
                </a:cubicBezTo>
                <a:cubicBezTo>
                  <a:pt x="77537" y="4865"/>
                  <a:pt x="83743" y="2855"/>
                  <a:pt x="87223" y="2140"/>
                </a:cubicBezTo>
                <a:cubicBezTo>
                  <a:pt x="94456" y="757"/>
                  <a:pt x="101868" y="-5"/>
                  <a:pt x="109458" y="-5"/>
                </a:cubicBezTo>
                <a:lnTo>
                  <a:pt x="109455" y="0"/>
                </a:lnTo>
                <a:moveTo>
                  <a:pt x="92534" y="22949"/>
                </a:moveTo>
                <a:lnTo>
                  <a:pt x="88738" y="38620"/>
                </a:lnTo>
                <a:cubicBezTo>
                  <a:pt x="85255" y="53042"/>
                  <a:pt x="68513" y="62684"/>
                  <a:pt x="54269" y="58533"/>
                </a:cubicBezTo>
                <a:lnTo>
                  <a:pt x="38865" y="53979"/>
                </a:lnTo>
                <a:cubicBezTo>
                  <a:pt x="31498" y="62598"/>
                  <a:pt x="25693" y="72599"/>
                  <a:pt x="21897" y="83313"/>
                </a:cubicBezTo>
                <a:lnTo>
                  <a:pt x="33596" y="94430"/>
                </a:lnTo>
                <a:cubicBezTo>
                  <a:pt x="44311" y="104610"/>
                  <a:pt x="44311" y="123988"/>
                  <a:pt x="33596" y="134168"/>
                </a:cubicBezTo>
                <a:lnTo>
                  <a:pt x="21897" y="145284"/>
                </a:lnTo>
                <a:cubicBezTo>
                  <a:pt x="25693" y="156001"/>
                  <a:pt x="31496" y="166000"/>
                  <a:pt x="38865" y="174618"/>
                </a:cubicBezTo>
                <a:lnTo>
                  <a:pt x="54313" y="170065"/>
                </a:lnTo>
                <a:cubicBezTo>
                  <a:pt x="68511" y="165868"/>
                  <a:pt x="85299" y="175556"/>
                  <a:pt x="88782" y="189978"/>
                </a:cubicBezTo>
                <a:lnTo>
                  <a:pt x="92578" y="205649"/>
                </a:lnTo>
                <a:cubicBezTo>
                  <a:pt x="103560" y="207658"/>
                  <a:pt x="115482" y="207658"/>
                  <a:pt x="126467" y="205649"/>
                </a:cubicBezTo>
                <a:lnTo>
                  <a:pt x="130262" y="189978"/>
                </a:lnTo>
                <a:cubicBezTo>
                  <a:pt x="133745" y="175556"/>
                  <a:pt x="150487" y="165913"/>
                  <a:pt x="164732" y="170065"/>
                </a:cubicBezTo>
                <a:lnTo>
                  <a:pt x="180180" y="174618"/>
                </a:lnTo>
                <a:cubicBezTo>
                  <a:pt x="187546" y="166000"/>
                  <a:pt x="193351" y="155999"/>
                  <a:pt x="197147" y="145284"/>
                </a:cubicBezTo>
                <a:lnTo>
                  <a:pt x="185449" y="134168"/>
                </a:lnTo>
                <a:cubicBezTo>
                  <a:pt x="174733" y="123988"/>
                  <a:pt x="174733" y="104610"/>
                  <a:pt x="185449" y="94430"/>
                </a:cubicBezTo>
                <a:lnTo>
                  <a:pt x="197147" y="83313"/>
                </a:lnTo>
                <a:cubicBezTo>
                  <a:pt x="193351" y="72599"/>
                  <a:pt x="187548" y="62595"/>
                  <a:pt x="180180" y="53979"/>
                </a:cubicBezTo>
                <a:lnTo>
                  <a:pt x="164732" y="58533"/>
                </a:lnTo>
                <a:cubicBezTo>
                  <a:pt x="150533" y="62730"/>
                  <a:pt x="133745" y="53042"/>
                  <a:pt x="130262" y="38620"/>
                </a:cubicBezTo>
                <a:lnTo>
                  <a:pt x="126467" y="22949"/>
                </a:lnTo>
                <a:cubicBezTo>
                  <a:pt x="115484" y="20940"/>
                  <a:pt x="103562" y="20940"/>
                  <a:pt x="92578" y="22949"/>
                </a:cubicBezTo>
                <a:lnTo>
                  <a:pt x="92534" y="22949"/>
                </a:lnTo>
                <a:moveTo>
                  <a:pt x="88025" y="114300"/>
                </a:moveTo>
                <a:cubicBezTo>
                  <a:pt x="88025" y="126137"/>
                  <a:pt x="97619" y="135731"/>
                  <a:pt x="109455" y="135731"/>
                </a:cubicBezTo>
                <a:cubicBezTo>
                  <a:pt x="121292" y="135731"/>
                  <a:pt x="130886" y="126137"/>
                  <a:pt x="130886" y="114300"/>
                </a:cubicBezTo>
                <a:cubicBezTo>
                  <a:pt x="130886" y="102463"/>
                  <a:pt x="121292" y="92869"/>
                  <a:pt x="109455" y="92869"/>
                </a:cubicBezTo>
                <a:cubicBezTo>
                  <a:pt x="97619" y="92869"/>
                  <a:pt x="88025" y="102463"/>
                  <a:pt x="88025" y="114300"/>
                </a:cubicBezTo>
                <a:moveTo>
                  <a:pt x="109455" y="157163"/>
                </a:moveTo>
                <a:cubicBezTo>
                  <a:pt x="85783" y="157163"/>
                  <a:pt x="66594" y="137972"/>
                  <a:pt x="66594" y="114300"/>
                </a:cubicBezTo>
                <a:cubicBezTo>
                  <a:pt x="66594" y="90628"/>
                  <a:pt x="85783" y="71438"/>
                  <a:pt x="109455" y="71438"/>
                </a:cubicBezTo>
                <a:cubicBezTo>
                  <a:pt x="133128" y="71438"/>
                  <a:pt x="152317" y="90628"/>
                  <a:pt x="152317" y="114300"/>
                </a:cubicBezTo>
                <a:cubicBezTo>
                  <a:pt x="152317" y="137972"/>
                  <a:pt x="133128" y="157163"/>
                  <a:pt x="109455" y="157163"/>
                </a:cubicBezTo>
                <a:lnTo>
                  <a:pt x="109455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85922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7434" r="-1774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resources will you use to support your learning and goal achievement?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Leverage tools, networks, and materials to enhance your progress.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Resources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Time Management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will you prioritize tasks and manage your time effectively?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structured plan to optimize productivity and balance responsibilities.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will you use to overcome obstacles and stay motivated?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actionable steps to maintain focus and resilience.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Goals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your short-term and long-term goals?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Define clear objectives to guide your personal and professional growth.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5670" r="-1256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your goals and progress with a partner or in a small group.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discussions foster accountability and inspiration.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Goals and Progress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reflective journal entry on your progress and challenges.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encourages self-awareness and personal growth.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Journal Writing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vision board to represent your goals and aspirations.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visualize and clarify your objectives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Vision Board Creation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Patience and Persistence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Achieving goals requires dedication and resilience.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focused and trust the process.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Your Achievements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celebrate your progress.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journey to understand how far you've come.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Journey of Goal Setting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creating a successful learning routine is a process that takes time and effort.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committed, persistent, and patient, and you will achieve your goals.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939550" y="491258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0716" y="0"/>
                </a:moveTo>
                <a:cubicBezTo>
                  <a:pt x="4777" y="0"/>
                  <a:pt x="0" y="4778"/>
                  <a:pt x="0" y="10717"/>
                </a:cubicBezTo>
                <a:cubicBezTo>
                  <a:pt x="0" y="16656"/>
                  <a:pt x="4777" y="21434"/>
                  <a:pt x="10716" y="21434"/>
                </a:cubicBezTo>
                <a:lnTo>
                  <a:pt x="14287" y="21434"/>
                </a:lnTo>
                <a:lnTo>
                  <a:pt x="14287" y="29917"/>
                </a:lnTo>
                <a:cubicBezTo>
                  <a:pt x="14287" y="47910"/>
                  <a:pt x="21431" y="65190"/>
                  <a:pt x="34156" y="77914"/>
                </a:cubicBezTo>
                <a:lnTo>
                  <a:pt x="70589" y="114302"/>
                </a:lnTo>
                <a:lnTo>
                  <a:pt x="34156" y="150691"/>
                </a:lnTo>
                <a:cubicBezTo>
                  <a:pt x="21431" y="163415"/>
                  <a:pt x="14287" y="180695"/>
                  <a:pt x="14287" y="198688"/>
                </a:cubicBezTo>
                <a:lnTo>
                  <a:pt x="14287" y="207171"/>
                </a:lnTo>
                <a:lnTo>
                  <a:pt x="10716" y="207171"/>
                </a:lnTo>
                <a:cubicBezTo>
                  <a:pt x="4777" y="207171"/>
                  <a:pt x="0" y="211949"/>
                  <a:pt x="0" y="217888"/>
                </a:cubicBezTo>
                <a:cubicBezTo>
                  <a:pt x="0" y="223827"/>
                  <a:pt x="4777" y="228605"/>
                  <a:pt x="10716" y="228605"/>
                </a:cubicBezTo>
                <a:lnTo>
                  <a:pt x="160734" y="228605"/>
                </a:lnTo>
                <a:cubicBezTo>
                  <a:pt x="166673" y="228605"/>
                  <a:pt x="171450" y="223827"/>
                  <a:pt x="171450" y="217890"/>
                </a:cubicBezTo>
                <a:cubicBezTo>
                  <a:pt x="171450" y="211951"/>
                  <a:pt x="166673" y="207176"/>
                  <a:pt x="160734" y="207176"/>
                </a:cubicBezTo>
                <a:lnTo>
                  <a:pt x="157163" y="207176"/>
                </a:lnTo>
                <a:lnTo>
                  <a:pt x="157163" y="198692"/>
                </a:lnTo>
                <a:cubicBezTo>
                  <a:pt x="157163" y="180699"/>
                  <a:pt x="150019" y="163419"/>
                  <a:pt x="137294" y="150695"/>
                </a:cubicBezTo>
                <a:lnTo>
                  <a:pt x="100861" y="114307"/>
                </a:lnTo>
                <a:lnTo>
                  <a:pt x="137249" y="77918"/>
                </a:lnTo>
                <a:cubicBezTo>
                  <a:pt x="150019" y="65194"/>
                  <a:pt x="157163" y="47915"/>
                  <a:pt x="157163" y="29921"/>
                </a:cubicBezTo>
                <a:lnTo>
                  <a:pt x="157163" y="21438"/>
                </a:lnTo>
                <a:lnTo>
                  <a:pt x="160734" y="21438"/>
                </a:lnTo>
                <a:cubicBezTo>
                  <a:pt x="166673" y="21438"/>
                  <a:pt x="171450" y="16660"/>
                  <a:pt x="171450" y="10724"/>
                </a:cubicBezTo>
                <a:cubicBezTo>
                  <a:pt x="171450" y="4785"/>
                  <a:pt x="166673" y="9"/>
                  <a:pt x="160734" y="9"/>
                </a:cubicBezTo>
                <a:lnTo>
                  <a:pt x="10716" y="0"/>
                </a:lnTo>
                <a:moveTo>
                  <a:pt x="85725" y="129436"/>
                </a:moveTo>
                <a:lnTo>
                  <a:pt x="122114" y="165824"/>
                </a:lnTo>
                <a:cubicBezTo>
                  <a:pt x="130820" y="174575"/>
                  <a:pt x="135732" y="186362"/>
                  <a:pt x="135732" y="198685"/>
                </a:cubicBezTo>
                <a:lnTo>
                  <a:pt x="135732" y="207169"/>
                </a:lnTo>
                <a:lnTo>
                  <a:pt x="35720" y="207169"/>
                </a:lnTo>
                <a:lnTo>
                  <a:pt x="35720" y="198685"/>
                </a:lnTo>
                <a:cubicBezTo>
                  <a:pt x="35720" y="186362"/>
                  <a:pt x="40632" y="174575"/>
                  <a:pt x="49338" y="165870"/>
                </a:cubicBezTo>
                <a:lnTo>
                  <a:pt x="85725" y="129436"/>
                </a:lnTo>
                <a:moveTo>
                  <a:pt x="85725" y="99119"/>
                </a:moveTo>
                <a:lnTo>
                  <a:pt x="49336" y="62730"/>
                </a:lnTo>
                <a:cubicBezTo>
                  <a:pt x="40630" y="54023"/>
                  <a:pt x="35718" y="42236"/>
                  <a:pt x="35718" y="29915"/>
                </a:cubicBezTo>
                <a:lnTo>
                  <a:pt x="35718" y="21431"/>
                </a:lnTo>
                <a:lnTo>
                  <a:pt x="135730" y="21431"/>
                </a:lnTo>
                <a:lnTo>
                  <a:pt x="135730" y="29915"/>
                </a:lnTo>
                <a:cubicBezTo>
                  <a:pt x="135730" y="42238"/>
                  <a:pt x="130818" y="54025"/>
                  <a:pt x="122112" y="62730"/>
                </a:cubicBezTo>
                <a:lnTo>
                  <a:pt x="85723" y="99162"/>
                </a:lnTo>
                <a:lnTo>
                  <a:pt x="85725" y="991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3217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1431" y="10717"/>
                </a:moveTo>
                <a:cubicBezTo>
                  <a:pt x="21431" y="4778"/>
                  <a:pt x="16654" y="2"/>
                  <a:pt x="10715" y="2"/>
                </a:cubicBezTo>
                <a:cubicBezTo>
                  <a:pt x="4777" y="2"/>
                  <a:pt x="0" y="4780"/>
                  <a:pt x="0" y="10719"/>
                </a:cubicBezTo>
                <a:lnTo>
                  <a:pt x="0" y="28580"/>
                </a:lnTo>
                <a:lnTo>
                  <a:pt x="0" y="156497"/>
                </a:lnTo>
                <a:lnTo>
                  <a:pt x="0" y="178598"/>
                </a:lnTo>
                <a:lnTo>
                  <a:pt x="0" y="217890"/>
                </a:lnTo>
                <a:cubicBezTo>
                  <a:pt x="0" y="223829"/>
                  <a:pt x="4777" y="228607"/>
                  <a:pt x="10715" y="228607"/>
                </a:cubicBezTo>
                <a:cubicBezTo>
                  <a:pt x="16654" y="228607"/>
                  <a:pt x="21431" y="223829"/>
                  <a:pt x="21431" y="217892"/>
                </a:cubicBezTo>
                <a:lnTo>
                  <a:pt x="21431" y="173245"/>
                </a:lnTo>
                <a:lnTo>
                  <a:pt x="57283" y="164270"/>
                </a:lnTo>
                <a:cubicBezTo>
                  <a:pt x="75633" y="159670"/>
                  <a:pt x="95056" y="161815"/>
                  <a:pt x="111978" y="170252"/>
                </a:cubicBezTo>
                <a:cubicBezTo>
                  <a:pt x="131712" y="180119"/>
                  <a:pt x="154617" y="181326"/>
                  <a:pt x="175244" y="173555"/>
                </a:cubicBezTo>
                <a:lnTo>
                  <a:pt x="190738" y="167751"/>
                </a:lnTo>
                <a:cubicBezTo>
                  <a:pt x="196319" y="165653"/>
                  <a:pt x="200025" y="160340"/>
                  <a:pt x="200025" y="154358"/>
                </a:cubicBezTo>
                <a:lnTo>
                  <a:pt x="200025" y="29476"/>
                </a:lnTo>
                <a:cubicBezTo>
                  <a:pt x="200025" y="19207"/>
                  <a:pt x="189220" y="12509"/>
                  <a:pt x="180023" y="17108"/>
                </a:cubicBezTo>
                <a:lnTo>
                  <a:pt x="175736" y="19250"/>
                </a:lnTo>
                <a:cubicBezTo>
                  <a:pt x="155063" y="29608"/>
                  <a:pt x="130730" y="29608"/>
                  <a:pt x="110058" y="19250"/>
                </a:cubicBezTo>
                <a:cubicBezTo>
                  <a:pt x="94386" y="11391"/>
                  <a:pt x="76394" y="9427"/>
                  <a:pt x="59381" y="13670"/>
                </a:cubicBezTo>
                <a:lnTo>
                  <a:pt x="21431" y="23226"/>
                </a:lnTo>
                <a:lnTo>
                  <a:pt x="21431" y="10717"/>
                </a:lnTo>
                <a:moveTo>
                  <a:pt x="21431" y="45318"/>
                </a:moveTo>
                <a:lnTo>
                  <a:pt x="64560" y="34512"/>
                </a:lnTo>
                <a:cubicBezTo>
                  <a:pt x="76616" y="31519"/>
                  <a:pt x="89339" y="32905"/>
                  <a:pt x="100457" y="38441"/>
                </a:cubicBezTo>
                <a:cubicBezTo>
                  <a:pt x="124968" y="50676"/>
                  <a:pt x="153455" y="51702"/>
                  <a:pt x="178592" y="41477"/>
                </a:cubicBezTo>
                <a:lnTo>
                  <a:pt x="178592" y="149438"/>
                </a:lnTo>
                <a:lnTo>
                  <a:pt x="167699" y="153500"/>
                </a:lnTo>
                <a:cubicBezTo>
                  <a:pt x="152653" y="159126"/>
                  <a:pt x="135909" y="158278"/>
                  <a:pt x="121533" y="151089"/>
                </a:cubicBezTo>
                <a:cubicBezTo>
                  <a:pt x="100013" y="140328"/>
                  <a:pt x="75411" y="137649"/>
                  <a:pt x="52061" y="143453"/>
                </a:cubicBezTo>
                <a:lnTo>
                  <a:pt x="21431" y="151132"/>
                </a:lnTo>
                <a:lnTo>
                  <a:pt x="21431" y="453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080095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64231" y="1682619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049" r="-1110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Tips and Reminders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review and adjust your goals and routine to align with your aspirations.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evaluation helps in adapting to changes and improving your strategies.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Adjustment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Reinforcement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positive self-talk and reward yourself for progress to stay motivated.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Celebrating small achievements boosts confidence and encourages continued effort.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Time Management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Prioritize tasks and manage your time effectively to maximize productivity.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Allocating time wisely ensures that important tasks are completed efficiently.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Organized and Focused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organized and focused to achieve your goals effectively.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Maintaining a clear plan helps in reducing distractions and staying on track.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 Today!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setting your goals and creating a successful learning routine today.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every small step counts, and progress is key to achieving success.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Achieve Success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33120"/>
            <a:ext cx="365760" cy="254750"/>
          </a:xfrm>
          <a:custGeom>
            <a:avLst/>
            <a:gdLst/>
            <a:ahLst/>
            <a:cxnLst/>
            <a:rect l="l" t="t" r="r" b="b"/>
            <a:pathLst>
              <a:path w="365760" h="254750">
                <a:moveTo>
                  <a:pt x="360007" y="5755"/>
                </a:moveTo>
                <a:cubicBezTo>
                  <a:pt x="367680" y="13428"/>
                  <a:pt x="367680" y="25834"/>
                  <a:pt x="360007" y="33426"/>
                </a:cubicBezTo>
                <a:lnTo>
                  <a:pt x="144519" y="248996"/>
                </a:lnTo>
                <a:cubicBezTo>
                  <a:pt x="136845" y="256669"/>
                  <a:pt x="124439" y="256669"/>
                  <a:pt x="116849" y="248996"/>
                </a:cubicBezTo>
                <a:lnTo>
                  <a:pt x="5757" y="137986"/>
                </a:lnTo>
                <a:cubicBezTo>
                  <a:pt x="-1917" y="130313"/>
                  <a:pt x="-1917" y="117906"/>
                  <a:pt x="5757" y="110315"/>
                </a:cubicBezTo>
                <a:cubicBezTo>
                  <a:pt x="13431" y="102723"/>
                  <a:pt x="25837" y="102642"/>
                  <a:pt x="33427" y="110315"/>
                </a:cubicBezTo>
                <a:lnTo>
                  <a:pt x="130562" y="207448"/>
                </a:lnTo>
                <a:lnTo>
                  <a:pt x="332256" y="5755"/>
                </a:lnTo>
                <a:cubicBezTo>
                  <a:pt x="339930" y="-1918"/>
                  <a:pt x="352337" y="-1918"/>
                  <a:pt x="359926" y="5755"/>
                </a:cubicBezTo>
                <a:lnTo>
                  <a:pt x="360007" y="575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setting your goals and creating a successful learning routine today.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every small step counts, and progress is key to achieving success.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Your Goals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Support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113" b="-15211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 a study group or find a study buddy for accountability and motivation.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Working with peers can make learning more engaging and effective.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Study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online resources and tutorials to support your learning.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diverse materials to enhance understanding.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Tools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help from teachers, mentors, or tutors when needed.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provide personalized support and clarify challenging concepts.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from Educators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719786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82880" y="17145"/>
                </a:moveTo>
                <a:lnTo>
                  <a:pt x="45720" y="17145"/>
                </a:lnTo>
                <a:cubicBezTo>
                  <a:pt x="42577" y="17145"/>
                  <a:pt x="40005" y="19716"/>
                  <a:pt x="40005" y="22859"/>
                </a:cubicBezTo>
                <a:lnTo>
                  <a:pt x="40005" y="102869"/>
                </a:lnTo>
                <a:lnTo>
                  <a:pt x="22860" y="102869"/>
                </a:lnTo>
                <a:lnTo>
                  <a:pt x="22860" y="22859"/>
                </a:lnTo>
                <a:cubicBezTo>
                  <a:pt x="22860" y="10251"/>
                  <a:pt x="33110" y="-2"/>
                  <a:pt x="45720" y="-2"/>
                </a:cubicBezTo>
                <a:lnTo>
                  <a:pt x="182880" y="-2"/>
                </a:lnTo>
                <a:cubicBezTo>
                  <a:pt x="195490" y="-2"/>
                  <a:pt x="205740" y="10249"/>
                  <a:pt x="205740" y="22859"/>
                </a:cubicBezTo>
                <a:lnTo>
                  <a:pt x="205740" y="102869"/>
                </a:lnTo>
                <a:lnTo>
                  <a:pt x="188595" y="102869"/>
                </a:lnTo>
                <a:lnTo>
                  <a:pt x="188595" y="22859"/>
                </a:lnTo>
                <a:cubicBezTo>
                  <a:pt x="188595" y="19716"/>
                  <a:pt x="186023" y="17145"/>
                  <a:pt x="182880" y="17145"/>
                </a:cubicBezTo>
                <a:lnTo>
                  <a:pt x="182880" y="17145"/>
                </a:lnTo>
                <a:moveTo>
                  <a:pt x="34290" y="142875"/>
                </a:moveTo>
                <a:lnTo>
                  <a:pt x="194310" y="142875"/>
                </a:lnTo>
                <a:cubicBezTo>
                  <a:pt x="201776" y="142875"/>
                  <a:pt x="208133" y="138089"/>
                  <a:pt x="210490" y="131445"/>
                </a:cubicBezTo>
                <a:lnTo>
                  <a:pt x="18110" y="131445"/>
                </a:lnTo>
                <a:cubicBezTo>
                  <a:pt x="20467" y="138089"/>
                  <a:pt x="26824" y="142875"/>
                  <a:pt x="34290" y="142875"/>
                </a:cubicBezTo>
                <a:lnTo>
                  <a:pt x="34290" y="142875"/>
                </a:lnTo>
                <a:moveTo>
                  <a:pt x="0" y="125729"/>
                </a:moveTo>
                <a:cubicBezTo>
                  <a:pt x="0" y="119407"/>
                  <a:pt x="5107" y="114299"/>
                  <a:pt x="11430" y="114299"/>
                </a:cubicBezTo>
                <a:lnTo>
                  <a:pt x="217170" y="114299"/>
                </a:lnTo>
                <a:cubicBezTo>
                  <a:pt x="223493" y="114299"/>
                  <a:pt x="228600" y="119407"/>
                  <a:pt x="228600" y="125729"/>
                </a:cubicBezTo>
                <a:cubicBezTo>
                  <a:pt x="228600" y="144660"/>
                  <a:pt x="213240" y="160020"/>
                  <a:pt x="194310" y="160020"/>
                </a:cubicBezTo>
                <a:lnTo>
                  <a:pt x="34290" y="160020"/>
                </a:lnTo>
                <a:cubicBezTo>
                  <a:pt x="15360" y="160020"/>
                  <a:pt x="0" y="144661"/>
                  <a:pt x="0" y="125729"/>
                </a:cubicBezTo>
                <a:lnTo>
                  <a:pt x="0" y="1257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08347"/>
            <a:ext cx="228600" cy="182898"/>
          </a:xfrm>
          <a:custGeom>
            <a:avLst/>
            <a:gdLst/>
            <a:ahLst/>
            <a:cxnLst/>
            <a:rect l="l" t="t" r="r" b="b"/>
            <a:pathLst>
              <a:path w="228600" h="182898">
                <a:moveTo>
                  <a:pt x="109550" y="1447"/>
                </a:moveTo>
                <a:cubicBezTo>
                  <a:pt x="112444" y="-483"/>
                  <a:pt x="116193" y="-483"/>
                  <a:pt x="119050" y="1447"/>
                </a:cubicBezTo>
                <a:lnTo>
                  <a:pt x="168341" y="34308"/>
                </a:lnTo>
                <a:lnTo>
                  <a:pt x="202880" y="34308"/>
                </a:lnTo>
                <a:cubicBezTo>
                  <a:pt x="217097" y="34308"/>
                  <a:pt x="228598" y="45809"/>
                  <a:pt x="228598" y="60025"/>
                </a:cubicBezTo>
                <a:lnTo>
                  <a:pt x="228598" y="157181"/>
                </a:lnTo>
                <a:cubicBezTo>
                  <a:pt x="228598" y="171397"/>
                  <a:pt x="217097" y="182898"/>
                  <a:pt x="202880" y="182898"/>
                </a:cubicBezTo>
                <a:lnTo>
                  <a:pt x="137158" y="182898"/>
                </a:lnTo>
                <a:lnTo>
                  <a:pt x="91438" y="182898"/>
                </a:lnTo>
                <a:lnTo>
                  <a:pt x="25715" y="182898"/>
                </a:lnTo>
                <a:cubicBezTo>
                  <a:pt x="11499" y="182898"/>
                  <a:pt x="-2" y="171397"/>
                  <a:pt x="-2" y="157181"/>
                </a:cubicBezTo>
                <a:lnTo>
                  <a:pt x="-2" y="60025"/>
                </a:lnTo>
                <a:cubicBezTo>
                  <a:pt x="-2" y="45809"/>
                  <a:pt x="11499" y="34308"/>
                  <a:pt x="25715" y="34308"/>
                </a:cubicBezTo>
                <a:lnTo>
                  <a:pt x="60254" y="34308"/>
                </a:lnTo>
                <a:lnTo>
                  <a:pt x="109550" y="1447"/>
                </a:lnTo>
                <a:moveTo>
                  <a:pt x="202883" y="165753"/>
                </a:moveTo>
                <a:cubicBezTo>
                  <a:pt x="207633" y="165753"/>
                  <a:pt x="211455" y="161930"/>
                  <a:pt x="211455" y="157181"/>
                </a:cubicBezTo>
                <a:lnTo>
                  <a:pt x="211455" y="60025"/>
                </a:lnTo>
                <a:cubicBezTo>
                  <a:pt x="211455" y="55275"/>
                  <a:pt x="207633" y="51453"/>
                  <a:pt x="202883" y="51453"/>
                </a:cubicBezTo>
                <a:lnTo>
                  <a:pt x="165735" y="51453"/>
                </a:lnTo>
                <a:cubicBezTo>
                  <a:pt x="164057" y="51453"/>
                  <a:pt x="162377" y="50954"/>
                  <a:pt x="160985" y="50024"/>
                </a:cubicBezTo>
                <a:lnTo>
                  <a:pt x="114300" y="18877"/>
                </a:lnTo>
                <a:lnTo>
                  <a:pt x="67615" y="50024"/>
                </a:lnTo>
                <a:cubicBezTo>
                  <a:pt x="66223" y="50954"/>
                  <a:pt x="64543" y="51453"/>
                  <a:pt x="62865" y="51453"/>
                </a:cubicBezTo>
                <a:lnTo>
                  <a:pt x="25718" y="51453"/>
                </a:lnTo>
                <a:cubicBezTo>
                  <a:pt x="20967" y="51453"/>
                  <a:pt x="17145" y="55275"/>
                  <a:pt x="17145" y="60025"/>
                </a:cubicBezTo>
                <a:lnTo>
                  <a:pt x="17145" y="157181"/>
                </a:lnTo>
                <a:cubicBezTo>
                  <a:pt x="17145" y="161930"/>
                  <a:pt x="20967" y="165753"/>
                  <a:pt x="25718" y="165753"/>
                </a:cubicBezTo>
                <a:lnTo>
                  <a:pt x="91440" y="165753"/>
                </a:lnTo>
                <a:lnTo>
                  <a:pt x="91440" y="137179"/>
                </a:lnTo>
                <a:cubicBezTo>
                  <a:pt x="91440" y="124570"/>
                  <a:pt x="101690" y="114318"/>
                  <a:pt x="114300" y="114318"/>
                </a:cubicBezTo>
                <a:cubicBezTo>
                  <a:pt x="126910" y="114318"/>
                  <a:pt x="137160" y="124570"/>
                  <a:pt x="137160" y="137179"/>
                </a:cubicBezTo>
                <a:lnTo>
                  <a:pt x="137160" y="165753"/>
                </a:lnTo>
                <a:lnTo>
                  <a:pt x="202883" y="165753"/>
                </a:lnTo>
                <a:moveTo>
                  <a:pt x="40005" y="68598"/>
                </a:moveTo>
                <a:lnTo>
                  <a:pt x="51435" y="68598"/>
                </a:lnTo>
                <a:cubicBezTo>
                  <a:pt x="54578" y="68598"/>
                  <a:pt x="57150" y="71169"/>
                  <a:pt x="57150" y="74313"/>
                </a:cubicBezTo>
                <a:lnTo>
                  <a:pt x="57150" y="97174"/>
                </a:lnTo>
                <a:cubicBezTo>
                  <a:pt x="57150" y="100318"/>
                  <a:pt x="54578" y="102889"/>
                  <a:pt x="51435" y="102889"/>
                </a:cubicBezTo>
                <a:lnTo>
                  <a:pt x="40005" y="102889"/>
                </a:lnTo>
                <a:cubicBezTo>
                  <a:pt x="36862" y="102889"/>
                  <a:pt x="34290" y="100318"/>
                  <a:pt x="34290" y="97174"/>
                </a:cubicBezTo>
                <a:lnTo>
                  <a:pt x="34290" y="74313"/>
                </a:lnTo>
                <a:cubicBezTo>
                  <a:pt x="34290" y="71169"/>
                  <a:pt x="36862" y="68598"/>
                  <a:pt x="40005" y="68598"/>
                </a:cubicBezTo>
                <a:lnTo>
                  <a:pt x="40005" y="68598"/>
                </a:lnTo>
                <a:moveTo>
                  <a:pt x="171450" y="74313"/>
                </a:moveTo>
                <a:cubicBezTo>
                  <a:pt x="171450" y="71169"/>
                  <a:pt x="174022" y="68598"/>
                  <a:pt x="177165" y="68598"/>
                </a:cubicBezTo>
                <a:lnTo>
                  <a:pt x="188595" y="68598"/>
                </a:lnTo>
                <a:cubicBezTo>
                  <a:pt x="191738" y="68598"/>
                  <a:pt x="194310" y="71169"/>
                  <a:pt x="194310" y="74313"/>
                </a:cubicBezTo>
                <a:lnTo>
                  <a:pt x="194310" y="97174"/>
                </a:lnTo>
                <a:cubicBezTo>
                  <a:pt x="194310" y="100318"/>
                  <a:pt x="191738" y="102889"/>
                  <a:pt x="188595" y="102889"/>
                </a:cubicBezTo>
                <a:lnTo>
                  <a:pt x="177165" y="102889"/>
                </a:lnTo>
                <a:cubicBezTo>
                  <a:pt x="174022" y="102889"/>
                  <a:pt x="171450" y="100318"/>
                  <a:pt x="171450" y="97174"/>
                </a:cubicBezTo>
                <a:lnTo>
                  <a:pt x="171450" y="74313"/>
                </a:lnTo>
                <a:moveTo>
                  <a:pt x="40005" y="114318"/>
                </a:moveTo>
                <a:lnTo>
                  <a:pt x="51435" y="114318"/>
                </a:lnTo>
                <a:cubicBezTo>
                  <a:pt x="54578" y="114318"/>
                  <a:pt x="57150" y="116890"/>
                  <a:pt x="57150" y="120034"/>
                </a:cubicBezTo>
                <a:lnTo>
                  <a:pt x="57150" y="142894"/>
                </a:lnTo>
                <a:cubicBezTo>
                  <a:pt x="57150" y="146038"/>
                  <a:pt x="54578" y="148610"/>
                  <a:pt x="51435" y="148610"/>
                </a:cubicBezTo>
                <a:lnTo>
                  <a:pt x="40005" y="148610"/>
                </a:lnTo>
                <a:cubicBezTo>
                  <a:pt x="36862" y="148610"/>
                  <a:pt x="34290" y="146038"/>
                  <a:pt x="34290" y="142894"/>
                </a:cubicBezTo>
                <a:lnTo>
                  <a:pt x="34290" y="120034"/>
                </a:lnTo>
                <a:cubicBezTo>
                  <a:pt x="34290" y="116890"/>
                  <a:pt x="36862" y="114318"/>
                  <a:pt x="40005" y="114318"/>
                </a:cubicBezTo>
                <a:lnTo>
                  <a:pt x="40005" y="114318"/>
                </a:lnTo>
                <a:moveTo>
                  <a:pt x="171450" y="120032"/>
                </a:moveTo>
                <a:cubicBezTo>
                  <a:pt x="171450" y="116888"/>
                  <a:pt x="174022" y="114317"/>
                  <a:pt x="177165" y="114317"/>
                </a:cubicBezTo>
                <a:lnTo>
                  <a:pt x="188595" y="114317"/>
                </a:lnTo>
                <a:cubicBezTo>
                  <a:pt x="191738" y="114317"/>
                  <a:pt x="194310" y="116888"/>
                  <a:pt x="194310" y="120032"/>
                </a:cubicBezTo>
                <a:lnTo>
                  <a:pt x="194310" y="142893"/>
                </a:lnTo>
                <a:cubicBezTo>
                  <a:pt x="194310" y="146037"/>
                  <a:pt x="191738" y="148608"/>
                  <a:pt x="188595" y="148608"/>
                </a:cubicBezTo>
                <a:lnTo>
                  <a:pt x="177165" y="148608"/>
                </a:lnTo>
                <a:cubicBezTo>
                  <a:pt x="174022" y="148608"/>
                  <a:pt x="171450" y="146037"/>
                  <a:pt x="171450" y="142893"/>
                </a:cubicBezTo>
                <a:lnTo>
                  <a:pt x="171450" y="120032"/>
                </a:lnTo>
                <a:moveTo>
                  <a:pt x="85725" y="68598"/>
                </a:moveTo>
                <a:cubicBezTo>
                  <a:pt x="85725" y="52815"/>
                  <a:pt x="98517" y="40024"/>
                  <a:pt x="114300" y="40024"/>
                </a:cubicBezTo>
                <a:cubicBezTo>
                  <a:pt x="130083" y="40024"/>
                  <a:pt x="142875" y="52817"/>
                  <a:pt x="142875" y="68598"/>
                </a:cubicBezTo>
                <a:cubicBezTo>
                  <a:pt x="142875" y="84380"/>
                  <a:pt x="130083" y="97172"/>
                  <a:pt x="114300" y="97172"/>
                </a:cubicBezTo>
                <a:cubicBezTo>
                  <a:pt x="98517" y="97172"/>
                  <a:pt x="85725" y="84378"/>
                  <a:pt x="85725" y="68598"/>
                </a:cubicBezTo>
                <a:moveTo>
                  <a:pt x="114300" y="51453"/>
                </a:moveTo>
                <a:cubicBezTo>
                  <a:pt x="111157" y="51453"/>
                  <a:pt x="108585" y="54024"/>
                  <a:pt x="108585" y="57168"/>
                </a:cubicBezTo>
                <a:lnTo>
                  <a:pt x="108585" y="68598"/>
                </a:lnTo>
                <a:cubicBezTo>
                  <a:pt x="108585" y="71742"/>
                  <a:pt x="111157" y="74313"/>
                  <a:pt x="114300" y="74313"/>
                </a:cubicBezTo>
                <a:lnTo>
                  <a:pt x="122873" y="74313"/>
                </a:lnTo>
                <a:cubicBezTo>
                  <a:pt x="126016" y="74313"/>
                  <a:pt x="128588" y="71742"/>
                  <a:pt x="128588" y="68598"/>
                </a:cubicBezTo>
                <a:cubicBezTo>
                  <a:pt x="128588" y="65454"/>
                  <a:pt x="126016" y="62882"/>
                  <a:pt x="122873" y="62882"/>
                </a:cubicBezTo>
                <a:lnTo>
                  <a:pt x="120015" y="62882"/>
                </a:lnTo>
                <a:lnTo>
                  <a:pt x="120015" y="57167"/>
                </a:lnTo>
                <a:cubicBezTo>
                  <a:pt x="120015" y="54023"/>
                  <a:pt x="117443" y="51451"/>
                  <a:pt x="114300" y="51451"/>
                </a:cubicBezTo>
                <a:lnTo>
                  <a:pt x="114300" y="514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creating a successful learning routine is a journey that requires effort, dedication, and persistence.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committed, and you will achieve your goals and develop a growth mindset.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Commitment and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411" y="184846"/>
                </a:moveTo>
                <a:cubicBezTo>
                  <a:pt x="348437" y="176722"/>
                  <a:pt x="406926" y="117336"/>
                  <a:pt x="413716" y="42863"/>
                </a:cubicBezTo>
                <a:lnTo>
                  <a:pt x="407196" y="42863"/>
                </a:lnTo>
                <a:cubicBezTo>
                  <a:pt x="338707" y="42863"/>
                  <a:pt x="280396" y="86708"/>
                  <a:pt x="258876" y="147785"/>
                </a:cubicBezTo>
                <a:cubicBezTo>
                  <a:pt x="251017" y="132785"/>
                  <a:pt x="241552" y="118675"/>
                  <a:pt x="230657" y="105728"/>
                </a:cubicBezTo>
                <a:cubicBezTo>
                  <a:pt x="264412" y="42863"/>
                  <a:pt x="330848" y="0"/>
                  <a:pt x="407196" y="0"/>
                </a:cubicBezTo>
                <a:lnTo>
                  <a:pt x="428630" y="0"/>
                </a:lnTo>
                <a:cubicBezTo>
                  <a:pt x="444435" y="0"/>
                  <a:pt x="457205" y="12770"/>
                  <a:pt x="457205" y="28575"/>
                </a:cubicBezTo>
                <a:cubicBezTo>
                  <a:pt x="457205" y="130019"/>
                  <a:pt x="381661" y="213778"/>
                  <a:pt x="283789" y="226812"/>
                </a:cubicBezTo>
                <a:cubicBezTo>
                  <a:pt x="281914" y="212347"/>
                  <a:pt x="278787" y="198329"/>
                  <a:pt x="274411" y="184755"/>
                </a:cubicBezTo>
                <a:lnTo>
                  <a:pt x="274411" y="184846"/>
                </a:lnTo>
                <a:moveTo>
                  <a:pt x="42863" y="100013"/>
                </a:moveTo>
                <a:lnTo>
                  <a:pt x="42863" y="114300"/>
                </a:lnTo>
                <a:cubicBezTo>
                  <a:pt x="42863" y="201095"/>
                  <a:pt x="113230" y="271463"/>
                  <a:pt x="200025" y="271463"/>
                </a:cubicBezTo>
                <a:lnTo>
                  <a:pt x="207171" y="271463"/>
                </a:lnTo>
                <a:lnTo>
                  <a:pt x="207171" y="257175"/>
                </a:lnTo>
                <a:lnTo>
                  <a:pt x="207171" y="257175"/>
                </a:lnTo>
                <a:cubicBezTo>
                  <a:pt x="207171" y="170380"/>
                  <a:pt x="136803" y="100013"/>
                  <a:pt x="50009" y="100013"/>
                </a:cubicBezTo>
                <a:lnTo>
                  <a:pt x="42863" y="100013"/>
                </a:lnTo>
                <a:moveTo>
                  <a:pt x="250034" y="257175"/>
                </a:moveTo>
                <a:lnTo>
                  <a:pt x="250034" y="271463"/>
                </a:lnTo>
                <a:lnTo>
                  <a:pt x="250034" y="314325"/>
                </a:lnTo>
                <a:lnTo>
                  <a:pt x="250034" y="435771"/>
                </a:lnTo>
                <a:cubicBezTo>
                  <a:pt x="250034" y="447649"/>
                  <a:pt x="240478" y="457205"/>
                  <a:pt x="228605" y="457205"/>
                </a:cubicBezTo>
                <a:cubicBezTo>
                  <a:pt x="216727" y="457205"/>
                  <a:pt x="207176" y="447649"/>
                  <a:pt x="207176" y="435776"/>
                </a:cubicBezTo>
                <a:lnTo>
                  <a:pt x="207176" y="314334"/>
                </a:lnTo>
                <a:lnTo>
                  <a:pt x="200034" y="314334"/>
                </a:lnTo>
                <a:cubicBezTo>
                  <a:pt x="89575" y="314334"/>
                  <a:pt x="9" y="224769"/>
                  <a:pt x="9" y="114309"/>
                </a:cubicBezTo>
                <a:lnTo>
                  <a:pt x="9" y="85734"/>
                </a:lnTo>
                <a:cubicBezTo>
                  <a:pt x="9" y="69929"/>
                  <a:pt x="12779" y="57159"/>
                  <a:pt x="28584" y="57159"/>
                </a:cubicBezTo>
                <a:lnTo>
                  <a:pt x="50018" y="57159"/>
                </a:lnTo>
                <a:cubicBezTo>
                  <a:pt x="160477" y="57159"/>
                  <a:pt x="250043" y="146725"/>
                  <a:pt x="250043" y="257184"/>
                </a:cubicBezTo>
                <a:lnTo>
                  <a:pt x="250034" y="2571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creating a successful learning routine is a journey that requires effort, dedication, and persistence.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committed, and you will achieve your goals and develop a growth mindset.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Journey of Goal Setting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77253" y="1577615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Goal Setting and Learning Routines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2025-08-07T01:50:47Z</dcterms:created>
  <dcterms:modified xsi:type="dcterms:W3CDTF">2025-08-07T01:50:47Z</dcterms:modified>
</cp:coreProperties>
</file>