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826df86015f2115d1d8d1e1c6eefa8ed4a77c4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c25f7542fa6ee63a7d5905d28196e4a33f52f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b563032b99ab360c5a605eb3dd5f1bb2039b2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a65551b6216604fe04b25f1e175450164424b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480893cead0ae97c306fc724a5c40fbf3d886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c6df67998ae5cc2a48a4c5c9f8e09efbe3e0e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41e8fe792005086fe39ec83ecfec0aedf57a4e7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f658204b1c574d4c5fc803960fd403cf4ea33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4cf0b4876e538aa34907a7d57a8aff66d056e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df6d594edf2e8a8b93fd8c47ff566524a30dae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4" y="5103366"/>
                  <a:pt x="0" y="4974042"/>
                  <a:pt x="0" y="4814513"/>
                </a:cubicBezTo>
                <a:lnTo>
                  <a:pt x="0" y="288854"/>
                </a:lnTo>
                <a:cubicBezTo>
                  <a:pt x="0" y="129324"/>
                  <a:pt x="129324" y="0"/>
                  <a:pt x="288853" y="0"/>
                </a:cubicBezTo>
                <a:lnTo>
                  <a:pt x="3185866" y="0"/>
                </a:lnTo>
                <a:cubicBezTo>
                  <a:pt x="3345396" y="0"/>
                  <a:pt x="3474720" y="129324"/>
                  <a:pt x="3474720" y="288854"/>
                </a:cubicBezTo>
                <a:lnTo>
                  <a:pt x="3474720" y="4814513"/>
                </a:lnTo>
                <a:cubicBezTo>
                  <a:pt x="3474720" y="4974042"/>
                  <a:pt x="3345396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4467" r="244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252686"/>
            <a:ext cx="6176629" cy="1714680"/>
          </a:xfrm>
          <a:custGeom>
            <a:avLst/>
            <a:gdLst/>
            <a:ahLst/>
            <a:cxnLst/>
            <a:rect l="l" t="t" r="r" b="b"/>
            <a:pathLst>
              <a:path w="6176629" h="1714680">
                <a:moveTo>
                  <a:pt x="0" y="1714680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1714680"/>
                </a:lnTo>
                <a:lnTo>
                  <a:pt x="0" y="1714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Types, Risks, Diagnosis, and Management Strategies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864000"/>
            <a:ext cx="6176629" cy="3114613"/>
          </a:xfrm>
          <a:custGeom>
            <a:avLst/>
            <a:gdLst/>
            <a:ahLst/>
            <a:cxnLst/>
            <a:rect l="l" t="t" r="r" b="b"/>
            <a:pathLst>
              <a:path w="6176629" h="3114613">
                <a:moveTo>
                  <a:pt x="0" y="3114613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Heart Disease: A Comprehensive Overview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Heart Disease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Heart Disease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Risk Factors for Heart Disease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Diagnostic Methods for Heart Disease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Prevention and Management of Heart Disease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Challenge-Based Learning Activity 1: Heart Disease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Challenge-Based Learning Activity 2: Case Study Ana…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 Activity: Public Service Annou…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Frequently Asked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Objectives and Outcomes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 and Key Terms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Materials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 Knowledge and Prerequisites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 and Next Steps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5107" r="351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Heart Disease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Increasing awareness about heart disease among young people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Encouraging healthy lifestyle choices can significantly lower the risk of heart issues.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Awareness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should familiarize themselves with various types of heart disease.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causes and symptoms is crucial for timely intervention.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Types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affects the heart and blood vessels, making it a leading cause of death worldwide.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its implications is vital for informed health decisions.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Health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26087" y="331470"/>
                  <a:pt x="80010" y="285393"/>
                  <a:pt x="80010" y="228600"/>
                </a:cubicBezTo>
                <a:cubicBezTo>
                  <a:pt x="80010" y="219313"/>
                  <a:pt x="83653" y="204668"/>
                  <a:pt x="92154" y="184952"/>
                </a:cubicBezTo>
                <a:cubicBezTo>
                  <a:pt x="100370" y="165949"/>
                  <a:pt x="111871" y="145090"/>
                  <a:pt x="124658" y="124444"/>
                </a:cubicBezTo>
                <a:cubicBezTo>
                  <a:pt x="145375" y="91011"/>
                  <a:pt x="168235" y="60007"/>
                  <a:pt x="182880" y="40862"/>
                </a:cubicBezTo>
                <a:cubicBezTo>
                  <a:pt x="197525" y="59936"/>
                  <a:pt x="220456" y="91011"/>
                  <a:pt x="241102" y="124444"/>
                </a:cubicBezTo>
                <a:cubicBezTo>
                  <a:pt x="253889" y="145090"/>
                  <a:pt x="265390" y="165878"/>
                  <a:pt x="273606" y="184952"/>
                </a:cubicBezTo>
                <a:cubicBezTo>
                  <a:pt x="282107" y="204668"/>
                  <a:pt x="285750" y="219385"/>
                  <a:pt x="285750" y="228600"/>
                </a:cubicBezTo>
                <a:cubicBezTo>
                  <a:pt x="285750" y="285393"/>
                  <a:pt x="239673" y="331470"/>
                  <a:pt x="182880" y="331470"/>
                </a:cubicBezTo>
                <a:moveTo>
                  <a:pt x="45720" y="228600"/>
                </a:moveTo>
                <a:cubicBezTo>
                  <a:pt x="45720" y="304324"/>
                  <a:pt x="107156" y="365760"/>
                  <a:pt x="182880" y="365760"/>
                </a:cubicBezTo>
                <a:cubicBezTo>
                  <a:pt x="258604" y="365760"/>
                  <a:pt x="320040" y="304324"/>
                  <a:pt x="320040" y="228600"/>
                </a:cubicBezTo>
                <a:cubicBezTo>
                  <a:pt x="320040" y="163449"/>
                  <a:pt x="227028" y="41219"/>
                  <a:pt x="201025" y="8358"/>
                </a:cubicBezTo>
                <a:cubicBezTo>
                  <a:pt x="196739" y="3000"/>
                  <a:pt x="190381" y="0"/>
                  <a:pt x="183523" y="0"/>
                </a:cubicBezTo>
                <a:lnTo>
                  <a:pt x="182237" y="0"/>
                </a:lnTo>
                <a:cubicBezTo>
                  <a:pt x="175379" y="0"/>
                  <a:pt x="169021" y="3000"/>
                  <a:pt x="164735" y="8358"/>
                </a:cubicBezTo>
                <a:cubicBezTo>
                  <a:pt x="138732" y="41219"/>
                  <a:pt x="45720" y="163449"/>
                  <a:pt x="45720" y="228600"/>
                </a:cubicBezTo>
                <a:lnTo>
                  <a:pt x="45720" y="228600"/>
                </a:lnTo>
                <a:moveTo>
                  <a:pt x="148590" y="222885"/>
                </a:moveTo>
                <a:cubicBezTo>
                  <a:pt x="148590" y="213384"/>
                  <a:pt x="140946" y="205740"/>
                  <a:pt x="131445" y="205740"/>
                </a:cubicBezTo>
                <a:cubicBezTo>
                  <a:pt x="121944" y="205740"/>
                  <a:pt x="114300" y="213384"/>
                  <a:pt x="114300" y="222885"/>
                </a:cubicBezTo>
                <a:cubicBezTo>
                  <a:pt x="114300" y="263890"/>
                  <a:pt x="147590" y="297180"/>
                  <a:pt x="188595" y="297180"/>
                </a:cubicBezTo>
                <a:cubicBezTo>
                  <a:pt x="198096" y="297180"/>
                  <a:pt x="205740" y="289536"/>
                  <a:pt x="205740" y="280035"/>
                </a:cubicBezTo>
                <a:cubicBezTo>
                  <a:pt x="205740" y="270534"/>
                  <a:pt x="198096" y="262890"/>
                  <a:pt x="188595" y="262890"/>
                </a:cubicBezTo>
                <a:cubicBezTo>
                  <a:pt x="166521" y="262890"/>
                  <a:pt x="148590" y="244959"/>
                  <a:pt x="148590" y="222885"/>
                </a:cubicBezTo>
                <a:lnTo>
                  <a:pt x="148590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8991600" cy="1875827"/>
          </a:xfrm>
          <a:custGeom>
            <a:avLst/>
            <a:gdLst/>
            <a:ahLst/>
            <a:cxnLst/>
            <a:rect l="l" t="t" r="r" b="b"/>
            <a:pathLst>
              <a:path w="8991600" h="1875827">
                <a:moveTo>
                  <a:pt x="0" y="1875827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1875827"/>
                </a:lnTo>
                <a:lnTo>
                  <a:pt x="0" y="187582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Heart Disease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Coronary artery disease is characterized by the buildup of plaque in the arteries.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buildup leads to reduced blood flow to the heart.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Coronary Artery Disease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failure occurs when the heart is unable to pump enough blood to meet the body's needs.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condition can lead to fatigue and shortness of breath.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Failure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Arrhythmias are irregular heartbeats that can be too fast, too slow, or irregular.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cause symptoms like palpitations or dizziness.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Arrhythmias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Congenital heart defects are heart abnormalities present at birth.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defects can affect the heart's structure and function.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Congenital Defects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448800" cy="657488"/>
          </a:xfrm>
          <a:custGeom>
            <a:avLst/>
            <a:gdLst/>
            <a:ahLst/>
            <a:cxnLst/>
            <a:rect l="l" t="t" r="r" b="b"/>
            <a:pathLst>
              <a:path w="9448800" h="657488">
                <a:moveTo>
                  <a:pt x="0" y="657488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6672" r="366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Risk Factors for Heart Disease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58177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Carrying extra weight is linked to various heart health issues.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Obesity can lead to higher blood pressure and cholesterol levels.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8177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Excess Weight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tobacco products is a major contributor to heart disease.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damages blood vessels and reduces blood oxygen levels.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Tobacco Use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4835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Not engaging in regular physical activity increases heart disease risk.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Staying active is crucial for maintaining a healthy heart.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Sedentary Lifestyle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8177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Consuming too many saturated and trans fats can harm your heart.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diet lacking in nutrients can lead to plaque accumulation in arteries.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Unhealthy Diet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19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family history of heart disease can elevate your risk.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Inherited traits may significantly impact cardiovascular health.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31519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Genetic Predisposition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4" y="4114800"/>
                  <a:pt x="0" y="4082646"/>
                  <a:pt x="0" y="4042983"/>
                </a:cubicBezTo>
                <a:lnTo>
                  <a:pt x="0" y="71817"/>
                </a:lnTo>
                <a:cubicBezTo>
                  <a:pt x="0" y="32154"/>
                  <a:pt x="32154" y="0"/>
                  <a:pt x="71817" y="0"/>
                </a:cubicBezTo>
                <a:lnTo>
                  <a:pt x="2488503" y="0"/>
                </a:lnTo>
                <a:cubicBezTo>
                  <a:pt x="2528166" y="0"/>
                  <a:pt x="2560320" y="32154"/>
                  <a:pt x="2560320" y="71817"/>
                </a:cubicBezTo>
                <a:lnTo>
                  <a:pt x="2560320" y="4042983"/>
                </a:lnTo>
                <a:cubicBezTo>
                  <a:pt x="2560320" y="4082646"/>
                  <a:pt x="2528166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4" y="4114800"/>
                  <a:pt x="0" y="4082646"/>
                  <a:pt x="0" y="4042983"/>
                </a:cubicBezTo>
                <a:lnTo>
                  <a:pt x="0" y="71817"/>
                </a:lnTo>
                <a:cubicBezTo>
                  <a:pt x="0" y="32154"/>
                  <a:pt x="32154" y="0"/>
                  <a:pt x="71817" y="0"/>
                </a:cubicBezTo>
                <a:lnTo>
                  <a:pt x="2488503" y="0"/>
                </a:lnTo>
                <a:cubicBezTo>
                  <a:pt x="2528166" y="0"/>
                  <a:pt x="2560320" y="32154"/>
                  <a:pt x="2560320" y="71817"/>
                </a:cubicBezTo>
                <a:lnTo>
                  <a:pt x="2560320" y="4042983"/>
                </a:lnTo>
                <a:cubicBezTo>
                  <a:pt x="2560320" y="4082646"/>
                  <a:pt x="2528166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4" y="4114800"/>
                  <a:pt x="0" y="4082646"/>
                  <a:pt x="0" y="4042983"/>
                </a:cubicBezTo>
                <a:lnTo>
                  <a:pt x="0" y="71817"/>
                </a:lnTo>
                <a:cubicBezTo>
                  <a:pt x="0" y="32154"/>
                  <a:pt x="32154" y="0"/>
                  <a:pt x="71817" y="0"/>
                </a:cubicBezTo>
                <a:lnTo>
                  <a:pt x="2488503" y="0"/>
                </a:lnTo>
                <a:cubicBezTo>
                  <a:pt x="2528166" y="0"/>
                  <a:pt x="2560320" y="32154"/>
                  <a:pt x="2560320" y="71817"/>
                </a:cubicBezTo>
                <a:lnTo>
                  <a:pt x="2560320" y="4042983"/>
                </a:lnTo>
                <a:cubicBezTo>
                  <a:pt x="2560320" y="4082646"/>
                  <a:pt x="2528166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4" y="4114800"/>
                  <a:pt x="0" y="4082646"/>
                  <a:pt x="0" y="4042983"/>
                </a:cubicBezTo>
                <a:lnTo>
                  <a:pt x="0" y="71817"/>
                </a:lnTo>
                <a:cubicBezTo>
                  <a:pt x="0" y="32154"/>
                  <a:pt x="32154" y="0"/>
                  <a:pt x="71817" y="0"/>
                </a:cubicBezTo>
                <a:lnTo>
                  <a:pt x="2488503" y="0"/>
                </a:lnTo>
                <a:cubicBezTo>
                  <a:pt x="2528166" y="0"/>
                  <a:pt x="2560320" y="32154"/>
                  <a:pt x="2560320" y="71817"/>
                </a:cubicBezTo>
                <a:lnTo>
                  <a:pt x="2560320" y="4042983"/>
                </a:lnTo>
                <a:cubicBezTo>
                  <a:pt x="2560320" y="4082646"/>
                  <a:pt x="2528166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Diagnostic Methods for Heart Disease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400831"/>
            <a:ext cx="2194560" cy="3108960"/>
          </a:xfrm>
          <a:custGeom>
            <a:avLst/>
            <a:gdLst/>
            <a:ahLst/>
            <a:cxnLst/>
            <a:rect l="l" t="t" r="r" b="b"/>
            <a:pathLst>
              <a:path w="2194560" h="3108960">
                <a:moveTo>
                  <a:pt x="0" y="310896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Blood tests measure factors like cholesterol levels and signs of heart damage.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tests are crucial for assessing overall heart health.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1824092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Blood Analysis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85560" y="2400831"/>
            <a:ext cx="2194560" cy="3108960"/>
          </a:xfrm>
          <a:custGeom>
            <a:avLst/>
            <a:gdLst/>
            <a:ahLst/>
            <a:cxnLst/>
            <a:rect l="l" t="t" r="r" b="b"/>
            <a:pathLst>
              <a:path w="2194560" h="3108960">
                <a:moveTo>
                  <a:pt x="0" y="310896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stress test evaluates the heart's function under physical stress.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determine how well the heart performs during exercise.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85560" y="1824092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Stress Function Test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66160" y="2400831"/>
            <a:ext cx="2194560" cy="3108960"/>
          </a:xfrm>
          <a:custGeom>
            <a:avLst/>
            <a:gdLst/>
            <a:ahLst/>
            <a:cxnLst/>
            <a:rect l="l" t="t" r="r" b="b"/>
            <a:pathLst>
              <a:path w="2194560" h="3108960">
                <a:moveTo>
                  <a:pt x="0" y="310896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echocardiogram uses sound waves to create images of the heart.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imaging technique provides valuable information about heart structure and function.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66160" y="1824092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Echocardiogram Imaging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46760" y="2400831"/>
            <a:ext cx="2194560" cy="3108960"/>
          </a:xfrm>
          <a:custGeom>
            <a:avLst/>
            <a:gdLst/>
            <a:ahLst/>
            <a:cxnLst/>
            <a:rect l="l" t="t" r="r" b="b"/>
            <a:pathLst>
              <a:path w="2194560" h="3108960">
                <a:moveTo>
                  <a:pt x="0" y="310896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Electrocardiogram (ECG) measures the heart's electrical activity.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identifying irregular heart rhythms.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46760" y="1824092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ECG Monitoring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Prevention and Management of Heart Disease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heart-healthy behaviors is vital for prevention.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Following treatment plans improves health outcomes.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Education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0153" y="125607"/>
                </a:moveTo>
                <a:cubicBezTo>
                  <a:pt x="91351" y="122018"/>
                  <a:pt x="103299" y="120035"/>
                  <a:pt x="115729" y="120035"/>
                </a:cubicBezTo>
                <a:lnTo>
                  <a:pt x="158591" y="120035"/>
                </a:lnTo>
                <a:cubicBezTo>
                  <a:pt x="165717" y="120035"/>
                  <a:pt x="171450" y="125768"/>
                  <a:pt x="171450" y="132894"/>
                </a:cubicBezTo>
                <a:cubicBezTo>
                  <a:pt x="171450" y="140020"/>
                  <a:pt x="165717" y="145753"/>
                  <a:pt x="158591" y="145753"/>
                </a:cubicBezTo>
                <a:lnTo>
                  <a:pt x="115729" y="145753"/>
                </a:lnTo>
                <a:cubicBezTo>
                  <a:pt x="102120" y="145753"/>
                  <a:pt x="89208" y="148753"/>
                  <a:pt x="77688" y="154165"/>
                </a:cubicBezTo>
                <a:cubicBezTo>
                  <a:pt x="81814" y="188079"/>
                  <a:pt x="110692" y="214333"/>
                  <a:pt x="145679" y="214333"/>
                </a:cubicBezTo>
                <a:cubicBezTo>
                  <a:pt x="145679" y="214333"/>
                  <a:pt x="145679" y="214333"/>
                  <a:pt x="145732" y="214333"/>
                </a:cubicBezTo>
                <a:lnTo>
                  <a:pt x="146161" y="214333"/>
                </a:lnTo>
                <a:cubicBezTo>
                  <a:pt x="146161" y="214333"/>
                  <a:pt x="146161" y="214333"/>
                  <a:pt x="146215" y="214333"/>
                </a:cubicBezTo>
                <a:cubicBezTo>
                  <a:pt x="198346" y="214065"/>
                  <a:pt x="248602" y="160594"/>
                  <a:pt x="248602" y="83924"/>
                </a:cubicBezTo>
                <a:cubicBezTo>
                  <a:pt x="248602" y="77066"/>
                  <a:pt x="248174" y="70368"/>
                  <a:pt x="247370" y="63832"/>
                </a:cubicBezTo>
                <a:cubicBezTo>
                  <a:pt x="234136" y="72297"/>
                  <a:pt x="218384" y="77173"/>
                  <a:pt x="201454" y="77173"/>
                </a:cubicBezTo>
                <a:lnTo>
                  <a:pt x="145732" y="77173"/>
                </a:lnTo>
                <a:cubicBezTo>
                  <a:pt x="114871" y="77173"/>
                  <a:pt x="88779" y="97586"/>
                  <a:pt x="80153" y="125607"/>
                </a:cubicBezTo>
                <a:lnTo>
                  <a:pt x="80153" y="125607"/>
                </a:lnTo>
                <a:moveTo>
                  <a:pt x="51649" y="139377"/>
                </a:moveTo>
                <a:cubicBezTo>
                  <a:pt x="54918" y="90299"/>
                  <a:pt x="95798" y="51455"/>
                  <a:pt x="145733" y="51455"/>
                </a:cubicBezTo>
                <a:lnTo>
                  <a:pt x="201454" y="51455"/>
                </a:lnTo>
                <a:cubicBezTo>
                  <a:pt x="216831" y="51455"/>
                  <a:pt x="230815" y="45669"/>
                  <a:pt x="241423" y="36185"/>
                </a:cubicBezTo>
                <a:cubicBezTo>
                  <a:pt x="241798" y="35864"/>
                  <a:pt x="242173" y="35489"/>
                  <a:pt x="242548" y="35167"/>
                </a:cubicBezTo>
                <a:cubicBezTo>
                  <a:pt x="246084" y="31845"/>
                  <a:pt x="249245" y="28095"/>
                  <a:pt x="251871" y="23969"/>
                </a:cubicBezTo>
                <a:cubicBezTo>
                  <a:pt x="252728" y="22630"/>
                  <a:pt x="253585" y="21237"/>
                  <a:pt x="254335" y="19790"/>
                </a:cubicBezTo>
                <a:cubicBezTo>
                  <a:pt x="256210" y="16308"/>
                  <a:pt x="261622" y="16147"/>
                  <a:pt x="263015" y="19844"/>
                </a:cubicBezTo>
                <a:cubicBezTo>
                  <a:pt x="263712" y="21719"/>
                  <a:pt x="264354" y="23594"/>
                  <a:pt x="264997" y="25523"/>
                </a:cubicBezTo>
                <a:cubicBezTo>
                  <a:pt x="266551" y="30292"/>
                  <a:pt x="267944" y="35114"/>
                  <a:pt x="269176" y="40097"/>
                </a:cubicBezTo>
                <a:cubicBezTo>
                  <a:pt x="269444" y="41115"/>
                  <a:pt x="269659" y="42133"/>
                  <a:pt x="269873" y="43097"/>
                </a:cubicBezTo>
                <a:cubicBezTo>
                  <a:pt x="272766" y="56116"/>
                  <a:pt x="274320" y="69779"/>
                  <a:pt x="274320" y="83923"/>
                </a:cubicBezTo>
                <a:cubicBezTo>
                  <a:pt x="274320" y="169916"/>
                  <a:pt x="217045" y="239675"/>
                  <a:pt x="146268" y="240050"/>
                </a:cubicBezTo>
                <a:lnTo>
                  <a:pt x="145732" y="240050"/>
                </a:lnTo>
                <a:cubicBezTo>
                  <a:pt x="101959" y="240050"/>
                  <a:pt x="65151" y="210207"/>
                  <a:pt x="54542" y="169756"/>
                </a:cubicBezTo>
                <a:cubicBezTo>
                  <a:pt x="36808" y="186204"/>
                  <a:pt x="25717" y="209671"/>
                  <a:pt x="25717" y="235764"/>
                </a:cubicBezTo>
                <a:lnTo>
                  <a:pt x="25717" y="244336"/>
                </a:lnTo>
                <a:cubicBezTo>
                  <a:pt x="25717" y="251462"/>
                  <a:pt x="19985" y="257195"/>
                  <a:pt x="12859" y="257195"/>
                </a:cubicBezTo>
                <a:cubicBezTo>
                  <a:pt x="5733" y="257195"/>
                  <a:pt x="0" y="251462"/>
                  <a:pt x="0" y="244336"/>
                </a:cubicBezTo>
                <a:lnTo>
                  <a:pt x="0" y="235764"/>
                </a:lnTo>
                <a:cubicBezTo>
                  <a:pt x="0" y="195527"/>
                  <a:pt x="20520" y="160112"/>
                  <a:pt x="51649" y="139377"/>
                </a:cubicBezTo>
                <a:lnTo>
                  <a:pt x="51649" y="1393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Angioplasty opens blocked arteries to restore blood flow.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Coronary artery bypass grafting is used for severe cases.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Surgical Solutions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586" y="96012"/>
                </a:moveTo>
                <a:cubicBezTo>
                  <a:pt x="116586" y="69480"/>
                  <a:pt x="95112" y="48006"/>
                  <a:pt x="68580" y="48006"/>
                </a:cubicBezTo>
                <a:cubicBezTo>
                  <a:pt x="42048" y="48006"/>
                  <a:pt x="20574" y="69480"/>
                  <a:pt x="20574" y="96012"/>
                </a:cubicBezTo>
                <a:cubicBezTo>
                  <a:pt x="20574" y="109557"/>
                  <a:pt x="27132" y="123915"/>
                  <a:pt x="36947" y="137417"/>
                </a:cubicBezTo>
                <a:cubicBezTo>
                  <a:pt x="46592" y="150619"/>
                  <a:pt x="57822" y="160906"/>
                  <a:pt x="63694" y="165835"/>
                </a:cubicBezTo>
                <a:cubicBezTo>
                  <a:pt x="65580" y="167421"/>
                  <a:pt x="67208" y="169221"/>
                  <a:pt x="68580" y="171193"/>
                </a:cubicBezTo>
                <a:cubicBezTo>
                  <a:pt x="69952" y="169221"/>
                  <a:pt x="71580" y="167421"/>
                  <a:pt x="73466" y="165835"/>
                </a:cubicBezTo>
                <a:cubicBezTo>
                  <a:pt x="79338" y="160906"/>
                  <a:pt x="90568" y="150619"/>
                  <a:pt x="100213" y="137417"/>
                </a:cubicBezTo>
                <a:cubicBezTo>
                  <a:pt x="110071" y="123915"/>
                  <a:pt x="116586" y="109557"/>
                  <a:pt x="116586" y="96012"/>
                </a:cubicBezTo>
                <a:lnTo>
                  <a:pt x="116586" y="96012"/>
                </a:lnTo>
                <a:moveTo>
                  <a:pt x="48006" y="198882"/>
                </a:moveTo>
                <a:lnTo>
                  <a:pt x="52292" y="190267"/>
                </a:lnTo>
                <a:cubicBezTo>
                  <a:pt x="53792" y="187309"/>
                  <a:pt x="52978" y="183709"/>
                  <a:pt x="50406" y="181566"/>
                </a:cubicBezTo>
                <a:cubicBezTo>
                  <a:pt x="37376" y="170593"/>
                  <a:pt x="0" y="135660"/>
                  <a:pt x="0" y="96012"/>
                </a:cubicBezTo>
                <a:cubicBezTo>
                  <a:pt x="0" y="58122"/>
                  <a:pt x="30690" y="27432"/>
                  <a:pt x="68580" y="27432"/>
                </a:cubicBezTo>
                <a:cubicBezTo>
                  <a:pt x="106470" y="27432"/>
                  <a:pt x="137160" y="58122"/>
                  <a:pt x="137160" y="96012"/>
                </a:cubicBezTo>
                <a:cubicBezTo>
                  <a:pt x="137160" y="135660"/>
                  <a:pt x="99784" y="170593"/>
                  <a:pt x="86711" y="181608"/>
                </a:cubicBezTo>
                <a:cubicBezTo>
                  <a:pt x="84182" y="183752"/>
                  <a:pt x="83368" y="187352"/>
                  <a:pt x="84825" y="190310"/>
                </a:cubicBezTo>
                <a:lnTo>
                  <a:pt x="89154" y="198882"/>
                </a:lnTo>
                <a:lnTo>
                  <a:pt x="89197" y="198925"/>
                </a:lnTo>
                <a:lnTo>
                  <a:pt x="90483" y="201497"/>
                </a:lnTo>
                <a:lnTo>
                  <a:pt x="95455" y="211441"/>
                </a:lnTo>
                <a:cubicBezTo>
                  <a:pt x="95841" y="212212"/>
                  <a:pt x="96055" y="213069"/>
                  <a:pt x="96055" y="213927"/>
                </a:cubicBezTo>
                <a:cubicBezTo>
                  <a:pt x="96055" y="216970"/>
                  <a:pt x="93569" y="219456"/>
                  <a:pt x="90526" y="219456"/>
                </a:cubicBezTo>
                <a:lnTo>
                  <a:pt x="79424" y="219456"/>
                </a:lnTo>
                <a:lnTo>
                  <a:pt x="76552" y="219456"/>
                </a:lnTo>
                <a:lnTo>
                  <a:pt x="76510" y="219456"/>
                </a:lnTo>
                <a:lnTo>
                  <a:pt x="60779" y="219456"/>
                </a:lnTo>
                <a:lnTo>
                  <a:pt x="60736" y="219456"/>
                </a:lnTo>
                <a:lnTo>
                  <a:pt x="57864" y="219456"/>
                </a:lnTo>
                <a:lnTo>
                  <a:pt x="57864" y="219456"/>
                </a:lnTo>
                <a:lnTo>
                  <a:pt x="46763" y="219456"/>
                </a:lnTo>
                <a:cubicBezTo>
                  <a:pt x="43720" y="219456"/>
                  <a:pt x="41234" y="216970"/>
                  <a:pt x="41234" y="213927"/>
                </a:cubicBezTo>
                <a:cubicBezTo>
                  <a:pt x="41234" y="213069"/>
                  <a:pt x="41448" y="212212"/>
                  <a:pt x="41834" y="211441"/>
                </a:cubicBezTo>
                <a:lnTo>
                  <a:pt x="46806" y="201497"/>
                </a:lnTo>
                <a:lnTo>
                  <a:pt x="48092" y="198925"/>
                </a:lnTo>
                <a:lnTo>
                  <a:pt x="48135" y="198882"/>
                </a:lnTo>
                <a:lnTo>
                  <a:pt x="48006" y="198882"/>
                </a:lnTo>
                <a:moveTo>
                  <a:pt x="68580" y="85725"/>
                </a:moveTo>
                <a:cubicBezTo>
                  <a:pt x="62879" y="85725"/>
                  <a:pt x="58293" y="90311"/>
                  <a:pt x="58293" y="96012"/>
                </a:cubicBezTo>
                <a:cubicBezTo>
                  <a:pt x="58293" y="101713"/>
                  <a:pt x="53707" y="106299"/>
                  <a:pt x="48006" y="106299"/>
                </a:cubicBezTo>
                <a:cubicBezTo>
                  <a:pt x="42305" y="106299"/>
                  <a:pt x="37719" y="101713"/>
                  <a:pt x="37719" y="96012"/>
                </a:cubicBezTo>
                <a:cubicBezTo>
                  <a:pt x="37719" y="78953"/>
                  <a:pt x="51521" y="65151"/>
                  <a:pt x="68580" y="65151"/>
                </a:cubicBezTo>
                <a:cubicBezTo>
                  <a:pt x="74281" y="65151"/>
                  <a:pt x="78867" y="69737"/>
                  <a:pt x="78867" y="75438"/>
                </a:cubicBezTo>
                <a:cubicBezTo>
                  <a:pt x="78867" y="81139"/>
                  <a:pt x="74281" y="85725"/>
                  <a:pt x="68580" y="85725"/>
                </a:cubicBezTo>
                <a:lnTo>
                  <a:pt x="68580" y="85725"/>
                </a:lnTo>
                <a:moveTo>
                  <a:pt x="187609" y="209040"/>
                </a:moveTo>
                <a:cubicBezTo>
                  <a:pt x="176379" y="199568"/>
                  <a:pt x="147104" y="172350"/>
                  <a:pt x="139175" y="139689"/>
                </a:cubicBezTo>
                <a:cubicBezTo>
                  <a:pt x="145947" y="126787"/>
                  <a:pt x="150876" y="111957"/>
                  <a:pt x="150876" y="96012"/>
                </a:cubicBezTo>
                <a:cubicBezTo>
                  <a:pt x="150876" y="91769"/>
                  <a:pt x="150576" y="87611"/>
                  <a:pt x="149933" y="83582"/>
                </a:cubicBezTo>
                <a:cubicBezTo>
                  <a:pt x="162363" y="66223"/>
                  <a:pt x="182723" y="54864"/>
                  <a:pt x="205740" y="54864"/>
                </a:cubicBezTo>
                <a:cubicBezTo>
                  <a:pt x="243630" y="54864"/>
                  <a:pt x="274320" y="85554"/>
                  <a:pt x="274320" y="123444"/>
                </a:cubicBezTo>
                <a:cubicBezTo>
                  <a:pt x="274320" y="163092"/>
                  <a:pt x="236944" y="198025"/>
                  <a:pt x="223871" y="209040"/>
                </a:cubicBezTo>
                <a:cubicBezTo>
                  <a:pt x="221342" y="211184"/>
                  <a:pt x="220528" y="214784"/>
                  <a:pt x="221985" y="217742"/>
                </a:cubicBezTo>
                <a:lnTo>
                  <a:pt x="226314" y="226314"/>
                </a:lnTo>
                <a:lnTo>
                  <a:pt x="226357" y="226357"/>
                </a:lnTo>
                <a:lnTo>
                  <a:pt x="227643" y="228929"/>
                </a:lnTo>
                <a:lnTo>
                  <a:pt x="232615" y="238873"/>
                </a:lnTo>
                <a:cubicBezTo>
                  <a:pt x="233001" y="239644"/>
                  <a:pt x="233215" y="240501"/>
                  <a:pt x="233215" y="241359"/>
                </a:cubicBezTo>
                <a:cubicBezTo>
                  <a:pt x="233215" y="244402"/>
                  <a:pt x="230729" y="246888"/>
                  <a:pt x="227686" y="246888"/>
                </a:cubicBezTo>
                <a:lnTo>
                  <a:pt x="216584" y="246888"/>
                </a:lnTo>
                <a:lnTo>
                  <a:pt x="213712" y="246888"/>
                </a:lnTo>
                <a:lnTo>
                  <a:pt x="213670" y="246888"/>
                </a:lnTo>
                <a:lnTo>
                  <a:pt x="197939" y="246888"/>
                </a:lnTo>
                <a:lnTo>
                  <a:pt x="197896" y="246888"/>
                </a:lnTo>
                <a:lnTo>
                  <a:pt x="195024" y="246888"/>
                </a:lnTo>
                <a:lnTo>
                  <a:pt x="183923" y="246888"/>
                </a:lnTo>
                <a:cubicBezTo>
                  <a:pt x="180880" y="246888"/>
                  <a:pt x="178394" y="244402"/>
                  <a:pt x="178394" y="241359"/>
                </a:cubicBezTo>
                <a:cubicBezTo>
                  <a:pt x="178394" y="240501"/>
                  <a:pt x="178608" y="239644"/>
                  <a:pt x="178994" y="238873"/>
                </a:cubicBezTo>
                <a:lnTo>
                  <a:pt x="183966" y="228929"/>
                </a:lnTo>
                <a:lnTo>
                  <a:pt x="185252" y="226357"/>
                </a:lnTo>
                <a:lnTo>
                  <a:pt x="185295" y="226314"/>
                </a:lnTo>
                <a:lnTo>
                  <a:pt x="189581" y="217699"/>
                </a:lnTo>
                <a:cubicBezTo>
                  <a:pt x="191081" y="214741"/>
                  <a:pt x="190267" y="211141"/>
                  <a:pt x="187695" y="208998"/>
                </a:cubicBezTo>
                <a:lnTo>
                  <a:pt x="187609" y="209040"/>
                </a:lnTo>
                <a:moveTo>
                  <a:pt x="205740" y="75438"/>
                </a:moveTo>
                <a:cubicBezTo>
                  <a:pt x="179208" y="75438"/>
                  <a:pt x="157734" y="96912"/>
                  <a:pt x="157734" y="123444"/>
                </a:cubicBezTo>
                <a:cubicBezTo>
                  <a:pt x="157734" y="136989"/>
                  <a:pt x="164292" y="151347"/>
                  <a:pt x="174107" y="164849"/>
                </a:cubicBezTo>
                <a:cubicBezTo>
                  <a:pt x="183752" y="178051"/>
                  <a:pt x="194982" y="188338"/>
                  <a:pt x="200854" y="193267"/>
                </a:cubicBezTo>
                <a:cubicBezTo>
                  <a:pt x="202740" y="194853"/>
                  <a:pt x="204368" y="196653"/>
                  <a:pt x="205740" y="198625"/>
                </a:cubicBezTo>
                <a:cubicBezTo>
                  <a:pt x="207112" y="196653"/>
                  <a:pt x="208740" y="194853"/>
                  <a:pt x="210626" y="193267"/>
                </a:cubicBezTo>
                <a:cubicBezTo>
                  <a:pt x="216498" y="188338"/>
                  <a:pt x="227728" y="178051"/>
                  <a:pt x="237373" y="164849"/>
                </a:cubicBezTo>
                <a:cubicBezTo>
                  <a:pt x="247231" y="151347"/>
                  <a:pt x="253746" y="136989"/>
                  <a:pt x="253746" y="123444"/>
                </a:cubicBezTo>
                <a:cubicBezTo>
                  <a:pt x="253746" y="96912"/>
                  <a:pt x="232272" y="75438"/>
                  <a:pt x="205740" y="75438"/>
                </a:cubicBezTo>
                <a:lnTo>
                  <a:pt x="205740" y="75438"/>
                </a:lnTo>
                <a:moveTo>
                  <a:pt x="195453" y="123444"/>
                </a:moveTo>
                <a:cubicBezTo>
                  <a:pt x="195453" y="129145"/>
                  <a:pt x="190867" y="133731"/>
                  <a:pt x="185166" y="133731"/>
                </a:cubicBezTo>
                <a:cubicBezTo>
                  <a:pt x="179465" y="133731"/>
                  <a:pt x="174879" y="129145"/>
                  <a:pt x="174879" y="123444"/>
                </a:cubicBezTo>
                <a:cubicBezTo>
                  <a:pt x="174879" y="106385"/>
                  <a:pt x="188681" y="92583"/>
                  <a:pt x="205740" y="92583"/>
                </a:cubicBezTo>
                <a:cubicBezTo>
                  <a:pt x="211441" y="92583"/>
                  <a:pt x="216027" y="97169"/>
                  <a:pt x="216027" y="102870"/>
                </a:cubicBezTo>
                <a:cubicBezTo>
                  <a:pt x="216027" y="108571"/>
                  <a:pt x="211441" y="113157"/>
                  <a:pt x="205740" y="113157"/>
                </a:cubicBezTo>
                <a:cubicBezTo>
                  <a:pt x="200039" y="113157"/>
                  <a:pt x="195453" y="117743"/>
                  <a:pt x="195453" y="123444"/>
                </a:cubicBezTo>
                <a:lnTo>
                  <a:pt x="195453" y="1234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medications include statins for cholesterol and ACE inhibitors for blood pressure.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Antiplatelet drugs help prevent blood clots.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Medication Options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3340" y="53340"/>
                </a:moveTo>
                <a:cubicBezTo>
                  <a:pt x="70152" y="53340"/>
                  <a:pt x="83820" y="67008"/>
                  <a:pt x="83820" y="83820"/>
                </a:cubicBezTo>
                <a:lnTo>
                  <a:pt x="83820" y="137160"/>
                </a:lnTo>
                <a:lnTo>
                  <a:pt x="22860" y="137160"/>
                </a:lnTo>
                <a:lnTo>
                  <a:pt x="22860" y="83820"/>
                </a:lnTo>
                <a:cubicBezTo>
                  <a:pt x="22860" y="67008"/>
                  <a:pt x="36528" y="53340"/>
                  <a:pt x="53340" y="53340"/>
                </a:cubicBezTo>
                <a:lnTo>
                  <a:pt x="53340" y="53340"/>
                </a:lnTo>
                <a:moveTo>
                  <a:pt x="0" y="83820"/>
                </a:moveTo>
                <a:lnTo>
                  <a:pt x="0" y="190500"/>
                </a:lnTo>
                <a:cubicBezTo>
                  <a:pt x="0" y="219980"/>
                  <a:pt x="23860" y="243840"/>
                  <a:pt x="53340" y="243840"/>
                </a:cubicBezTo>
                <a:cubicBezTo>
                  <a:pt x="82820" y="243840"/>
                  <a:pt x="106680" y="219980"/>
                  <a:pt x="106680" y="190500"/>
                </a:cubicBezTo>
                <a:lnTo>
                  <a:pt x="106680" y="83820"/>
                </a:lnTo>
                <a:cubicBezTo>
                  <a:pt x="106680" y="54340"/>
                  <a:pt x="82820" y="30480"/>
                  <a:pt x="53340" y="30480"/>
                </a:cubicBezTo>
                <a:cubicBezTo>
                  <a:pt x="23860" y="30480"/>
                  <a:pt x="0" y="54340"/>
                  <a:pt x="0" y="83820"/>
                </a:cubicBezTo>
                <a:moveTo>
                  <a:pt x="198120" y="220980"/>
                </a:moveTo>
                <a:cubicBezTo>
                  <a:pt x="168640" y="220980"/>
                  <a:pt x="144780" y="197120"/>
                  <a:pt x="144780" y="167640"/>
                </a:cubicBezTo>
                <a:cubicBezTo>
                  <a:pt x="144780" y="157067"/>
                  <a:pt x="147876" y="147161"/>
                  <a:pt x="153210" y="138875"/>
                </a:cubicBezTo>
                <a:lnTo>
                  <a:pt x="226886" y="212550"/>
                </a:lnTo>
                <a:cubicBezTo>
                  <a:pt x="218599" y="217884"/>
                  <a:pt x="208693" y="220980"/>
                  <a:pt x="198120" y="220980"/>
                </a:cubicBezTo>
                <a:lnTo>
                  <a:pt x="198120" y="220980"/>
                </a:lnTo>
                <a:moveTo>
                  <a:pt x="169355" y="122730"/>
                </a:moveTo>
                <a:cubicBezTo>
                  <a:pt x="177641" y="117396"/>
                  <a:pt x="187547" y="114300"/>
                  <a:pt x="198120" y="114300"/>
                </a:cubicBezTo>
                <a:cubicBezTo>
                  <a:pt x="227600" y="114300"/>
                  <a:pt x="251460" y="138160"/>
                  <a:pt x="251460" y="167640"/>
                </a:cubicBezTo>
                <a:cubicBezTo>
                  <a:pt x="251460" y="178213"/>
                  <a:pt x="248364" y="188119"/>
                  <a:pt x="243030" y="196406"/>
                </a:cubicBezTo>
                <a:lnTo>
                  <a:pt x="169355" y="122730"/>
                </a:lnTo>
                <a:moveTo>
                  <a:pt x="198120" y="243840"/>
                </a:moveTo>
                <a:cubicBezTo>
                  <a:pt x="240204" y="243840"/>
                  <a:pt x="274320" y="209724"/>
                  <a:pt x="274320" y="167640"/>
                </a:cubicBezTo>
                <a:cubicBezTo>
                  <a:pt x="274320" y="125556"/>
                  <a:pt x="240204" y="91440"/>
                  <a:pt x="198120" y="91440"/>
                </a:cubicBezTo>
                <a:cubicBezTo>
                  <a:pt x="156036" y="91440"/>
                  <a:pt x="121920" y="125556"/>
                  <a:pt x="121920" y="167640"/>
                </a:cubicBezTo>
                <a:cubicBezTo>
                  <a:pt x="121920" y="209724"/>
                  <a:pt x="156036" y="243840"/>
                  <a:pt x="198120" y="2438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Eat a diet high in fruits and vegetables.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regular exercise and manage stress.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Lifestyle Changes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65151"/>
                </a:moveTo>
                <a:cubicBezTo>
                  <a:pt x="54864" y="51906"/>
                  <a:pt x="65622" y="41148"/>
                  <a:pt x="78867" y="41148"/>
                </a:cubicBezTo>
                <a:lnTo>
                  <a:pt x="85725" y="41148"/>
                </a:lnTo>
                <a:cubicBezTo>
                  <a:pt x="98970" y="41148"/>
                  <a:pt x="109728" y="51906"/>
                  <a:pt x="109728" y="65151"/>
                </a:cubicBezTo>
                <a:lnTo>
                  <a:pt x="109728" y="126873"/>
                </a:lnTo>
                <a:lnTo>
                  <a:pt x="164592" y="126873"/>
                </a:lnTo>
                <a:lnTo>
                  <a:pt x="164592" y="65151"/>
                </a:lnTo>
                <a:cubicBezTo>
                  <a:pt x="164592" y="51906"/>
                  <a:pt x="175350" y="41148"/>
                  <a:pt x="188595" y="41148"/>
                </a:cubicBezTo>
                <a:lnTo>
                  <a:pt x="195453" y="41148"/>
                </a:lnTo>
                <a:cubicBezTo>
                  <a:pt x="208698" y="41148"/>
                  <a:pt x="219456" y="51906"/>
                  <a:pt x="219456" y="65151"/>
                </a:cubicBezTo>
                <a:lnTo>
                  <a:pt x="219456" y="72009"/>
                </a:lnTo>
                <a:lnTo>
                  <a:pt x="229743" y="72009"/>
                </a:lnTo>
                <a:cubicBezTo>
                  <a:pt x="242988" y="72009"/>
                  <a:pt x="253746" y="82767"/>
                  <a:pt x="253746" y="96012"/>
                </a:cubicBezTo>
                <a:lnTo>
                  <a:pt x="253746" y="126873"/>
                </a:lnTo>
                <a:lnTo>
                  <a:pt x="264033" y="126873"/>
                </a:lnTo>
                <a:cubicBezTo>
                  <a:pt x="269734" y="126873"/>
                  <a:pt x="274320" y="131459"/>
                  <a:pt x="274320" y="137160"/>
                </a:cubicBezTo>
                <a:cubicBezTo>
                  <a:pt x="274320" y="142861"/>
                  <a:pt x="269734" y="147447"/>
                  <a:pt x="264033" y="147447"/>
                </a:cubicBezTo>
                <a:lnTo>
                  <a:pt x="253746" y="147447"/>
                </a:lnTo>
                <a:lnTo>
                  <a:pt x="253746" y="178308"/>
                </a:lnTo>
                <a:cubicBezTo>
                  <a:pt x="253746" y="191553"/>
                  <a:pt x="242988" y="202311"/>
                  <a:pt x="229743" y="202311"/>
                </a:cubicBezTo>
                <a:lnTo>
                  <a:pt x="219456" y="202311"/>
                </a:lnTo>
                <a:lnTo>
                  <a:pt x="219456" y="209169"/>
                </a:lnTo>
                <a:cubicBezTo>
                  <a:pt x="219456" y="222414"/>
                  <a:pt x="208698" y="233172"/>
                  <a:pt x="195453" y="233172"/>
                </a:cubicBezTo>
                <a:lnTo>
                  <a:pt x="188595" y="233172"/>
                </a:lnTo>
                <a:cubicBezTo>
                  <a:pt x="175350" y="233172"/>
                  <a:pt x="164592" y="222414"/>
                  <a:pt x="164592" y="209169"/>
                </a:cubicBezTo>
                <a:lnTo>
                  <a:pt x="164592" y="147447"/>
                </a:lnTo>
                <a:lnTo>
                  <a:pt x="109728" y="147447"/>
                </a:lnTo>
                <a:lnTo>
                  <a:pt x="109728" y="209169"/>
                </a:lnTo>
                <a:cubicBezTo>
                  <a:pt x="109728" y="222414"/>
                  <a:pt x="98970" y="233172"/>
                  <a:pt x="85725" y="233172"/>
                </a:cubicBezTo>
                <a:lnTo>
                  <a:pt x="78867" y="233172"/>
                </a:lnTo>
                <a:cubicBezTo>
                  <a:pt x="65622" y="233172"/>
                  <a:pt x="54864" y="222414"/>
                  <a:pt x="54864" y="209169"/>
                </a:cubicBezTo>
                <a:lnTo>
                  <a:pt x="54864" y="202311"/>
                </a:lnTo>
                <a:lnTo>
                  <a:pt x="44577" y="202311"/>
                </a:lnTo>
                <a:cubicBezTo>
                  <a:pt x="31332" y="202311"/>
                  <a:pt x="20574" y="191553"/>
                  <a:pt x="20574" y="178308"/>
                </a:cubicBezTo>
                <a:lnTo>
                  <a:pt x="20574" y="147447"/>
                </a:lnTo>
                <a:lnTo>
                  <a:pt x="10287" y="147447"/>
                </a:lnTo>
                <a:cubicBezTo>
                  <a:pt x="4586" y="147447"/>
                  <a:pt x="0" y="142861"/>
                  <a:pt x="0" y="137160"/>
                </a:cubicBezTo>
                <a:cubicBezTo>
                  <a:pt x="0" y="131459"/>
                  <a:pt x="4586" y="126873"/>
                  <a:pt x="10287" y="126873"/>
                </a:cubicBezTo>
                <a:lnTo>
                  <a:pt x="20574" y="126873"/>
                </a:lnTo>
                <a:lnTo>
                  <a:pt x="20574" y="96012"/>
                </a:lnTo>
                <a:cubicBezTo>
                  <a:pt x="20574" y="82767"/>
                  <a:pt x="31332" y="72009"/>
                  <a:pt x="44577" y="72009"/>
                </a:cubicBezTo>
                <a:lnTo>
                  <a:pt x="54864" y="72009"/>
                </a:lnTo>
                <a:lnTo>
                  <a:pt x="54864" y="65151"/>
                </a:lnTo>
                <a:moveTo>
                  <a:pt x="75438" y="72009"/>
                </a:moveTo>
                <a:lnTo>
                  <a:pt x="75438" y="82296"/>
                </a:lnTo>
                <a:lnTo>
                  <a:pt x="75438" y="192024"/>
                </a:lnTo>
                <a:lnTo>
                  <a:pt x="75438" y="202311"/>
                </a:lnTo>
                <a:lnTo>
                  <a:pt x="75438" y="209169"/>
                </a:lnTo>
                <a:cubicBezTo>
                  <a:pt x="75438" y="211055"/>
                  <a:pt x="76981" y="212598"/>
                  <a:pt x="78867" y="212598"/>
                </a:cubicBezTo>
                <a:lnTo>
                  <a:pt x="85725" y="212598"/>
                </a:lnTo>
                <a:cubicBezTo>
                  <a:pt x="87611" y="212598"/>
                  <a:pt x="89154" y="211055"/>
                  <a:pt x="89154" y="209169"/>
                </a:cubicBezTo>
                <a:lnTo>
                  <a:pt x="89154" y="65151"/>
                </a:lnTo>
                <a:cubicBezTo>
                  <a:pt x="89154" y="63265"/>
                  <a:pt x="87611" y="61722"/>
                  <a:pt x="85725" y="61722"/>
                </a:cubicBezTo>
                <a:lnTo>
                  <a:pt x="78867" y="61722"/>
                </a:lnTo>
                <a:cubicBezTo>
                  <a:pt x="76981" y="61722"/>
                  <a:pt x="75438" y="63265"/>
                  <a:pt x="75438" y="65151"/>
                </a:cubicBezTo>
                <a:lnTo>
                  <a:pt x="75438" y="72009"/>
                </a:lnTo>
                <a:moveTo>
                  <a:pt x="54864" y="92583"/>
                </a:moveTo>
                <a:lnTo>
                  <a:pt x="44577" y="92583"/>
                </a:lnTo>
                <a:cubicBezTo>
                  <a:pt x="42691" y="92583"/>
                  <a:pt x="41148" y="94126"/>
                  <a:pt x="41148" y="96012"/>
                </a:cubicBezTo>
                <a:lnTo>
                  <a:pt x="41148" y="178308"/>
                </a:lnTo>
                <a:cubicBezTo>
                  <a:pt x="41148" y="180194"/>
                  <a:pt x="42691" y="181737"/>
                  <a:pt x="44577" y="181737"/>
                </a:cubicBezTo>
                <a:lnTo>
                  <a:pt x="54864" y="181737"/>
                </a:lnTo>
                <a:lnTo>
                  <a:pt x="54864" y="92583"/>
                </a:lnTo>
                <a:moveTo>
                  <a:pt x="198882" y="192024"/>
                </a:moveTo>
                <a:lnTo>
                  <a:pt x="198882" y="82296"/>
                </a:lnTo>
                <a:lnTo>
                  <a:pt x="198882" y="72009"/>
                </a:lnTo>
                <a:lnTo>
                  <a:pt x="198882" y="65151"/>
                </a:lnTo>
                <a:cubicBezTo>
                  <a:pt x="198882" y="63265"/>
                  <a:pt x="197339" y="61722"/>
                  <a:pt x="195453" y="61722"/>
                </a:cubicBezTo>
                <a:lnTo>
                  <a:pt x="188595" y="61722"/>
                </a:lnTo>
                <a:cubicBezTo>
                  <a:pt x="186709" y="61722"/>
                  <a:pt x="185166" y="63265"/>
                  <a:pt x="185166" y="65151"/>
                </a:cubicBezTo>
                <a:lnTo>
                  <a:pt x="185166" y="209169"/>
                </a:lnTo>
                <a:cubicBezTo>
                  <a:pt x="185166" y="211055"/>
                  <a:pt x="186709" y="212598"/>
                  <a:pt x="188595" y="212598"/>
                </a:cubicBezTo>
                <a:lnTo>
                  <a:pt x="195453" y="212598"/>
                </a:lnTo>
                <a:cubicBezTo>
                  <a:pt x="197339" y="212598"/>
                  <a:pt x="198882" y="211055"/>
                  <a:pt x="198882" y="209169"/>
                </a:cubicBezTo>
                <a:lnTo>
                  <a:pt x="198882" y="202311"/>
                </a:lnTo>
                <a:lnTo>
                  <a:pt x="198882" y="192024"/>
                </a:lnTo>
                <a:moveTo>
                  <a:pt x="229743" y="181737"/>
                </a:moveTo>
                <a:cubicBezTo>
                  <a:pt x="231629" y="181737"/>
                  <a:pt x="233172" y="180194"/>
                  <a:pt x="233172" y="178308"/>
                </a:cubicBezTo>
                <a:lnTo>
                  <a:pt x="233172" y="96012"/>
                </a:lnTo>
                <a:cubicBezTo>
                  <a:pt x="233172" y="94126"/>
                  <a:pt x="231629" y="92583"/>
                  <a:pt x="229743" y="92583"/>
                </a:cubicBezTo>
                <a:lnTo>
                  <a:pt x="219456" y="92583"/>
                </a:lnTo>
                <a:lnTo>
                  <a:pt x="219456" y="181737"/>
                </a:lnTo>
                <a:lnTo>
                  <a:pt x="229743" y="1817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Challenge-Based Learning Activity 1: Heart Disease Sorting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collaborate in pairs to deepen their understanding of heart disease classifications.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Discussion will enhance their learning experience.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03294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Sorting Activity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learn the unique features of various heart diseases.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improve their ability to identify and categorize them.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40267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Characteristics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categorize different types of heart diseases based on their causes, symptoms, or diagnostic methods.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will enhance their understanding.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Disease Categories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Challenge-Based Learning Activity 2: Case Study Analysis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propose treatment options based on their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enables practical application of their knowledge.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Treatment Proposal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20304"/>
                </a:moveTo>
                <a:cubicBezTo>
                  <a:pt x="6794" y="20304"/>
                  <a:pt x="0" y="27099"/>
                  <a:pt x="0" y="35544"/>
                </a:cubicBezTo>
                <a:cubicBezTo>
                  <a:pt x="0" y="43990"/>
                  <a:pt x="6794" y="50784"/>
                  <a:pt x="15240" y="50784"/>
                </a:cubicBezTo>
                <a:lnTo>
                  <a:pt x="350520" y="50784"/>
                </a:lnTo>
                <a:cubicBezTo>
                  <a:pt x="358966" y="50784"/>
                  <a:pt x="365760" y="43990"/>
                  <a:pt x="365760" y="35544"/>
                </a:cubicBezTo>
                <a:cubicBezTo>
                  <a:pt x="365760" y="27099"/>
                  <a:pt x="358966" y="20304"/>
                  <a:pt x="350520" y="20304"/>
                </a:cubicBezTo>
                <a:lnTo>
                  <a:pt x="15240" y="20304"/>
                </a:lnTo>
                <a:moveTo>
                  <a:pt x="20320" y="71104"/>
                </a:moveTo>
                <a:lnTo>
                  <a:pt x="20320" y="208264"/>
                </a:lnTo>
                <a:cubicBezTo>
                  <a:pt x="20320" y="227886"/>
                  <a:pt x="36258" y="243824"/>
                  <a:pt x="55880" y="243824"/>
                </a:cubicBezTo>
                <a:lnTo>
                  <a:pt x="167640" y="243824"/>
                </a:lnTo>
                <a:lnTo>
                  <a:pt x="167640" y="273098"/>
                </a:lnTo>
                <a:lnTo>
                  <a:pt x="121285" y="319453"/>
                </a:lnTo>
                <a:cubicBezTo>
                  <a:pt x="115316" y="325422"/>
                  <a:pt x="115316" y="335074"/>
                  <a:pt x="121285" y="340979"/>
                </a:cubicBezTo>
                <a:cubicBezTo>
                  <a:pt x="127254" y="346885"/>
                  <a:pt x="136906" y="346948"/>
                  <a:pt x="142811" y="340979"/>
                </a:cubicBezTo>
                <a:lnTo>
                  <a:pt x="182816" y="300974"/>
                </a:lnTo>
                <a:lnTo>
                  <a:pt x="222821" y="340979"/>
                </a:lnTo>
                <a:cubicBezTo>
                  <a:pt x="228790" y="346948"/>
                  <a:pt x="238442" y="346948"/>
                  <a:pt x="244348" y="340979"/>
                </a:cubicBezTo>
                <a:cubicBezTo>
                  <a:pt x="250253" y="335010"/>
                  <a:pt x="250317" y="325358"/>
                  <a:pt x="244348" y="319453"/>
                </a:cubicBezTo>
                <a:lnTo>
                  <a:pt x="197993" y="273098"/>
                </a:lnTo>
                <a:lnTo>
                  <a:pt x="197993" y="243824"/>
                </a:lnTo>
                <a:lnTo>
                  <a:pt x="309753" y="243824"/>
                </a:lnTo>
                <a:cubicBezTo>
                  <a:pt x="329374" y="243824"/>
                  <a:pt x="345313" y="227886"/>
                  <a:pt x="345313" y="208264"/>
                </a:cubicBezTo>
                <a:lnTo>
                  <a:pt x="345313" y="71104"/>
                </a:lnTo>
                <a:lnTo>
                  <a:pt x="314833" y="71104"/>
                </a:lnTo>
                <a:lnTo>
                  <a:pt x="314833" y="208264"/>
                </a:lnTo>
                <a:cubicBezTo>
                  <a:pt x="314833" y="211058"/>
                  <a:pt x="312547" y="213344"/>
                  <a:pt x="309753" y="213344"/>
                </a:cubicBezTo>
                <a:lnTo>
                  <a:pt x="182753" y="213344"/>
                </a:lnTo>
                <a:lnTo>
                  <a:pt x="55880" y="213344"/>
                </a:lnTo>
                <a:cubicBezTo>
                  <a:pt x="53086" y="213344"/>
                  <a:pt x="50800" y="211058"/>
                  <a:pt x="50800" y="208264"/>
                </a:cubicBezTo>
                <a:lnTo>
                  <a:pt x="50800" y="71104"/>
                </a:lnTo>
                <a:lnTo>
                  <a:pt x="20320" y="711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suggest appropriate diagnostic tests for the identified heart disease.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enhances their skills in selecting diagnostic tests.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Diagnostic Test Selection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analyze a specific case study involving heart disease.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identify the type of heart disease present.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Disease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 Activity: Public Service Announcement</a:t>
            </a:r>
            <a:endParaRPr lang="en-US" sz="2386" dirty="0"/>
          </a:p>
        </p:txBody>
      </p:sp>
      <p:sp>
        <p:nvSpPr>
          <p:cNvPr id="8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05359" y="4779814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Prevention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05359" y="5236331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prevention strategies in the PSA.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Educating the community about heart disease promotes healthier lifestyle choices.</a:t>
            </a:r>
            <a:endParaRPr lang="en-US" sz="1252" dirty="0"/>
          </a:p>
        </p:txBody>
      </p:sp>
      <p:sp>
        <p:nvSpPr>
          <p:cNvPr id="16" name="Text 14"/>
          <p:cNvSpPr/>
          <p:nvPr/>
        </p:nvSpPr>
        <p:spPr>
          <a:xfrm>
            <a:off x="4405359" y="3207745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Creative PSA Formats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05359" y="3664262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create a video, podcast, or social media post.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creative expression and effectively communicates vital health messages.</a:t>
            </a:r>
            <a:endParaRPr lang="en-US" sz="1252" dirty="0"/>
          </a:p>
        </p:txBody>
      </p:sp>
      <p:sp>
        <p:nvSpPr>
          <p:cNvPr id="18" name="Text 16"/>
          <p:cNvSpPr/>
          <p:nvPr/>
        </p:nvSpPr>
        <p:spPr>
          <a:xfrm>
            <a:off x="4405359" y="1624826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Awareness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2081343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is a leading global cause of death, and recognizing its symptoms and risk factors is essential for early diagnosis.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0816" y="206606"/>
                </a:moveTo>
                <a:lnTo>
                  <a:pt x="99700" y="205579"/>
                </a:lnTo>
                <a:lnTo>
                  <a:pt x="21476" y="132936"/>
                </a:lnTo>
                <a:cubicBezTo>
                  <a:pt x="7769" y="120211"/>
                  <a:pt x="0" y="102352"/>
                  <a:pt x="0" y="83644"/>
                </a:cubicBezTo>
                <a:lnTo>
                  <a:pt x="0" y="82171"/>
                </a:lnTo>
                <a:cubicBezTo>
                  <a:pt x="0" y="50738"/>
                  <a:pt x="22324" y="23770"/>
                  <a:pt x="53221" y="17877"/>
                </a:cubicBezTo>
                <a:cubicBezTo>
                  <a:pt x="70812" y="14484"/>
                  <a:pt x="88806" y="18547"/>
                  <a:pt x="103138" y="28637"/>
                </a:cubicBezTo>
                <a:cubicBezTo>
                  <a:pt x="107156" y="31495"/>
                  <a:pt x="110907" y="34799"/>
                  <a:pt x="114300" y="38594"/>
                </a:cubicBezTo>
                <a:cubicBezTo>
                  <a:pt x="116175" y="36451"/>
                  <a:pt x="118184" y="34486"/>
                  <a:pt x="120327" y="32656"/>
                </a:cubicBezTo>
                <a:cubicBezTo>
                  <a:pt x="121979" y="31227"/>
                  <a:pt x="123676" y="29887"/>
                  <a:pt x="125462" y="28637"/>
                </a:cubicBezTo>
                <a:lnTo>
                  <a:pt x="125462" y="28637"/>
                </a:lnTo>
                <a:cubicBezTo>
                  <a:pt x="139794" y="18547"/>
                  <a:pt x="157787" y="14484"/>
                  <a:pt x="175379" y="17832"/>
                </a:cubicBezTo>
                <a:cubicBezTo>
                  <a:pt x="206276" y="23726"/>
                  <a:pt x="228600" y="50738"/>
                  <a:pt x="228600" y="82171"/>
                </a:cubicBezTo>
                <a:lnTo>
                  <a:pt x="228600" y="83644"/>
                </a:lnTo>
                <a:cubicBezTo>
                  <a:pt x="228600" y="102352"/>
                  <a:pt x="220831" y="120211"/>
                  <a:pt x="207124" y="132936"/>
                </a:cubicBezTo>
                <a:lnTo>
                  <a:pt x="128900" y="205579"/>
                </a:lnTo>
                <a:lnTo>
                  <a:pt x="127784" y="206606"/>
                </a:lnTo>
                <a:cubicBezTo>
                  <a:pt x="124123" y="209999"/>
                  <a:pt x="119301" y="211919"/>
                  <a:pt x="114300" y="211919"/>
                </a:cubicBezTo>
                <a:cubicBezTo>
                  <a:pt x="109299" y="211919"/>
                  <a:pt x="104477" y="210044"/>
                  <a:pt x="100816" y="206606"/>
                </a:cubicBezTo>
                <a:lnTo>
                  <a:pt x="100816" y="206606"/>
                </a:lnTo>
                <a:moveTo>
                  <a:pt x="106754" y="62302"/>
                </a:moveTo>
                <a:cubicBezTo>
                  <a:pt x="106576" y="62168"/>
                  <a:pt x="106442" y="61990"/>
                  <a:pt x="106308" y="61811"/>
                </a:cubicBezTo>
                <a:lnTo>
                  <a:pt x="98361" y="52881"/>
                </a:lnTo>
                <a:lnTo>
                  <a:pt x="98316" y="52837"/>
                </a:lnTo>
                <a:lnTo>
                  <a:pt x="98316" y="52837"/>
                </a:lnTo>
                <a:cubicBezTo>
                  <a:pt x="88002" y="41273"/>
                  <a:pt x="72420" y="36004"/>
                  <a:pt x="57239" y="38906"/>
                </a:cubicBezTo>
                <a:cubicBezTo>
                  <a:pt x="36433" y="42880"/>
                  <a:pt x="21431" y="61007"/>
                  <a:pt x="21431" y="82171"/>
                </a:cubicBezTo>
                <a:lnTo>
                  <a:pt x="21431" y="83644"/>
                </a:lnTo>
                <a:cubicBezTo>
                  <a:pt x="21431" y="96369"/>
                  <a:pt x="26744" y="108558"/>
                  <a:pt x="36076" y="117220"/>
                </a:cubicBezTo>
                <a:lnTo>
                  <a:pt x="114300" y="189863"/>
                </a:lnTo>
                <a:lnTo>
                  <a:pt x="192524" y="117220"/>
                </a:lnTo>
                <a:cubicBezTo>
                  <a:pt x="201856" y="108558"/>
                  <a:pt x="207169" y="96369"/>
                  <a:pt x="207169" y="83644"/>
                </a:cubicBezTo>
                <a:lnTo>
                  <a:pt x="207169" y="82171"/>
                </a:lnTo>
                <a:cubicBezTo>
                  <a:pt x="207169" y="61052"/>
                  <a:pt x="192167" y="42880"/>
                  <a:pt x="171405" y="38906"/>
                </a:cubicBezTo>
                <a:cubicBezTo>
                  <a:pt x="156225" y="36004"/>
                  <a:pt x="140598" y="41317"/>
                  <a:pt x="130329" y="52837"/>
                </a:cubicBezTo>
                <a:cubicBezTo>
                  <a:pt x="130329" y="52837"/>
                  <a:pt x="130329" y="52837"/>
                  <a:pt x="130284" y="52881"/>
                </a:cubicBezTo>
                <a:cubicBezTo>
                  <a:pt x="130239" y="52926"/>
                  <a:pt x="130284" y="52881"/>
                  <a:pt x="130239" y="52926"/>
                </a:cubicBezTo>
                <a:lnTo>
                  <a:pt x="122292" y="61856"/>
                </a:lnTo>
                <a:cubicBezTo>
                  <a:pt x="122158" y="62034"/>
                  <a:pt x="121980" y="62168"/>
                  <a:pt x="121846" y="62347"/>
                </a:cubicBezTo>
                <a:cubicBezTo>
                  <a:pt x="119836" y="64356"/>
                  <a:pt x="117113" y="65472"/>
                  <a:pt x="114300" y="65472"/>
                </a:cubicBezTo>
                <a:cubicBezTo>
                  <a:pt x="111487" y="65472"/>
                  <a:pt x="108764" y="64356"/>
                  <a:pt x="106754" y="62347"/>
                </a:cubicBezTo>
                <a:lnTo>
                  <a:pt x="106754" y="6230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8895" y="14288"/>
                </a:moveTo>
                <a:cubicBezTo>
                  <a:pt x="78135" y="14288"/>
                  <a:pt x="68580" y="21163"/>
                  <a:pt x="65187" y="31388"/>
                </a:cubicBezTo>
                <a:lnTo>
                  <a:pt x="75367" y="34781"/>
                </a:lnTo>
                <a:lnTo>
                  <a:pt x="65187" y="31388"/>
                </a:lnTo>
                <a:lnTo>
                  <a:pt x="61347" y="42863"/>
                </a:lnTo>
                <a:lnTo>
                  <a:pt x="28575" y="42863"/>
                </a:lnTo>
                <a:cubicBezTo>
                  <a:pt x="12814" y="42863"/>
                  <a:pt x="0" y="55677"/>
                  <a:pt x="0" y="71438"/>
                </a:cubicBez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8"/>
                  <a:pt x="228600" y="185738"/>
                </a:cubicBezTo>
                <a:lnTo>
                  <a:pt x="228600" y="71438"/>
                </a:lnTo>
                <a:cubicBezTo>
                  <a:pt x="228600" y="55677"/>
                  <a:pt x="215786" y="42863"/>
                  <a:pt x="200025" y="42863"/>
                </a:cubicBezTo>
                <a:lnTo>
                  <a:pt x="167253" y="42863"/>
                </a:lnTo>
                <a:lnTo>
                  <a:pt x="163413" y="31388"/>
                </a:lnTo>
                <a:cubicBezTo>
                  <a:pt x="160020" y="21163"/>
                  <a:pt x="150465" y="14287"/>
                  <a:pt x="139705" y="14287"/>
                </a:cubicBezTo>
                <a:lnTo>
                  <a:pt x="88895" y="14288"/>
                </a:lnTo>
                <a:moveTo>
                  <a:pt x="85502" y="38174"/>
                </a:moveTo>
                <a:cubicBezTo>
                  <a:pt x="85993" y="36701"/>
                  <a:pt x="87332" y="35719"/>
                  <a:pt x="88895" y="35719"/>
                </a:cubicBezTo>
                <a:lnTo>
                  <a:pt x="139750" y="35719"/>
                </a:lnTo>
                <a:cubicBezTo>
                  <a:pt x="141268" y="35719"/>
                  <a:pt x="142652" y="36701"/>
                  <a:pt x="143143" y="38174"/>
                </a:cubicBezTo>
                <a:lnTo>
                  <a:pt x="149394" y="56971"/>
                </a:lnTo>
                <a:cubicBezTo>
                  <a:pt x="150867" y="61347"/>
                  <a:pt x="154930" y="64294"/>
                  <a:pt x="159573" y="64294"/>
                </a:cubicBezTo>
                <a:lnTo>
                  <a:pt x="200070" y="64294"/>
                </a:lnTo>
                <a:cubicBezTo>
                  <a:pt x="203999" y="64294"/>
                  <a:pt x="207213" y="67508"/>
                  <a:pt x="207213" y="71438"/>
                </a:cubicBezTo>
                <a:lnTo>
                  <a:pt x="207213" y="185738"/>
                </a:lnTo>
                <a:cubicBezTo>
                  <a:pt x="207213" y="189667"/>
                  <a:pt x="203999" y="192881"/>
                  <a:pt x="200070" y="192881"/>
                </a:cubicBezTo>
                <a:lnTo>
                  <a:pt x="28575" y="192881"/>
                </a:lnTo>
                <a:cubicBezTo>
                  <a:pt x="24646" y="192881"/>
                  <a:pt x="21431" y="189667"/>
                  <a:pt x="21431" y="185738"/>
                </a:cubicBezTo>
                <a:lnTo>
                  <a:pt x="21431" y="71438"/>
                </a:lnTo>
                <a:cubicBezTo>
                  <a:pt x="21431" y="67508"/>
                  <a:pt x="24646" y="64294"/>
                  <a:pt x="28575" y="64294"/>
                </a:cubicBezTo>
                <a:lnTo>
                  <a:pt x="69071" y="64294"/>
                </a:lnTo>
                <a:cubicBezTo>
                  <a:pt x="73670" y="64294"/>
                  <a:pt x="77777" y="61347"/>
                  <a:pt x="79251" y="56971"/>
                </a:cubicBezTo>
                <a:lnTo>
                  <a:pt x="85502" y="38174"/>
                </a:lnTo>
                <a:moveTo>
                  <a:pt x="114300" y="178594"/>
                </a:moveTo>
                <a:cubicBezTo>
                  <a:pt x="141918" y="178594"/>
                  <a:pt x="164306" y="156205"/>
                  <a:pt x="164306" y="128588"/>
                </a:cubicBezTo>
                <a:cubicBezTo>
                  <a:pt x="164306" y="100970"/>
                  <a:pt x="141918" y="78581"/>
                  <a:pt x="114300" y="78581"/>
                </a:cubicBezTo>
                <a:cubicBezTo>
                  <a:pt x="86682" y="78581"/>
                  <a:pt x="64294" y="100970"/>
                  <a:pt x="64294" y="128588"/>
                </a:cubicBezTo>
                <a:cubicBezTo>
                  <a:pt x="64294" y="156205"/>
                  <a:pt x="86682" y="178594"/>
                  <a:pt x="114300" y="178594"/>
                </a:cubicBezTo>
                <a:moveTo>
                  <a:pt x="85725" y="128588"/>
                </a:moveTo>
                <a:cubicBezTo>
                  <a:pt x="85725" y="112806"/>
                  <a:pt x="98519" y="100013"/>
                  <a:pt x="114300" y="100013"/>
                </a:cubicBezTo>
                <a:cubicBezTo>
                  <a:pt x="130081" y="100013"/>
                  <a:pt x="142875" y="112806"/>
                  <a:pt x="142875" y="128588"/>
                </a:cubicBezTo>
                <a:cubicBezTo>
                  <a:pt x="142875" y="144369"/>
                  <a:pt x="130081" y="157163"/>
                  <a:pt x="114300" y="157163"/>
                </a:cubicBezTo>
                <a:cubicBezTo>
                  <a:pt x="98519" y="157163"/>
                  <a:pt x="85725" y="144369"/>
                  <a:pt x="85725" y="12858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380" y="18903"/>
                </a:moveTo>
                <a:cubicBezTo>
                  <a:pt x="55245" y="23824"/>
                  <a:pt x="52745" y="29301"/>
                  <a:pt x="47824" y="31166"/>
                </a:cubicBezTo>
                <a:lnTo>
                  <a:pt x="30639" y="37596"/>
                </a:lnTo>
                <a:cubicBezTo>
                  <a:pt x="29408" y="38072"/>
                  <a:pt x="28575" y="39262"/>
                  <a:pt x="28575" y="40572"/>
                </a:cubicBezTo>
                <a:lnTo>
                  <a:pt x="28575" y="92086"/>
                </a:lnTo>
                <a:cubicBezTo>
                  <a:pt x="28575" y="114867"/>
                  <a:pt x="47069" y="133361"/>
                  <a:pt x="69850" y="133361"/>
                </a:cubicBezTo>
                <a:lnTo>
                  <a:pt x="73025" y="133361"/>
                </a:lnTo>
                <a:lnTo>
                  <a:pt x="76200" y="133361"/>
                </a:lnTo>
                <a:cubicBezTo>
                  <a:pt x="98981" y="133361"/>
                  <a:pt x="117475" y="114867"/>
                  <a:pt x="117475" y="92086"/>
                </a:cubicBezTo>
                <a:lnTo>
                  <a:pt x="117475" y="40572"/>
                </a:lnTo>
                <a:cubicBezTo>
                  <a:pt x="117475" y="39262"/>
                  <a:pt x="116641" y="38072"/>
                  <a:pt x="115411" y="37596"/>
                </a:cubicBezTo>
                <a:lnTo>
                  <a:pt x="98266" y="31166"/>
                </a:lnTo>
                <a:cubicBezTo>
                  <a:pt x="93345" y="29301"/>
                  <a:pt x="90844" y="23824"/>
                  <a:pt x="92710" y="18903"/>
                </a:cubicBezTo>
                <a:cubicBezTo>
                  <a:pt x="94575" y="13981"/>
                  <a:pt x="100052" y="11481"/>
                  <a:pt x="104973" y="13347"/>
                </a:cubicBezTo>
                <a:lnTo>
                  <a:pt x="122118" y="19776"/>
                </a:lnTo>
                <a:cubicBezTo>
                  <a:pt x="130770" y="22991"/>
                  <a:pt x="136525" y="31285"/>
                  <a:pt x="136525" y="40572"/>
                </a:cubicBezTo>
                <a:lnTo>
                  <a:pt x="136525" y="92086"/>
                </a:lnTo>
                <a:cubicBezTo>
                  <a:pt x="136525" y="123241"/>
                  <a:pt x="112911" y="148879"/>
                  <a:pt x="82629" y="152054"/>
                </a:cubicBezTo>
                <a:cubicBezTo>
                  <a:pt x="84098" y="177057"/>
                  <a:pt x="104815" y="196861"/>
                  <a:pt x="130175" y="196861"/>
                </a:cubicBezTo>
                <a:cubicBezTo>
                  <a:pt x="156488" y="196861"/>
                  <a:pt x="177800" y="175549"/>
                  <a:pt x="177800" y="149236"/>
                </a:cubicBezTo>
                <a:lnTo>
                  <a:pt x="177800" y="119193"/>
                </a:lnTo>
                <a:cubicBezTo>
                  <a:pt x="164901" y="115145"/>
                  <a:pt x="155575" y="103120"/>
                  <a:pt x="155575" y="88911"/>
                </a:cubicBezTo>
                <a:cubicBezTo>
                  <a:pt x="155575" y="71369"/>
                  <a:pt x="169783" y="57161"/>
                  <a:pt x="187325" y="57161"/>
                </a:cubicBezTo>
                <a:cubicBezTo>
                  <a:pt x="204867" y="57161"/>
                  <a:pt x="219075" y="71370"/>
                  <a:pt x="219075" y="88911"/>
                </a:cubicBezTo>
                <a:cubicBezTo>
                  <a:pt x="219075" y="103120"/>
                  <a:pt x="209748" y="115145"/>
                  <a:pt x="196850" y="119193"/>
                </a:cubicBezTo>
                <a:lnTo>
                  <a:pt x="196850" y="149236"/>
                </a:lnTo>
                <a:cubicBezTo>
                  <a:pt x="196850" y="186066"/>
                  <a:pt x="167005" y="215911"/>
                  <a:pt x="130175" y="215911"/>
                </a:cubicBezTo>
                <a:cubicBezTo>
                  <a:pt x="94297" y="215911"/>
                  <a:pt x="65048" y="187575"/>
                  <a:pt x="63579" y="152094"/>
                </a:cubicBezTo>
                <a:cubicBezTo>
                  <a:pt x="33218" y="148959"/>
                  <a:pt x="9525" y="123281"/>
                  <a:pt x="9525" y="92086"/>
                </a:cubicBezTo>
                <a:lnTo>
                  <a:pt x="9525" y="40572"/>
                </a:lnTo>
                <a:cubicBezTo>
                  <a:pt x="9525" y="31325"/>
                  <a:pt x="15280" y="23030"/>
                  <a:pt x="23931" y="19776"/>
                </a:cubicBezTo>
                <a:lnTo>
                  <a:pt x="41116" y="13307"/>
                </a:lnTo>
                <a:cubicBezTo>
                  <a:pt x="46037" y="11442"/>
                  <a:pt x="51514" y="13942"/>
                  <a:pt x="53380" y="18863"/>
                </a:cubicBezTo>
                <a:lnTo>
                  <a:pt x="53380" y="18903"/>
                </a:lnTo>
                <a:moveTo>
                  <a:pt x="187325" y="76211"/>
                </a:moveTo>
                <a:cubicBezTo>
                  <a:pt x="180311" y="76211"/>
                  <a:pt x="174625" y="81897"/>
                  <a:pt x="174625" y="88911"/>
                </a:cubicBezTo>
                <a:cubicBezTo>
                  <a:pt x="174625" y="95925"/>
                  <a:pt x="180311" y="101611"/>
                  <a:pt x="187325" y="101611"/>
                </a:cubicBezTo>
                <a:cubicBezTo>
                  <a:pt x="194339" y="101611"/>
                  <a:pt x="200025" y="95925"/>
                  <a:pt x="200025" y="88911"/>
                </a:cubicBezTo>
                <a:cubicBezTo>
                  <a:pt x="200025" y="81897"/>
                  <a:pt x="194339" y="76211"/>
                  <a:pt x="187325" y="7621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6" y="6200512"/>
            <a:ext cx="8991603" cy="657488"/>
          </a:xfrm>
          <a:custGeom>
            <a:avLst/>
            <a:gdLst/>
            <a:ahLst/>
            <a:cxnLst/>
            <a:rect l="l" t="t" r="r" b="b"/>
            <a:pathLst>
              <a:path w="8991603" h="657488">
                <a:moveTo>
                  <a:pt x="0" y="657488"/>
                </a:moveTo>
                <a:lnTo>
                  <a:pt x="0" y="0"/>
                </a:lnTo>
                <a:lnTo>
                  <a:pt x="8991603" y="0"/>
                </a:lnTo>
                <a:lnTo>
                  <a:pt x="8991603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7732" r="377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Moderate exercise can significantly improve cardiovascular fitness.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Physical activity does not need to be intense to benefit heart health.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Intensity Misconception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4056" y="22683"/>
                </a:moveTo>
                <a:cubicBezTo>
                  <a:pt x="66294" y="28589"/>
                  <a:pt x="63294" y="35161"/>
                  <a:pt x="57388" y="37399"/>
                </a:cubicBezTo>
                <a:lnTo>
                  <a:pt x="36766" y="45115"/>
                </a:lnTo>
                <a:cubicBezTo>
                  <a:pt x="35290" y="45686"/>
                  <a:pt x="34290" y="47115"/>
                  <a:pt x="34290" y="48686"/>
                </a:cubicBezTo>
                <a:lnTo>
                  <a:pt x="34290" y="110504"/>
                </a:lnTo>
                <a:cubicBezTo>
                  <a:pt x="34290" y="137840"/>
                  <a:pt x="56483" y="160034"/>
                  <a:pt x="83820" y="160034"/>
                </a:cubicBezTo>
                <a:lnTo>
                  <a:pt x="87630" y="160034"/>
                </a:lnTo>
                <a:lnTo>
                  <a:pt x="91440" y="160034"/>
                </a:lnTo>
                <a:cubicBezTo>
                  <a:pt x="118777" y="160034"/>
                  <a:pt x="140970" y="137840"/>
                  <a:pt x="140970" y="110504"/>
                </a:cubicBezTo>
                <a:lnTo>
                  <a:pt x="140970" y="48686"/>
                </a:lnTo>
                <a:cubicBezTo>
                  <a:pt x="140970" y="47115"/>
                  <a:pt x="139970" y="45686"/>
                  <a:pt x="138494" y="45115"/>
                </a:cubicBezTo>
                <a:lnTo>
                  <a:pt x="117920" y="37399"/>
                </a:lnTo>
                <a:cubicBezTo>
                  <a:pt x="112014" y="35161"/>
                  <a:pt x="109014" y="28589"/>
                  <a:pt x="111252" y="22683"/>
                </a:cubicBezTo>
                <a:cubicBezTo>
                  <a:pt x="113490" y="16778"/>
                  <a:pt x="120063" y="13777"/>
                  <a:pt x="125968" y="16016"/>
                </a:cubicBezTo>
                <a:lnTo>
                  <a:pt x="146542" y="23731"/>
                </a:lnTo>
                <a:cubicBezTo>
                  <a:pt x="156924" y="27589"/>
                  <a:pt x="163830" y="37542"/>
                  <a:pt x="163830" y="48686"/>
                </a:cubicBezTo>
                <a:lnTo>
                  <a:pt x="163830" y="110504"/>
                </a:lnTo>
                <a:cubicBezTo>
                  <a:pt x="163830" y="147889"/>
                  <a:pt x="135493" y="178655"/>
                  <a:pt x="99155" y="182465"/>
                </a:cubicBezTo>
                <a:cubicBezTo>
                  <a:pt x="100917" y="212469"/>
                  <a:pt x="125778" y="236234"/>
                  <a:pt x="156210" y="236234"/>
                </a:cubicBezTo>
                <a:cubicBezTo>
                  <a:pt x="187785" y="236234"/>
                  <a:pt x="213360" y="210659"/>
                  <a:pt x="213360" y="179084"/>
                </a:cubicBezTo>
                <a:lnTo>
                  <a:pt x="213360" y="143032"/>
                </a:lnTo>
                <a:cubicBezTo>
                  <a:pt x="197882" y="138174"/>
                  <a:pt x="186690" y="123743"/>
                  <a:pt x="186690" y="106694"/>
                </a:cubicBezTo>
                <a:cubicBezTo>
                  <a:pt x="186690" y="85643"/>
                  <a:pt x="203740" y="68594"/>
                  <a:pt x="224790" y="68594"/>
                </a:cubicBezTo>
                <a:cubicBezTo>
                  <a:pt x="245840" y="68594"/>
                  <a:pt x="262890" y="85643"/>
                  <a:pt x="262890" y="106694"/>
                </a:cubicBezTo>
                <a:cubicBezTo>
                  <a:pt x="262890" y="123743"/>
                  <a:pt x="251698" y="138174"/>
                  <a:pt x="236220" y="143032"/>
                </a:cubicBezTo>
                <a:lnTo>
                  <a:pt x="236220" y="179084"/>
                </a:lnTo>
                <a:cubicBezTo>
                  <a:pt x="236220" y="223280"/>
                  <a:pt x="200406" y="259094"/>
                  <a:pt x="156210" y="259094"/>
                </a:cubicBezTo>
                <a:cubicBezTo>
                  <a:pt x="113157" y="259094"/>
                  <a:pt x="78057" y="225089"/>
                  <a:pt x="76295" y="182513"/>
                </a:cubicBezTo>
                <a:cubicBezTo>
                  <a:pt x="39862" y="178750"/>
                  <a:pt x="11430" y="147937"/>
                  <a:pt x="11430" y="110504"/>
                </a:cubicBezTo>
                <a:lnTo>
                  <a:pt x="11430" y="48686"/>
                </a:lnTo>
                <a:cubicBezTo>
                  <a:pt x="11430" y="37590"/>
                  <a:pt x="18336" y="27636"/>
                  <a:pt x="28718" y="23731"/>
                </a:cubicBezTo>
                <a:lnTo>
                  <a:pt x="49340" y="15968"/>
                </a:lnTo>
                <a:cubicBezTo>
                  <a:pt x="55245" y="13730"/>
                  <a:pt x="61817" y="16730"/>
                  <a:pt x="64056" y="22636"/>
                </a:cubicBezTo>
                <a:lnTo>
                  <a:pt x="64056" y="22683"/>
                </a:lnTo>
                <a:moveTo>
                  <a:pt x="224790" y="91454"/>
                </a:moveTo>
                <a:cubicBezTo>
                  <a:pt x="216373" y="91454"/>
                  <a:pt x="209550" y="98277"/>
                  <a:pt x="209550" y="106694"/>
                </a:cubicBezTo>
                <a:cubicBezTo>
                  <a:pt x="209550" y="115111"/>
                  <a:pt x="216373" y="121934"/>
                  <a:pt x="224790" y="121934"/>
                </a:cubicBezTo>
                <a:cubicBezTo>
                  <a:pt x="233207" y="121934"/>
                  <a:pt x="240030" y="115111"/>
                  <a:pt x="240030" y="106694"/>
                </a:cubicBezTo>
                <a:cubicBezTo>
                  <a:pt x="240030" y="98277"/>
                  <a:pt x="233207" y="91454"/>
                  <a:pt x="224790" y="91454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can often be managed effectively with treatment.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Lifestyle changes and medications can improve heart health.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Incurable Condition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Genetics play a role in heart disease, but lifestyle choices and environmental factors are also significant contributors.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Genetic Determinism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12859"/>
                </a:moveTo>
                <a:cubicBezTo>
                  <a:pt x="240030" y="5733"/>
                  <a:pt x="234297" y="0"/>
                  <a:pt x="227171" y="0"/>
                </a:cubicBezTo>
                <a:cubicBezTo>
                  <a:pt x="220045" y="0"/>
                  <a:pt x="214312" y="5733"/>
                  <a:pt x="214312" y="12859"/>
                </a:cubicBezTo>
                <a:cubicBezTo>
                  <a:pt x="214312" y="14305"/>
                  <a:pt x="214259" y="15752"/>
                  <a:pt x="214205" y="17145"/>
                </a:cubicBezTo>
                <a:lnTo>
                  <a:pt x="60115" y="17145"/>
                </a:lnTo>
                <a:cubicBezTo>
                  <a:pt x="60007" y="15752"/>
                  <a:pt x="60007" y="14305"/>
                  <a:pt x="60007" y="12859"/>
                </a:cubicBezTo>
                <a:cubicBezTo>
                  <a:pt x="60007" y="5733"/>
                  <a:pt x="54275" y="0"/>
                  <a:pt x="47149" y="0"/>
                </a:cubicBezTo>
                <a:cubicBezTo>
                  <a:pt x="40023" y="0"/>
                  <a:pt x="34290" y="5733"/>
                  <a:pt x="34290" y="12859"/>
                </a:cubicBezTo>
                <a:cubicBezTo>
                  <a:pt x="34290" y="42648"/>
                  <a:pt x="47417" y="67455"/>
                  <a:pt x="65419" y="88886"/>
                </a:cubicBezTo>
                <a:cubicBezTo>
                  <a:pt x="79992" y="106245"/>
                  <a:pt x="98369" y="122105"/>
                  <a:pt x="116747" y="137160"/>
                </a:cubicBezTo>
                <a:cubicBezTo>
                  <a:pt x="98369" y="152216"/>
                  <a:pt x="79992" y="168075"/>
                  <a:pt x="65419" y="185434"/>
                </a:cubicBezTo>
                <a:cubicBezTo>
                  <a:pt x="47417" y="206865"/>
                  <a:pt x="34290" y="231672"/>
                  <a:pt x="34290" y="261461"/>
                </a:cubicBezTo>
                <a:cubicBezTo>
                  <a:pt x="34290" y="268587"/>
                  <a:pt x="40023" y="274320"/>
                  <a:pt x="47149" y="274320"/>
                </a:cubicBezTo>
                <a:cubicBezTo>
                  <a:pt x="54275" y="274320"/>
                  <a:pt x="60007" y="268587"/>
                  <a:pt x="60007" y="261461"/>
                </a:cubicBezTo>
                <a:cubicBezTo>
                  <a:pt x="60007" y="260015"/>
                  <a:pt x="60061" y="258568"/>
                  <a:pt x="60115" y="257175"/>
                </a:cubicBezTo>
                <a:lnTo>
                  <a:pt x="214152" y="257175"/>
                </a:lnTo>
                <a:cubicBezTo>
                  <a:pt x="214259" y="258568"/>
                  <a:pt x="214259" y="260015"/>
                  <a:pt x="214259" y="261461"/>
                </a:cubicBezTo>
                <a:cubicBezTo>
                  <a:pt x="214259" y="268587"/>
                  <a:pt x="219992" y="274320"/>
                  <a:pt x="227118" y="274320"/>
                </a:cubicBezTo>
                <a:cubicBezTo>
                  <a:pt x="234244" y="274320"/>
                  <a:pt x="239976" y="268587"/>
                  <a:pt x="239976" y="261461"/>
                </a:cubicBezTo>
                <a:cubicBezTo>
                  <a:pt x="239976" y="231672"/>
                  <a:pt x="226850" y="206865"/>
                  <a:pt x="208848" y="185434"/>
                </a:cubicBezTo>
                <a:cubicBezTo>
                  <a:pt x="197811" y="172307"/>
                  <a:pt x="184630" y="160092"/>
                  <a:pt x="170914" y="148358"/>
                </a:cubicBezTo>
                <a:cubicBezTo>
                  <a:pt x="166253" y="152162"/>
                  <a:pt x="161645" y="155913"/>
                  <a:pt x="157145" y="159556"/>
                </a:cubicBezTo>
                <a:lnTo>
                  <a:pt x="157145" y="159556"/>
                </a:lnTo>
                <a:lnTo>
                  <a:pt x="155966" y="160520"/>
                </a:lnTo>
                <a:cubicBezTo>
                  <a:pt x="154144" y="161967"/>
                  <a:pt x="152376" y="163467"/>
                  <a:pt x="150555" y="164860"/>
                </a:cubicBezTo>
                <a:cubicBezTo>
                  <a:pt x="156555" y="169896"/>
                  <a:pt x="162395" y="174933"/>
                  <a:pt x="167860" y="180023"/>
                </a:cubicBezTo>
                <a:lnTo>
                  <a:pt x="106246" y="180023"/>
                </a:lnTo>
                <a:cubicBezTo>
                  <a:pt x="118033" y="169093"/>
                  <a:pt x="131267" y="158377"/>
                  <a:pt x="144929" y="147340"/>
                </a:cubicBezTo>
                <a:cubicBezTo>
                  <a:pt x="145090" y="147233"/>
                  <a:pt x="145197" y="147126"/>
                  <a:pt x="145358" y="147019"/>
                </a:cubicBezTo>
                <a:lnTo>
                  <a:pt x="145733" y="146697"/>
                </a:lnTo>
                <a:cubicBezTo>
                  <a:pt x="167861" y="128802"/>
                  <a:pt x="191113" y="109943"/>
                  <a:pt x="208794" y="88886"/>
                </a:cubicBezTo>
                <a:cubicBezTo>
                  <a:pt x="226904" y="67455"/>
                  <a:pt x="240030" y="42648"/>
                  <a:pt x="240030" y="12859"/>
                </a:cubicBezTo>
                <a:lnTo>
                  <a:pt x="240030" y="12859"/>
                </a:lnTo>
                <a:moveTo>
                  <a:pt x="82028" y="205740"/>
                </a:moveTo>
                <a:lnTo>
                  <a:pt x="192292" y="205740"/>
                </a:lnTo>
                <a:cubicBezTo>
                  <a:pt x="198936" y="214152"/>
                  <a:pt x="204293" y="222671"/>
                  <a:pt x="208044" y="231458"/>
                </a:cubicBezTo>
                <a:lnTo>
                  <a:pt x="66276" y="231458"/>
                </a:lnTo>
                <a:cubicBezTo>
                  <a:pt x="70027" y="222671"/>
                  <a:pt x="75384" y="214152"/>
                  <a:pt x="82028" y="205740"/>
                </a:cubicBezTo>
                <a:lnTo>
                  <a:pt x="82028" y="205740"/>
                </a:lnTo>
                <a:moveTo>
                  <a:pt x="66276" y="42863"/>
                </a:moveTo>
                <a:lnTo>
                  <a:pt x="207990" y="42863"/>
                </a:lnTo>
                <a:cubicBezTo>
                  <a:pt x="204240" y="51649"/>
                  <a:pt x="198882" y="60168"/>
                  <a:pt x="192238" y="68580"/>
                </a:cubicBezTo>
                <a:lnTo>
                  <a:pt x="81975" y="68580"/>
                </a:lnTo>
                <a:cubicBezTo>
                  <a:pt x="75331" y="60168"/>
                  <a:pt x="69973" y="51649"/>
                  <a:pt x="66223" y="42863"/>
                </a:cubicBezTo>
                <a:lnTo>
                  <a:pt x="66276" y="42863"/>
                </a:lnTo>
                <a:moveTo>
                  <a:pt x="167967" y="94298"/>
                </a:moveTo>
                <a:cubicBezTo>
                  <a:pt x="158431" y="103084"/>
                  <a:pt x="148036" y="111764"/>
                  <a:pt x="137160" y="120604"/>
                </a:cubicBezTo>
                <a:cubicBezTo>
                  <a:pt x="126284" y="111764"/>
                  <a:pt x="115890" y="103084"/>
                  <a:pt x="106353" y="94298"/>
                </a:cubicBezTo>
                <a:lnTo>
                  <a:pt x="167967" y="942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can affect individuals of all ages, including younger people due to various risk factors.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Age Limitations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6" y="51435"/>
                </a:moveTo>
                <a:cubicBezTo>
                  <a:pt x="144268" y="51435"/>
                  <a:pt x="150025" y="45678"/>
                  <a:pt x="150025" y="38576"/>
                </a:cubicBezTo>
                <a:cubicBezTo>
                  <a:pt x="150025" y="31475"/>
                  <a:pt x="144268" y="25718"/>
                  <a:pt x="137166" y="25718"/>
                </a:cubicBezTo>
                <a:cubicBezTo>
                  <a:pt x="130065" y="25718"/>
                  <a:pt x="124307" y="31475"/>
                  <a:pt x="124307" y="38576"/>
                </a:cubicBezTo>
                <a:cubicBezTo>
                  <a:pt x="124307" y="45678"/>
                  <a:pt x="130065" y="51435"/>
                  <a:pt x="137166" y="51435"/>
                </a:cubicBezTo>
                <a:moveTo>
                  <a:pt x="137166" y="0"/>
                </a:moveTo>
                <a:cubicBezTo>
                  <a:pt x="158471" y="0"/>
                  <a:pt x="175742" y="17271"/>
                  <a:pt x="175742" y="38576"/>
                </a:cubicBezTo>
                <a:cubicBezTo>
                  <a:pt x="175742" y="59881"/>
                  <a:pt x="158471" y="77152"/>
                  <a:pt x="137166" y="77152"/>
                </a:cubicBezTo>
                <a:cubicBezTo>
                  <a:pt x="115861" y="77152"/>
                  <a:pt x="98590" y="59881"/>
                  <a:pt x="98590" y="38576"/>
                </a:cubicBezTo>
                <a:cubicBezTo>
                  <a:pt x="98590" y="17271"/>
                  <a:pt x="115861" y="0"/>
                  <a:pt x="137166" y="0"/>
                </a:cubicBezTo>
                <a:lnTo>
                  <a:pt x="137166" y="0"/>
                </a:lnTo>
                <a:moveTo>
                  <a:pt x="120021" y="114657"/>
                </a:moveTo>
                <a:lnTo>
                  <a:pt x="120021" y="180023"/>
                </a:lnTo>
                <a:lnTo>
                  <a:pt x="154311" y="180023"/>
                </a:lnTo>
                <a:lnTo>
                  <a:pt x="154311" y="114871"/>
                </a:lnTo>
                <a:cubicBezTo>
                  <a:pt x="148846" y="112621"/>
                  <a:pt x="142953" y="111443"/>
                  <a:pt x="136952" y="111443"/>
                </a:cubicBezTo>
                <a:cubicBezTo>
                  <a:pt x="131058" y="111443"/>
                  <a:pt x="125379" y="112568"/>
                  <a:pt x="120021" y="114657"/>
                </a:cubicBezTo>
                <a:moveTo>
                  <a:pt x="120021" y="205740"/>
                </a:moveTo>
                <a:lnTo>
                  <a:pt x="120021" y="261461"/>
                </a:lnTo>
                <a:cubicBezTo>
                  <a:pt x="120021" y="268587"/>
                  <a:pt x="114288" y="274320"/>
                  <a:pt x="107162" y="274320"/>
                </a:cubicBezTo>
                <a:cubicBezTo>
                  <a:pt x="100037" y="274320"/>
                  <a:pt x="94304" y="268587"/>
                  <a:pt x="94304" y="261461"/>
                </a:cubicBezTo>
                <a:lnTo>
                  <a:pt x="94304" y="138178"/>
                </a:lnTo>
                <a:lnTo>
                  <a:pt x="74855" y="165985"/>
                </a:lnTo>
                <a:cubicBezTo>
                  <a:pt x="70783" y="171825"/>
                  <a:pt x="62746" y="173218"/>
                  <a:pt x="56960" y="169146"/>
                </a:cubicBezTo>
                <a:cubicBezTo>
                  <a:pt x="51173" y="165074"/>
                  <a:pt x="49673" y="157037"/>
                  <a:pt x="53745" y="151197"/>
                </a:cubicBezTo>
                <a:lnTo>
                  <a:pt x="78284" y="116265"/>
                </a:lnTo>
                <a:cubicBezTo>
                  <a:pt x="91678" y="97137"/>
                  <a:pt x="113592" y="85725"/>
                  <a:pt x="136952" y="85725"/>
                </a:cubicBezTo>
                <a:cubicBezTo>
                  <a:pt x="160098" y="85725"/>
                  <a:pt x="181797" y="96869"/>
                  <a:pt x="195245" y="115729"/>
                </a:cubicBezTo>
                <a:lnTo>
                  <a:pt x="220480" y="151090"/>
                </a:lnTo>
                <a:cubicBezTo>
                  <a:pt x="224606" y="156877"/>
                  <a:pt x="223266" y="164913"/>
                  <a:pt x="217480" y="169039"/>
                </a:cubicBezTo>
                <a:cubicBezTo>
                  <a:pt x="211693" y="173165"/>
                  <a:pt x="203657" y="171825"/>
                  <a:pt x="199531" y="166039"/>
                </a:cubicBezTo>
                <a:lnTo>
                  <a:pt x="180029" y="138714"/>
                </a:lnTo>
                <a:lnTo>
                  <a:pt x="180029" y="261461"/>
                </a:lnTo>
                <a:cubicBezTo>
                  <a:pt x="180029" y="268587"/>
                  <a:pt x="174296" y="274320"/>
                  <a:pt x="167170" y="274320"/>
                </a:cubicBezTo>
                <a:cubicBezTo>
                  <a:pt x="160044" y="274320"/>
                  <a:pt x="154311" y="268587"/>
                  <a:pt x="154311" y="261461"/>
                </a:cubicBezTo>
                <a:lnTo>
                  <a:pt x="154311" y="205740"/>
                </a:lnTo>
                <a:lnTo>
                  <a:pt x="120021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Frequently Asked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28193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74732" y="26464"/>
                </a:moveTo>
                <a:cubicBezTo>
                  <a:pt x="77343" y="33354"/>
                  <a:pt x="73843" y="41021"/>
                  <a:pt x="66953" y="43633"/>
                </a:cubicBezTo>
                <a:lnTo>
                  <a:pt x="42894" y="52634"/>
                </a:lnTo>
                <a:cubicBezTo>
                  <a:pt x="41172" y="53300"/>
                  <a:pt x="40005" y="54967"/>
                  <a:pt x="40005" y="56801"/>
                </a:cubicBezTo>
                <a:lnTo>
                  <a:pt x="40005" y="128921"/>
                </a:lnTo>
                <a:cubicBezTo>
                  <a:pt x="40005" y="160814"/>
                  <a:pt x="65897" y="186706"/>
                  <a:pt x="97790" y="186706"/>
                </a:cubicBezTo>
                <a:lnTo>
                  <a:pt x="102235" y="186706"/>
                </a:lnTo>
                <a:lnTo>
                  <a:pt x="106680" y="186706"/>
                </a:lnTo>
                <a:cubicBezTo>
                  <a:pt x="138573" y="186706"/>
                  <a:pt x="164465" y="160814"/>
                  <a:pt x="164465" y="128921"/>
                </a:cubicBezTo>
                <a:lnTo>
                  <a:pt x="164465" y="56801"/>
                </a:lnTo>
                <a:cubicBezTo>
                  <a:pt x="164465" y="54967"/>
                  <a:pt x="163298" y="53300"/>
                  <a:pt x="161576" y="52634"/>
                </a:cubicBezTo>
                <a:lnTo>
                  <a:pt x="137573" y="43633"/>
                </a:lnTo>
                <a:cubicBezTo>
                  <a:pt x="130683" y="41021"/>
                  <a:pt x="127183" y="33354"/>
                  <a:pt x="129794" y="26464"/>
                </a:cubicBezTo>
                <a:cubicBezTo>
                  <a:pt x="132406" y="19574"/>
                  <a:pt x="140073" y="16074"/>
                  <a:pt x="146963" y="18685"/>
                </a:cubicBezTo>
                <a:lnTo>
                  <a:pt x="170966" y="27686"/>
                </a:lnTo>
                <a:cubicBezTo>
                  <a:pt x="183079" y="32187"/>
                  <a:pt x="191135" y="43799"/>
                  <a:pt x="191135" y="56801"/>
                </a:cubicBezTo>
                <a:lnTo>
                  <a:pt x="191135" y="128921"/>
                </a:lnTo>
                <a:cubicBezTo>
                  <a:pt x="191135" y="172538"/>
                  <a:pt x="158075" y="208431"/>
                  <a:pt x="115681" y="212876"/>
                </a:cubicBezTo>
                <a:cubicBezTo>
                  <a:pt x="117737" y="247880"/>
                  <a:pt x="146741" y="275606"/>
                  <a:pt x="182245" y="275606"/>
                </a:cubicBezTo>
                <a:cubicBezTo>
                  <a:pt x="219083" y="275606"/>
                  <a:pt x="248920" y="245769"/>
                  <a:pt x="248920" y="208931"/>
                </a:cubicBezTo>
                <a:lnTo>
                  <a:pt x="248920" y="166870"/>
                </a:lnTo>
                <a:cubicBezTo>
                  <a:pt x="230862" y="161203"/>
                  <a:pt x="217805" y="144367"/>
                  <a:pt x="217805" y="124476"/>
                </a:cubicBezTo>
                <a:cubicBezTo>
                  <a:pt x="217805" y="99918"/>
                  <a:pt x="237696" y="80026"/>
                  <a:pt x="262255" y="80026"/>
                </a:cubicBezTo>
                <a:cubicBezTo>
                  <a:pt x="286814" y="80026"/>
                  <a:pt x="306705" y="99917"/>
                  <a:pt x="306705" y="124476"/>
                </a:cubicBezTo>
                <a:cubicBezTo>
                  <a:pt x="306705" y="144367"/>
                  <a:pt x="293648" y="161203"/>
                  <a:pt x="275590" y="166870"/>
                </a:cubicBezTo>
                <a:lnTo>
                  <a:pt x="275590" y="208931"/>
                </a:lnTo>
                <a:cubicBezTo>
                  <a:pt x="275590" y="260493"/>
                  <a:pt x="233807" y="302276"/>
                  <a:pt x="182245" y="302276"/>
                </a:cubicBezTo>
                <a:cubicBezTo>
                  <a:pt x="132017" y="302276"/>
                  <a:pt x="91067" y="262604"/>
                  <a:pt x="89011" y="212932"/>
                </a:cubicBezTo>
                <a:cubicBezTo>
                  <a:pt x="46506" y="208542"/>
                  <a:pt x="13335" y="172593"/>
                  <a:pt x="13335" y="128921"/>
                </a:cubicBezTo>
                <a:lnTo>
                  <a:pt x="13335" y="56801"/>
                </a:lnTo>
                <a:cubicBezTo>
                  <a:pt x="13335" y="43855"/>
                  <a:pt x="21392" y="32242"/>
                  <a:pt x="33504" y="27686"/>
                </a:cubicBezTo>
                <a:lnTo>
                  <a:pt x="57563" y="18629"/>
                </a:lnTo>
                <a:cubicBezTo>
                  <a:pt x="64453" y="16018"/>
                  <a:pt x="72120" y="19518"/>
                  <a:pt x="74732" y="26408"/>
                </a:cubicBezTo>
                <a:lnTo>
                  <a:pt x="74732" y="26464"/>
                </a:lnTo>
                <a:moveTo>
                  <a:pt x="262255" y="106696"/>
                </a:moveTo>
                <a:cubicBezTo>
                  <a:pt x="252435" y="106696"/>
                  <a:pt x="244475" y="114656"/>
                  <a:pt x="244475" y="124476"/>
                </a:cubicBezTo>
                <a:cubicBezTo>
                  <a:pt x="244475" y="134296"/>
                  <a:pt x="252435" y="142256"/>
                  <a:pt x="262255" y="142256"/>
                </a:cubicBezTo>
                <a:cubicBezTo>
                  <a:pt x="272075" y="142256"/>
                  <a:pt x="280035" y="134296"/>
                  <a:pt x="280035" y="124476"/>
                </a:cubicBezTo>
                <a:cubicBezTo>
                  <a:pt x="280035" y="114656"/>
                  <a:pt x="272075" y="106696"/>
                  <a:pt x="262255" y="10669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174396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80035" y="15002"/>
                </a:moveTo>
                <a:cubicBezTo>
                  <a:pt x="280035" y="6688"/>
                  <a:pt x="273347" y="0"/>
                  <a:pt x="265033" y="0"/>
                </a:cubicBezTo>
                <a:cubicBezTo>
                  <a:pt x="256720" y="0"/>
                  <a:pt x="250031" y="6688"/>
                  <a:pt x="250031" y="15002"/>
                </a:cubicBezTo>
                <a:cubicBezTo>
                  <a:pt x="250031" y="16690"/>
                  <a:pt x="249969" y="18377"/>
                  <a:pt x="249906" y="20003"/>
                </a:cubicBezTo>
                <a:lnTo>
                  <a:pt x="70134" y="20003"/>
                </a:lnTo>
                <a:cubicBezTo>
                  <a:pt x="70009" y="18377"/>
                  <a:pt x="70009" y="16690"/>
                  <a:pt x="70009" y="15002"/>
                </a:cubicBezTo>
                <a:cubicBezTo>
                  <a:pt x="70009" y="6688"/>
                  <a:pt x="63320" y="0"/>
                  <a:pt x="55007" y="0"/>
                </a:cubicBezTo>
                <a:cubicBezTo>
                  <a:pt x="46693" y="0"/>
                  <a:pt x="40005" y="6688"/>
                  <a:pt x="40005" y="15002"/>
                </a:cubicBezTo>
                <a:cubicBezTo>
                  <a:pt x="40005" y="49756"/>
                  <a:pt x="55319" y="78697"/>
                  <a:pt x="76322" y="103700"/>
                </a:cubicBezTo>
                <a:cubicBezTo>
                  <a:pt x="93324" y="123953"/>
                  <a:pt x="114764" y="142455"/>
                  <a:pt x="136204" y="160020"/>
                </a:cubicBezTo>
                <a:cubicBezTo>
                  <a:pt x="114764" y="177585"/>
                  <a:pt x="93324" y="196087"/>
                  <a:pt x="76322" y="216340"/>
                </a:cubicBezTo>
                <a:cubicBezTo>
                  <a:pt x="55319" y="241343"/>
                  <a:pt x="40005" y="270284"/>
                  <a:pt x="40005" y="305038"/>
                </a:cubicBezTo>
                <a:cubicBezTo>
                  <a:pt x="40005" y="313352"/>
                  <a:pt x="46693" y="320040"/>
                  <a:pt x="55007" y="320040"/>
                </a:cubicBezTo>
                <a:cubicBezTo>
                  <a:pt x="63320" y="320040"/>
                  <a:pt x="70009" y="313352"/>
                  <a:pt x="70009" y="305038"/>
                </a:cubicBezTo>
                <a:cubicBezTo>
                  <a:pt x="70009" y="303350"/>
                  <a:pt x="70071" y="301663"/>
                  <a:pt x="70134" y="300038"/>
                </a:cubicBezTo>
                <a:lnTo>
                  <a:pt x="249844" y="300038"/>
                </a:lnTo>
                <a:cubicBezTo>
                  <a:pt x="249969" y="301663"/>
                  <a:pt x="249969" y="303350"/>
                  <a:pt x="249969" y="305038"/>
                </a:cubicBezTo>
                <a:cubicBezTo>
                  <a:pt x="249969" y="313352"/>
                  <a:pt x="256657" y="320040"/>
                  <a:pt x="264971" y="320040"/>
                </a:cubicBezTo>
                <a:cubicBezTo>
                  <a:pt x="273284" y="320040"/>
                  <a:pt x="279973" y="313352"/>
                  <a:pt x="279973" y="305038"/>
                </a:cubicBezTo>
                <a:cubicBezTo>
                  <a:pt x="279973" y="270284"/>
                  <a:pt x="264658" y="241343"/>
                  <a:pt x="243656" y="216340"/>
                </a:cubicBezTo>
                <a:cubicBezTo>
                  <a:pt x="230779" y="201025"/>
                  <a:pt x="215402" y="186773"/>
                  <a:pt x="199400" y="173084"/>
                </a:cubicBezTo>
                <a:cubicBezTo>
                  <a:pt x="193962" y="177522"/>
                  <a:pt x="188586" y="181898"/>
                  <a:pt x="183335" y="186148"/>
                </a:cubicBezTo>
                <a:lnTo>
                  <a:pt x="183335" y="186148"/>
                </a:lnTo>
                <a:lnTo>
                  <a:pt x="181960" y="187273"/>
                </a:lnTo>
                <a:cubicBezTo>
                  <a:pt x="179835" y="188961"/>
                  <a:pt x="177772" y="190711"/>
                  <a:pt x="175647" y="192337"/>
                </a:cubicBezTo>
                <a:cubicBezTo>
                  <a:pt x="182648" y="198212"/>
                  <a:pt x="189461" y="204088"/>
                  <a:pt x="195837" y="210026"/>
                </a:cubicBezTo>
                <a:lnTo>
                  <a:pt x="123953" y="210026"/>
                </a:lnTo>
                <a:cubicBezTo>
                  <a:pt x="137705" y="197275"/>
                  <a:pt x="153144" y="184773"/>
                  <a:pt x="169084" y="171896"/>
                </a:cubicBezTo>
                <a:cubicBezTo>
                  <a:pt x="169271" y="171771"/>
                  <a:pt x="169396" y="171646"/>
                  <a:pt x="169584" y="171521"/>
                </a:cubicBezTo>
                <a:lnTo>
                  <a:pt x="170022" y="171146"/>
                </a:lnTo>
                <a:cubicBezTo>
                  <a:pt x="195837" y="150269"/>
                  <a:pt x="222966" y="128266"/>
                  <a:pt x="243593" y="103700"/>
                </a:cubicBezTo>
                <a:cubicBezTo>
                  <a:pt x="264721" y="78697"/>
                  <a:pt x="280035" y="49756"/>
                  <a:pt x="280035" y="15002"/>
                </a:cubicBezTo>
                <a:lnTo>
                  <a:pt x="280035" y="15002"/>
                </a:lnTo>
                <a:moveTo>
                  <a:pt x="95699" y="240030"/>
                </a:moveTo>
                <a:lnTo>
                  <a:pt x="224341" y="240030"/>
                </a:lnTo>
                <a:cubicBezTo>
                  <a:pt x="232091" y="249844"/>
                  <a:pt x="238342" y="259782"/>
                  <a:pt x="242718" y="270034"/>
                </a:cubicBezTo>
                <a:lnTo>
                  <a:pt x="77322" y="270034"/>
                </a:lnTo>
                <a:cubicBezTo>
                  <a:pt x="81698" y="259782"/>
                  <a:pt x="87949" y="249844"/>
                  <a:pt x="95699" y="240030"/>
                </a:cubicBezTo>
                <a:lnTo>
                  <a:pt x="95699" y="240030"/>
                </a:lnTo>
                <a:moveTo>
                  <a:pt x="77322" y="50006"/>
                </a:moveTo>
                <a:lnTo>
                  <a:pt x="242655" y="50006"/>
                </a:lnTo>
                <a:cubicBezTo>
                  <a:pt x="238280" y="60258"/>
                  <a:pt x="232029" y="70196"/>
                  <a:pt x="224278" y="80010"/>
                </a:cubicBezTo>
                <a:lnTo>
                  <a:pt x="95637" y="80010"/>
                </a:lnTo>
                <a:cubicBezTo>
                  <a:pt x="87886" y="70196"/>
                  <a:pt x="81635" y="60258"/>
                  <a:pt x="77260" y="50006"/>
                </a:cubicBezTo>
                <a:lnTo>
                  <a:pt x="77322" y="50006"/>
                </a:lnTo>
                <a:moveTo>
                  <a:pt x="195962" y="110014"/>
                </a:moveTo>
                <a:cubicBezTo>
                  <a:pt x="184836" y="120265"/>
                  <a:pt x="172709" y="130391"/>
                  <a:pt x="160020" y="140705"/>
                </a:cubicBezTo>
                <a:cubicBezTo>
                  <a:pt x="147331" y="130391"/>
                  <a:pt x="135204" y="120265"/>
                  <a:pt x="124078" y="110014"/>
                </a:cubicBezTo>
                <a:lnTo>
                  <a:pt x="195962" y="1100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420599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60020" y="31754"/>
                </a:moveTo>
                <a:lnTo>
                  <a:pt x="45631" y="80260"/>
                </a:lnTo>
                <a:cubicBezTo>
                  <a:pt x="41943" y="81823"/>
                  <a:pt x="39942" y="85136"/>
                  <a:pt x="40005" y="88261"/>
                </a:cubicBezTo>
                <a:cubicBezTo>
                  <a:pt x="40317" y="145393"/>
                  <a:pt x="64008" y="244093"/>
                  <a:pt x="156519" y="288349"/>
                </a:cubicBezTo>
                <a:cubicBezTo>
                  <a:pt x="158770" y="289411"/>
                  <a:pt x="161395" y="289411"/>
                  <a:pt x="163583" y="288349"/>
                </a:cubicBezTo>
                <a:cubicBezTo>
                  <a:pt x="256094" y="244031"/>
                  <a:pt x="279785" y="145393"/>
                  <a:pt x="280035" y="88198"/>
                </a:cubicBezTo>
                <a:cubicBezTo>
                  <a:pt x="280035" y="85073"/>
                  <a:pt x="278097" y="81823"/>
                  <a:pt x="274409" y="80197"/>
                </a:cubicBezTo>
                <a:lnTo>
                  <a:pt x="160020" y="31754"/>
                </a:lnTo>
                <a:moveTo>
                  <a:pt x="168396" y="2688"/>
                </a:moveTo>
                <a:lnTo>
                  <a:pt x="286098" y="52632"/>
                </a:lnTo>
                <a:cubicBezTo>
                  <a:pt x="299850" y="58445"/>
                  <a:pt x="310101" y="72009"/>
                  <a:pt x="310039" y="88386"/>
                </a:cubicBezTo>
                <a:cubicBezTo>
                  <a:pt x="309726" y="150394"/>
                  <a:pt x="284223" y="263846"/>
                  <a:pt x="176522" y="315414"/>
                </a:cubicBezTo>
                <a:cubicBezTo>
                  <a:pt x="166083" y="320415"/>
                  <a:pt x="153957" y="320415"/>
                  <a:pt x="143518" y="315414"/>
                </a:cubicBezTo>
                <a:cubicBezTo>
                  <a:pt x="35817" y="263846"/>
                  <a:pt x="10314" y="150394"/>
                  <a:pt x="10001" y="88386"/>
                </a:cubicBezTo>
                <a:cubicBezTo>
                  <a:pt x="9939" y="72009"/>
                  <a:pt x="20190" y="58445"/>
                  <a:pt x="33942" y="52632"/>
                </a:cubicBezTo>
                <a:lnTo>
                  <a:pt x="151706" y="2688"/>
                </a:lnTo>
                <a:cubicBezTo>
                  <a:pt x="154269" y="1500"/>
                  <a:pt x="157145" y="875"/>
                  <a:pt x="160020" y="875"/>
                </a:cubicBezTo>
                <a:cubicBezTo>
                  <a:pt x="162895" y="875"/>
                  <a:pt x="165771" y="1500"/>
                  <a:pt x="168396" y="2688"/>
                </a:cubicBezTo>
                <a:lnTo>
                  <a:pt x="168396" y="26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66802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41143" y="289248"/>
                </a:moveTo>
                <a:lnTo>
                  <a:pt x="139580" y="287810"/>
                </a:lnTo>
                <a:lnTo>
                  <a:pt x="30066" y="186110"/>
                </a:lnTo>
                <a:cubicBezTo>
                  <a:pt x="10876" y="168296"/>
                  <a:pt x="0" y="143292"/>
                  <a:pt x="0" y="117102"/>
                </a:cubicBezTo>
                <a:lnTo>
                  <a:pt x="0" y="115039"/>
                </a:lnTo>
                <a:cubicBezTo>
                  <a:pt x="0" y="71033"/>
                  <a:pt x="31254" y="33279"/>
                  <a:pt x="74509" y="25028"/>
                </a:cubicBezTo>
                <a:cubicBezTo>
                  <a:pt x="99138" y="20277"/>
                  <a:pt x="124328" y="25965"/>
                  <a:pt x="144393" y="40092"/>
                </a:cubicBezTo>
                <a:cubicBezTo>
                  <a:pt x="150019" y="44092"/>
                  <a:pt x="155270" y="48718"/>
                  <a:pt x="160020" y="54031"/>
                </a:cubicBezTo>
                <a:cubicBezTo>
                  <a:pt x="162645" y="51031"/>
                  <a:pt x="165458" y="48281"/>
                  <a:pt x="168459" y="45718"/>
                </a:cubicBezTo>
                <a:cubicBezTo>
                  <a:pt x="170772" y="43717"/>
                  <a:pt x="173147" y="41842"/>
                  <a:pt x="175647" y="40092"/>
                </a:cubicBezTo>
                <a:lnTo>
                  <a:pt x="175647" y="40092"/>
                </a:lnTo>
                <a:cubicBezTo>
                  <a:pt x="195712" y="25965"/>
                  <a:pt x="220903" y="20277"/>
                  <a:pt x="245531" y="24965"/>
                </a:cubicBezTo>
                <a:cubicBezTo>
                  <a:pt x="288786" y="33216"/>
                  <a:pt x="320040" y="71033"/>
                  <a:pt x="320040" y="115039"/>
                </a:cubicBezTo>
                <a:lnTo>
                  <a:pt x="320040" y="117102"/>
                </a:lnTo>
                <a:cubicBezTo>
                  <a:pt x="320040" y="143292"/>
                  <a:pt x="309164" y="168296"/>
                  <a:pt x="289974" y="186110"/>
                </a:cubicBezTo>
                <a:lnTo>
                  <a:pt x="180460" y="287810"/>
                </a:lnTo>
                <a:lnTo>
                  <a:pt x="178898" y="289248"/>
                </a:lnTo>
                <a:cubicBezTo>
                  <a:pt x="173772" y="293999"/>
                  <a:pt x="167021" y="296687"/>
                  <a:pt x="160020" y="296687"/>
                </a:cubicBezTo>
                <a:cubicBezTo>
                  <a:pt x="153019" y="296687"/>
                  <a:pt x="146268" y="294061"/>
                  <a:pt x="141143" y="289248"/>
                </a:cubicBezTo>
                <a:lnTo>
                  <a:pt x="141143" y="289248"/>
                </a:lnTo>
                <a:moveTo>
                  <a:pt x="149456" y="87223"/>
                </a:moveTo>
                <a:cubicBezTo>
                  <a:pt x="149206" y="87035"/>
                  <a:pt x="149019" y="86785"/>
                  <a:pt x="148831" y="86535"/>
                </a:cubicBezTo>
                <a:lnTo>
                  <a:pt x="137705" y="74034"/>
                </a:lnTo>
                <a:lnTo>
                  <a:pt x="137642" y="73971"/>
                </a:lnTo>
                <a:lnTo>
                  <a:pt x="137642" y="73971"/>
                </a:lnTo>
                <a:cubicBezTo>
                  <a:pt x="123203" y="57782"/>
                  <a:pt x="101388" y="50406"/>
                  <a:pt x="80135" y="54469"/>
                </a:cubicBezTo>
                <a:cubicBezTo>
                  <a:pt x="51006" y="60032"/>
                  <a:pt x="30004" y="85410"/>
                  <a:pt x="30004" y="115039"/>
                </a:cubicBezTo>
                <a:lnTo>
                  <a:pt x="30004" y="117102"/>
                </a:lnTo>
                <a:cubicBezTo>
                  <a:pt x="30004" y="134916"/>
                  <a:pt x="37442" y="151981"/>
                  <a:pt x="50506" y="164107"/>
                </a:cubicBezTo>
                <a:lnTo>
                  <a:pt x="160020" y="265808"/>
                </a:lnTo>
                <a:lnTo>
                  <a:pt x="269534" y="164107"/>
                </a:lnTo>
                <a:cubicBezTo>
                  <a:pt x="282598" y="151981"/>
                  <a:pt x="290036" y="134916"/>
                  <a:pt x="290036" y="117102"/>
                </a:cubicBezTo>
                <a:lnTo>
                  <a:pt x="290036" y="115039"/>
                </a:lnTo>
                <a:cubicBezTo>
                  <a:pt x="290036" y="85473"/>
                  <a:pt x="269034" y="60032"/>
                  <a:pt x="239968" y="54469"/>
                </a:cubicBezTo>
                <a:cubicBezTo>
                  <a:pt x="218715" y="50406"/>
                  <a:pt x="196837" y="57844"/>
                  <a:pt x="182460" y="73971"/>
                </a:cubicBezTo>
                <a:cubicBezTo>
                  <a:pt x="182460" y="73971"/>
                  <a:pt x="182460" y="73971"/>
                  <a:pt x="182398" y="74034"/>
                </a:cubicBezTo>
                <a:cubicBezTo>
                  <a:pt x="182335" y="74096"/>
                  <a:pt x="182398" y="74034"/>
                  <a:pt x="182335" y="74096"/>
                </a:cubicBezTo>
                <a:lnTo>
                  <a:pt x="171209" y="86598"/>
                </a:lnTo>
                <a:cubicBezTo>
                  <a:pt x="171021" y="86848"/>
                  <a:pt x="170771" y="87035"/>
                  <a:pt x="170584" y="87285"/>
                </a:cubicBezTo>
                <a:cubicBezTo>
                  <a:pt x="167771" y="90098"/>
                  <a:pt x="163958" y="91661"/>
                  <a:pt x="160020" y="91661"/>
                </a:cubicBezTo>
                <a:cubicBezTo>
                  <a:pt x="156082" y="91661"/>
                  <a:pt x="152269" y="90098"/>
                  <a:pt x="149456" y="87285"/>
                </a:cubicBezTo>
                <a:lnTo>
                  <a:pt x="149456" y="872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922270" y="2745440"/>
            <a:ext cx="1828800" cy="2926080"/>
          </a:xfrm>
          <a:custGeom>
            <a:avLst/>
            <a:gdLst/>
            <a:ahLst/>
            <a:cxnLst/>
            <a:rect l="l" t="t" r="r" b="b"/>
            <a:pathLst>
              <a:path w="1828800" h="2926080">
                <a:moveTo>
                  <a:pt x="0" y="292608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is diagnosed through various tests and procedures.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include ECGs, echocardiograms, stress tests, and blood tests.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922270" y="2281504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Diagnosis Methods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68473" y="2745440"/>
            <a:ext cx="1828800" cy="2926080"/>
          </a:xfrm>
          <a:custGeom>
            <a:avLst/>
            <a:gdLst/>
            <a:ahLst/>
            <a:cxnLst/>
            <a:rect l="l" t="t" r="r" b="b"/>
            <a:pathLst>
              <a:path w="1828800" h="2926080">
                <a:moveTo>
                  <a:pt x="0" y="292608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Genetics play a significant role in heart disease risk.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Other factors include high blood pressure, high cholesterol, smoking, and obesity.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168473" y="2281504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Risk Factors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14676" y="2745440"/>
            <a:ext cx="1828800" cy="2926080"/>
          </a:xfrm>
          <a:custGeom>
            <a:avLst/>
            <a:gdLst/>
            <a:ahLst/>
            <a:cxnLst/>
            <a:rect l="l" t="t" r="r" b="b"/>
            <a:pathLst>
              <a:path w="1828800" h="2926080">
                <a:moveTo>
                  <a:pt x="0" y="292608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forms of heart disease can be prevented.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Lifestyle modifications can significantly reduce the risk.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14676" y="2281504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Prevention Strategies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60879" y="2745440"/>
            <a:ext cx="1828800" cy="2926080"/>
          </a:xfrm>
          <a:custGeom>
            <a:avLst/>
            <a:gdLst/>
            <a:ahLst/>
            <a:cxnLst/>
            <a:rect l="l" t="t" r="r" b="b"/>
            <a:pathLst>
              <a:path w="1828800" h="2926080">
                <a:moveTo>
                  <a:pt x="0" y="292608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symptoms of a heart attack include chest pain and shortness of breath.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Nausea and fatigue are also important signs to watch for.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660879" y="2281504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Attack Symptoms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02310" y="173919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62230" y="62230"/>
                </a:moveTo>
                <a:cubicBezTo>
                  <a:pt x="81844" y="62230"/>
                  <a:pt x="97790" y="78176"/>
                  <a:pt x="97790" y="97790"/>
                </a:cubicBezTo>
                <a:lnTo>
                  <a:pt x="97790" y="160020"/>
                </a:lnTo>
                <a:lnTo>
                  <a:pt x="26670" y="160020"/>
                </a:lnTo>
                <a:lnTo>
                  <a:pt x="26670" y="97790"/>
                </a:lnTo>
                <a:cubicBezTo>
                  <a:pt x="26670" y="78176"/>
                  <a:pt x="42616" y="62230"/>
                  <a:pt x="62230" y="62230"/>
                </a:cubicBezTo>
                <a:lnTo>
                  <a:pt x="62230" y="62230"/>
                </a:lnTo>
                <a:moveTo>
                  <a:pt x="0" y="97790"/>
                </a:moveTo>
                <a:lnTo>
                  <a:pt x="0" y="222250"/>
                </a:lnTo>
                <a:cubicBezTo>
                  <a:pt x="0" y="256643"/>
                  <a:pt x="27837" y="284480"/>
                  <a:pt x="62230" y="284480"/>
                </a:cubicBezTo>
                <a:cubicBezTo>
                  <a:pt x="96623" y="284480"/>
                  <a:pt x="124460" y="256643"/>
                  <a:pt x="124460" y="222250"/>
                </a:cubicBezTo>
                <a:lnTo>
                  <a:pt x="124460" y="97790"/>
                </a:lnTo>
                <a:cubicBezTo>
                  <a:pt x="124460" y="63397"/>
                  <a:pt x="96623" y="35560"/>
                  <a:pt x="62230" y="35560"/>
                </a:cubicBezTo>
                <a:cubicBezTo>
                  <a:pt x="27837" y="35560"/>
                  <a:pt x="0" y="63397"/>
                  <a:pt x="0" y="97790"/>
                </a:cubicBezTo>
                <a:moveTo>
                  <a:pt x="231140" y="257810"/>
                </a:moveTo>
                <a:cubicBezTo>
                  <a:pt x="196747" y="257810"/>
                  <a:pt x="168910" y="229973"/>
                  <a:pt x="168910" y="195580"/>
                </a:cubicBezTo>
                <a:cubicBezTo>
                  <a:pt x="168910" y="183245"/>
                  <a:pt x="172522" y="171688"/>
                  <a:pt x="178745" y="162020"/>
                </a:cubicBezTo>
                <a:lnTo>
                  <a:pt x="264700" y="247976"/>
                </a:lnTo>
                <a:cubicBezTo>
                  <a:pt x="255032" y="254199"/>
                  <a:pt x="243475" y="257810"/>
                  <a:pt x="231140" y="257810"/>
                </a:cubicBezTo>
                <a:lnTo>
                  <a:pt x="231140" y="257810"/>
                </a:lnTo>
                <a:moveTo>
                  <a:pt x="197580" y="143185"/>
                </a:moveTo>
                <a:cubicBezTo>
                  <a:pt x="207248" y="136962"/>
                  <a:pt x="218805" y="133350"/>
                  <a:pt x="231140" y="133350"/>
                </a:cubicBezTo>
                <a:cubicBezTo>
                  <a:pt x="265533" y="133350"/>
                  <a:pt x="293370" y="161187"/>
                  <a:pt x="293370" y="195580"/>
                </a:cubicBezTo>
                <a:cubicBezTo>
                  <a:pt x="293370" y="207915"/>
                  <a:pt x="289758" y="219472"/>
                  <a:pt x="283535" y="229140"/>
                </a:cubicBezTo>
                <a:lnTo>
                  <a:pt x="197580" y="143185"/>
                </a:lnTo>
                <a:moveTo>
                  <a:pt x="231140" y="284480"/>
                </a:moveTo>
                <a:cubicBezTo>
                  <a:pt x="280238" y="284480"/>
                  <a:pt x="320040" y="244678"/>
                  <a:pt x="320040" y="195580"/>
                </a:cubicBezTo>
                <a:cubicBezTo>
                  <a:pt x="320040" y="146482"/>
                  <a:pt x="280238" y="106680"/>
                  <a:pt x="231140" y="106680"/>
                </a:cubicBezTo>
                <a:cubicBezTo>
                  <a:pt x="182042" y="106680"/>
                  <a:pt x="142240" y="146482"/>
                  <a:pt x="142240" y="195580"/>
                </a:cubicBezTo>
                <a:cubicBezTo>
                  <a:pt x="142240" y="244678"/>
                  <a:pt x="182042" y="284480"/>
                  <a:pt x="231140" y="2844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85800" y="2745440"/>
            <a:ext cx="1828800" cy="2926080"/>
          </a:xfrm>
          <a:custGeom>
            <a:avLst/>
            <a:gdLst/>
            <a:ahLst/>
            <a:cxnLst/>
            <a:rect l="l" t="t" r="r" b="b"/>
            <a:pathLst>
              <a:path w="1828800" h="2926080">
                <a:moveTo>
                  <a:pt x="0" y="292608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Coronary artery disease is the most common type of heart disease.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failure and arrhythmias are also prevalent forms.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685800" y="2281504"/>
            <a:ext cx="1828800" cy="365760"/>
          </a:xfrm>
          <a:custGeom>
            <a:avLst/>
            <a:gdLst/>
            <a:ahLst/>
            <a:cxnLst/>
            <a:rect l="l" t="t" r="r" b="b"/>
            <a:pathLst>
              <a:path w="1828800" h="365760">
                <a:moveTo>
                  <a:pt x="0" y="36576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Heart Disease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0"/>
            <a:ext cx="2472671" cy="6217920"/>
          </a:xfrm>
          <a:custGeom>
            <a:avLst/>
            <a:gdLst/>
            <a:ahLst/>
            <a:cxnLst/>
            <a:rect l="l" t="t" r="r" b="b"/>
            <a:pathLst>
              <a:path w="2472671" h="6217920">
                <a:moveTo>
                  <a:pt x="0" y="6217920"/>
                </a:moveTo>
                <a:lnTo>
                  <a:pt x="0" y="0"/>
                </a:lnTo>
                <a:lnTo>
                  <a:pt x="2472671" y="0"/>
                </a:lnTo>
                <a:lnTo>
                  <a:pt x="2472671" y="6217920"/>
                </a:lnTo>
                <a:lnTo>
                  <a:pt x="0" y="621792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2000" cy="657488"/>
          </a:xfrm>
          <a:custGeom>
            <a:avLst/>
            <a:gdLst/>
            <a:ahLst/>
            <a:cxnLst/>
            <a:rect l="l" t="t" r="r" b="b"/>
            <a:pathLst>
              <a:path w="12192000" h="657488">
                <a:moveTo>
                  <a:pt x="0" y="65748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93538" y="548639"/>
            <a:ext cx="7491988" cy="696501"/>
          </a:xfrm>
          <a:custGeom>
            <a:avLst/>
            <a:gdLst/>
            <a:ahLst/>
            <a:cxnLst/>
            <a:rect l="l" t="t" r="r" b="b"/>
            <a:pathLst>
              <a:path w="7491988" h="696501">
                <a:moveTo>
                  <a:pt x="0" y="696501"/>
                </a:moveTo>
                <a:lnTo>
                  <a:pt x="0" y="0"/>
                </a:lnTo>
                <a:lnTo>
                  <a:pt x="7491988" y="0"/>
                </a:lnTo>
                <a:lnTo>
                  <a:pt x="749198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 and Outcomes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76657" y="5406145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analyze the risk factors linked to heart disease.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assess the effectiveness of various preventive measures.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76657" y="5073913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Risk Factors and Prevention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76657" y="3889270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4221502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apply their understanding of heart disease to practical scenarios.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evaluate case studies to assess its real-life impact.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76657" y="27187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Causes and Symptoms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76657" y="30509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explain the underlying causes of heart disease.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recognize common symptoms associated with it.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76657" y="1507034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Heart Disease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1839266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identify and categorize the major types of heart disease.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describe the characteristics of each type.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2" y="4226560"/>
                  <a:pt x="0" y="4200148"/>
                  <a:pt x="0" y="4167567"/>
                </a:cubicBezTo>
                <a:lnTo>
                  <a:pt x="0" y="58993"/>
                </a:lnTo>
                <a:cubicBezTo>
                  <a:pt x="0" y="26412"/>
                  <a:pt x="26412" y="0"/>
                  <a:pt x="58993" y="0"/>
                </a:cubicBezTo>
                <a:lnTo>
                  <a:pt x="2044127" y="0"/>
                </a:lnTo>
                <a:cubicBezTo>
                  <a:pt x="2076708" y="0"/>
                  <a:pt x="2103120" y="26412"/>
                  <a:pt x="2103120" y="58993"/>
                </a:cubicBezTo>
                <a:lnTo>
                  <a:pt x="2103120" y="4167567"/>
                </a:lnTo>
                <a:cubicBezTo>
                  <a:pt x="2103120" y="4200148"/>
                  <a:pt x="2076708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and Key Terms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9666802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echocardiogram uses sound waves to produce images of the heart.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test allows for real-time assessment of the heart's structure and function.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9666802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Echocardiogram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420599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electrocardiogram (ECG) measures the heart's electrical activity.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diagnosing various heart conditions by visualizing heart rhythms.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420599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Electrocardiogram (ECG)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174396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Coronary artery disease is characterized by the narrowing or blockage of coronary arteries.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condition can limit blood flow to the heart and result in chest pain or heart attacks.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174396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Coronary Artery Disease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92819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encompasses conditions that impair heart function.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lead to severe health issues if not properly managed.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92819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Disease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91723" y="2708116"/>
            <a:ext cx="1816955" cy="2926080"/>
          </a:xfrm>
          <a:custGeom>
            <a:avLst/>
            <a:gdLst/>
            <a:ahLst/>
            <a:cxnLst/>
            <a:rect l="l" t="t" r="r" b="b"/>
            <a:pathLst>
              <a:path w="1816955" h="2926080">
                <a:moveTo>
                  <a:pt x="0" y="2926080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cardiovascular system comprises the heart, blood vessels, and blood.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plays a crucial role in transporting nutrients and oxygen throughout the body.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691723" y="2185968"/>
            <a:ext cx="1816955" cy="457521"/>
          </a:xfrm>
          <a:custGeom>
            <a:avLst/>
            <a:gdLst/>
            <a:ahLst/>
            <a:cxnLst/>
            <a:rect l="l" t="t" r="r" b="b"/>
            <a:pathLst>
              <a:path w="1816955" h="457521">
                <a:moveTo>
                  <a:pt x="0" y="457521"/>
                </a:moveTo>
                <a:lnTo>
                  <a:pt x="0" y="0"/>
                </a:lnTo>
                <a:lnTo>
                  <a:pt x="1816955" y="0"/>
                </a:lnTo>
                <a:lnTo>
                  <a:pt x="1816955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Cardiovascular System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397" y="-1"/>
            <a:ext cx="8991600" cy="1875827"/>
          </a:xfrm>
          <a:custGeom>
            <a:avLst/>
            <a:gdLst/>
            <a:ahLst/>
            <a:cxnLst/>
            <a:rect l="l" t="t" r="r" b="b"/>
            <a:pathLst>
              <a:path w="8991600" h="1875827">
                <a:moveTo>
                  <a:pt x="0" y="1875827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1875827"/>
                </a:lnTo>
                <a:lnTo>
                  <a:pt x="0" y="1875827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Materials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82138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 with a detailed 3D model of the heart.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its anatomy and functions dynamically.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82138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3D Heart Model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8190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detailed heart diagrams.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are crucial for understanding heart structure.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98190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Diagrams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2138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the video on the heart and blood vessels.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circulatory system and its functions.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82138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and Vessels Video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98190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real-life patient case studies on heart disease.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the challenges and treatments involved.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8190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Case Studies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2870" y="0"/>
                </a:moveTo>
                <a:cubicBezTo>
                  <a:pt x="93387" y="0"/>
                  <a:pt x="85725" y="7662"/>
                  <a:pt x="85725" y="17145"/>
                </a:cubicBezTo>
                <a:cubicBezTo>
                  <a:pt x="76242" y="17145"/>
                  <a:pt x="68580" y="24807"/>
                  <a:pt x="68580" y="34290"/>
                </a:cubicBezTo>
                <a:lnTo>
                  <a:pt x="68580" y="154305"/>
                </a:lnTo>
                <a:cubicBezTo>
                  <a:pt x="68580" y="163788"/>
                  <a:pt x="76242" y="171450"/>
                  <a:pt x="85725" y="171450"/>
                </a:cubicBezTo>
                <a:cubicBezTo>
                  <a:pt x="85725" y="180933"/>
                  <a:pt x="93387" y="188595"/>
                  <a:pt x="102870" y="188595"/>
                </a:cubicBezTo>
                <a:lnTo>
                  <a:pt x="120015" y="188595"/>
                </a:lnTo>
                <a:cubicBezTo>
                  <a:pt x="129498" y="188595"/>
                  <a:pt x="137160" y="180933"/>
                  <a:pt x="137160" y="171450"/>
                </a:cubicBezTo>
                <a:cubicBezTo>
                  <a:pt x="146643" y="171450"/>
                  <a:pt x="154305" y="163788"/>
                  <a:pt x="154305" y="154305"/>
                </a:cubicBezTo>
                <a:lnTo>
                  <a:pt x="154305" y="34290"/>
                </a:lnTo>
                <a:cubicBezTo>
                  <a:pt x="154305" y="24807"/>
                  <a:pt x="146643" y="17145"/>
                  <a:pt x="137160" y="17145"/>
                </a:cubicBezTo>
                <a:cubicBezTo>
                  <a:pt x="137160" y="7662"/>
                  <a:pt x="129498" y="0"/>
                  <a:pt x="120015" y="0"/>
                </a:cubicBezTo>
                <a:lnTo>
                  <a:pt x="102870" y="0"/>
                </a:lnTo>
                <a:moveTo>
                  <a:pt x="94298" y="145733"/>
                </a:moveTo>
                <a:lnTo>
                  <a:pt x="94298" y="42863"/>
                </a:lnTo>
                <a:lnTo>
                  <a:pt x="128588" y="42863"/>
                </a:lnTo>
                <a:lnTo>
                  <a:pt x="128588" y="145733"/>
                </a:lnTo>
                <a:lnTo>
                  <a:pt x="94298" y="145733"/>
                </a:lnTo>
                <a:moveTo>
                  <a:pt x="12859" y="248603"/>
                </a:moveTo>
                <a:cubicBezTo>
                  <a:pt x="5733" y="248603"/>
                  <a:pt x="0" y="254335"/>
                  <a:pt x="0" y="261461"/>
                </a:cubicBezTo>
                <a:cubicBezTo>
                  <a:pt x="0" y="268587"/>
                  <a:pt x="5733" y="274320"/>
                  <a:pt x="12859" y="274320"/>
                </a:cubicBezTo>
                <a:lnTo>
                  <a:pt x="171450" y="274320"/>
                </a:lnTo>
                <a:lnTo>
                  <a:pt x="261461" y="274320"/>
                </a:lnTo>
                <a:cubicBezTo>
                  <a:pt x="268587" y="274320"/>
                  <a:pt x="274320" y="268587"/>
                  <a:pt x="274320" y="261461"/>
                </a:cubicBezTo>
                <a:cubicBezTo>
                  <a:pt x="274320" y="254335"/>
                  <a:pt x="268587" y="248603"/>
                  <a:pt x="261461" y="248603"/>
                </a:cubicBezTo>
                <a:lnTo>
                  <a:pt x="239494" y="248603"/>
                </a:lnTo>
                <a:cubicBezTo>
                  <a:pt x="260872" y="229743"/>
                  <a:pt x="274320" y="202150"/>
                  <a:pt x="274320" y="171450"/>
                </a:cubicBezTo>
                <a:cubicBezTo>
                  <a:pt x="274320" y="114657"/>
                  <a:pt x="228243" y="68580"/>
                  <a:pt x="171450" y="68580"/>
                </a:cubicBezTo>
                <a:lnTo>
                  <a:pt x="171450" y="68580"/>
                </a:lnTo>
                <a:lnTo>
                  <a:pt x="171450" y="94297"/>
                </a:lnTo>
                <a:lnTo>
                  <a:pt x="171450" y="94297"/>
                </a:lnTo>
                <a:cubicBezTo>
                  <a:pt x="214045" y="94297"/>
                  <a:pt x="248603" y="128855"/>
                  <a:pt x="248603" y="171450"/>
                </a:cubicBezTo>
                <a:cubicBezTo>
                  <a:pt x="248603" y="214045"/>
                  <a:pt x="214045" y="248603"/>
                  <a:pt x="171450" y="248603"/>
                </a:cubicBezTo>
                <a:lnTo>
                  <a:pt x="171450" y="248603"/>
                </a:lnTo>
                <a:lnTo>
                  <a:pt x="12859" y="248603"/>
                </a:lnTo>
                <a:moveTo>
                  <a:pt x="51435" y="218599"/>
                </a:moveTo>
                <a:cubicBezTo>
                  <a:pt x="51435" y="225725"/>
                  <a:pt x="57168" y="231458"/>
                  <a:pt x="64294" y="231458"/>
                </a:cubicBezTo>
                <a:lnTo>
                  <a:pt x="158591" y="231458"/>
                </a:lnTo>
                <a:cubicBezTo>
                  <a:pt x="165717" y="231458"/>
                  <a:pt x="171450" y="225725"/>
                  <a:pt x="171450" y="218599"/>
                </a:cubicBezTo>
                <a:cubicBezTo>
                  <a:pt x="171450" y="211473"/>
                  <a:pt x="165717" y="205740"/>
                  <a:pt x="158591" y="205740"/>
                </a:cubicBezTo>
                <a:lnTo>
                  <a:pt x="64294" y="205740"/>
                </a:lnTo>
                <a:cubicBezTo>
                  <a:pt x="57168" y="205740"/>
                  <a:pt x="51435" y="211473"/>
                  <a:pt x="51435" y="218599"/>
                </a:cubicBezTo>
                <a:lnTo>
                  <a:pt x="51435" y="21859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7447" y="37719"/>
                </a:moveTo>
                <a:cubicBezTo>
                  <a:pt x="147447" y="32018"/>
                  <a:pt x="142861" y="27432"/>
                  <a:pt x="137160" y="27432"/>
                </a:cubicBezTo>
                <a:cubicBezTo>
                  <a:pt x="131459" y="27432"/>
                  <a:pt x="126873" y="32018"/>
                  <a:pt x="126873" y="37719"/>
                </a:cubicBezTo>
                <a:lnTo>
                  <a:pt x="126873" y="98927"/>
                </a:lnTo>
                <a:cubicBezTo>
                  <a:pt x="126873" y="106685"/>
                  <a:pt x="123144" y="113971"/>
                  <a:pt x="116800" y="118472"/>
                </a:cubicBezTo>
                <a:lnTo>
                  <a:pt x="109728" y="123530"/>
                </a:lnTo>
                <a:lnTo>
                  <a:pt x="109728" y="106599"/>
                </a:lnTo>
                <a:lnTo>
                  <a:pt x="109728" y="102870"/>
                </a:lnTo>
                <a:lnTo>
                  <a:pt x="109728" y="98284"/>
                </a:lnTo>
                <a:cubicBezTo>
                  <a:pt x="109728" y="81867"/>
                  <a:pt x="96441" y="68580"/>
                  <a:pt x="80024" y="68580"/>
                </a:cubicBezTo>
                <a:cubicBezTo>
                  <a:pt x="70723" y="68580"/>
                  <a:pt x="61679" y="72952"/>
                  <a:pt x="56107" y="80924"/>
                </a:cubicBezTo>
                <a:cubicBezTo>
                  <a:pt x="49506" y="90397"/>
                  <a:pt x="37119" y="108956"/>
                  <a:pt x="25675" y="131031"/>
                </a:cubicBezTo>
                <a:cubicBezTo>
                  <a:pt x="14316" y="152848"/>
                  <a:pt x="3215" y="179251"/>
                  <a:pt x="86" y="204026"/>
                </a:cubicBezTo>
                <a:cubicBezTo>
                  <a:pt x="0" y="204583"/>
                  <a:pt x="0" y="205140"/>
                  <a:pt x="0" y="205740"/>
                </a:cubicBezTo>
                <a:lnTo>
                  <a:pt x="0" y="208740"/>
                </a:lnTo>
                <a:cubicBezTo>
                  <a:pt x="0" y="229786"/>
                  <a:pt x="17059" y="246888"/>
                  <a:pt x="38148" y="246888"/>
                </a:cubicBezTo>
                <a:cubicBezTo>
                  <a:pt x="41277" y="246888"/>
                  <a:pt x="44363" y="246502"/>
                  <a:pt x="47406" y="245731"/>
                </a:cubicBezTo>
                <a:lnTo>
                  <a:pt x="78567" y="237930"/>
                </a:lnTo>
                <a:cubicBezTo>
                  <a:pt x="96869" y="233386"/>
                  <a:pt x="109728" y="216927"/>
                  <a:pt x="109728" y="198025"/>
                </a:cubicBezTo>
                <a:lnTo>
                  <a:pt x="109728" y="165664"/>
                </a:lnTo>
                <a:lnTo>
                  <a:pt x="89154" y="180365"/>
                </a:lnTo>
                <a:lnTo>
                  <a:pt x="89154" y="198025"/>
                </a:lnTo>
                <a:cubicBezTo>
                  <a:pt x="89154" y="207454"/>
                  <a:pt x="82725" y="215684"/>
                  <a:pt x="73552" y="217999"/>
                </a:cubicBezTo>
                <a:lnTo>
                  <a:pt x="42391" y="225800"/>
                </a:lnTo>
                <a:cubicBezTo>
                  <a:pt x="40977" y="226143"/>
                  <a:pt x="39562" y="226314"/>
                  <a:pt x="38148" y="226314"/>
                </a:cubicBezTo>
                <a:cubicBezTo>
                  <a:pt x="28461" y="226314"/>
                  <a:pt x="20574" y="218470"/>
                  <a:pt x="20574" y="208740"/>
                </a:cubicBezTo>
                <a:lnTo>
                  <a:pt x="20574" y="206169"/>
                </a:lnTo>
                <a:cubicBezTo>
                  <a:pt x="23274" y="185123"/>
                  <a:pt x="33004" y="161506"/>
                  <a:pt x="43891" y="140546"/>
                </a:cubicBezTo>
                <a:cubicBezTo>
                  <a:pt x="54821" y="119544"/>
                  <a:pt x="66651" y="101756"/>
                  <a:pt x="72952" y="92712"/>
                </a:cubicBezTo>
                <a:cubicBezTo>
                  <a:pt x="74495" y="90526"/>
                  <a:pt x="77067" y="89154"/>
                  <a:pt x="79981" y="89154"/>
                </a:cubicBezTo>
                <a:cubicBezTo>
                  <a:pt x="85039" y="89154"/>
                  <a:pt x="89111" y="93269"/>
                  <a:pt x="89111" y="98284"/>
                </a:cubicBezTo>
                <a:lnTo>
                  <a:pt x="89111" y="102870"/>
                </a:lnTo>
                <a:lnTo>
                  <a:pt x="89111" y="121387"/>
                </a:lnTo>
                <a:lnTo>
                  <a:pt x="89111" y="138232"/>
                </a:lnTo>
                <a:lnTo>
                  <a:pt x="59150" y="159663"/>
                </a:lnTo>
                <a:cubicBezTo>
                  <a:pt x="54521" y="162963"/>
                  <a:pt x="53450" y="169393"/>
                  <a:pt x="56750" y="174022"/>
                </a:cubicBezTo>
                <a:cubicBezTo>
                  <a:pt x="60050" y="178651"/>
                  <a:pt x="66480" y="179722"/>
                  <a:pt x="71109" y="176422"/>
                </a:cubicBezTo>
                <a:lnTo>
                  <a:pt x="89154" y="163563"/>
                </a:lnTo>
                <a:lnTo>
                  <a:pt x="109728" y="148861"/>
                </a:lnTo>
                <a:lnTo>
                  <a:pt x="128759" y="135274"/>
                </a:lnTo>
                <a:cubicBezTo>
                  <a:pt x="131931" y="133002"/>
                  <a:pt x="134717" y="130388"/>
                  <a:pt x="137160" y="127473"/>
                </a:cubicBezTo>
                <a:cubicBezTo>
                  <a:pt x="139560" y="130388"/>
                  <a:pt x="142389" y="133002"/>
                  <a:pt x="145561" y="135274"/>
                </a:cubicBezTo>
                <a:lnTo>
                  <a:pt x="164592" y="148819"/>
                </a:lnTo>
                <a:lnTo>
                  <a:pt x="185166" y="163520"/>
                </a:lnTo>
                <a:lnTo>
                  <a:pt x="203211" y="176379"/>
                </a:lnTo>
                <a:cubicBezTo>
                  <a:pt x="207840" y="179680"/>
                  <a:pt x="214270" y="178608"/>
                  <a:pt x="217570" y="173979"/>
                </a:cubicBezTo>
                <a:cubicBezTo>
                  <a:pt x="220870" y="169350"/>
                  <a:pt x="219799" y="162920"/>
                  <a:pt x="215170" y="159620"/>
                </a:cubicBezTo>
                <a:lnTo>
                  <a:pt x="185209" y="138189"/>
                </a:lnTo>
                <a:lnTo>
                  <a:pt x="185209" y="121344"/>
                </a:lnTo>
                <a:lnTo>
                  <a:pt x="185209" y="102827"/>
                </a:lnTo>
                <a:lnTo>
                  <a:pt x="185209" y="98241"/>
                </a:lnTo>
                <a:cubicBezTo>
                  <a:pt x="185209" y="93183"/>
                  <a:pt x="189324" y="89111"/>
                  <a:pt x="194339" y="89111"/>
                </a:cubicBezTo>
                <a:cubicBezTo>
                  <a:pt x="197253" y="89111"/>
                  <a:pt x="199825" y="90483"/>
                  <a:pt x="201368" y="92669"/>
                </a:cubicBezTo>
                <a:cubicBezTo>
                  <a:pt x="207669" y="101713"/>
                  <a:pt x="219499" y="119501"/>
                  <a:pt x="230429" y="140503"/>
                </a:cubicBezTo>
                <a:cubicBezTo>
                  <a:pt x="241316" y="161506"/>
                  <a:pt x="251046" y="185123"/>
                  <a:pt x="253746" y="206169"/>
                </a:cubicBezTo>
                <a:lnTo>
                  <a:pt x="253746" y="208740"/>
                </a:lnTo>
                <a:cubicBezTo>
                  <a:pt x="253746" y="218427"/>
                  <a:pt x="245902" y="226314"/>
                  <a:pt x="236172" y="226314"/>
                </a:cubicBezTo>
                <a:cubicBezTo>
                  <a:pt x="234715" y="226314"/>
                  <a:pt x="233301" y="226143"/>
                  <a:pt x="231929" y="225800"/>
                </a:cubicBezTo>
                <a:lnTo>
                  <a:pt x="200768" y="217999"/>
                </a:lnTo>
                <a:cubicBezTo>
                  <a:pt x="191595" y="215727"/>
                  <a:pt x="185166" y="207497"/>
                  <a:pt x="185166" y="198025"/>
                </a:cubicBezTo>
                <a:lnTo>
                  <a:pt x="185166" y="180365"/>
                </a:lnTo>
                <a:lnTo>
                  <a:pt x="164592" y="165664"/>
                </a:lnTo>
                <a:lnTo>
                  <a:pt x="164592" y="198025"/>
                </a:lnTo>
                <a:cubicBezTo>
                  <a:pt x="164592" y="216927"/>
                  <a:pt x="177451" y="233386"/>
                  <a:pt x="195753" y="237930"/>
                </a:cubicBezTo>
                <a:lnTo>
                  <a:pt x="226914" y="245731"/>
                </a:lnTo>
                <a:cubicBezTo>
                  <a:pt x="229957" y="246502"/>
                  <a:pt x="233043" y="246888"/>
                  <a:pt x="236172" y="246888"/>
                </a:cubicBezTo>
                <a:cubicBezTo>
                  <a:pt x="257218" y="246888"/>
                  <a:pt x="274320" y="229829"/>
                  <a:pt x="274320" y="208740"/>
                </a:cubicBezTo>
                <a:lnTo>
                  <a:pt x="274320" y="205740"/>
                </a:lnTo>
                <a:cubicBezTo>
                  <a:pt x="274320" y="205183"/>
                  <a:pt x="274277" y="204583"/>
                  <a:pt x="274234" y="204026"/>
                </a:cubicBezTo>
                <a:cubicBezTo>
                  <a:pt x="271148" y="179208"/>
                  <a:pt x="260047" y="152848"/>
                  <a:pt x="248688" y="131031"/>
                </a:cubicBezTo>
                <a:cubicBezTo>
                  <a:pt x="237201" y="108956"/>
                  <a:pt x="224857" y="90397"/>
                  <a:pt x="218256" y="80924"/>
                </a:cubicBezTo>
                <a:cubicBezTo>
                  <a:pt x="212684" y="72952"/>
                  <a:pt x="203683" y="68580"/>
                  <a:pt x="194339" y="68580"/>
                </a:cubicBezTo>
                <a:cubicBezTo>
                  <a:pt x="177879" y="68580"/>
                  <a:pt x="164592" y="81867"/>
                  <a:pt x="164592" y="98284"/>
                </a:cubicBezTo>
                <a:lnTo>
                  <a:pt x="164592" y="102870"/>
                </a:lnTo>
                <a:lnTo>
                  <a:pt x="164592" y="106599"/>
                </a:lnTo>
                <a:lnTo>
                  <a:pt x="164592" y="123530"/>
                </a:lnTo>
                <a:lnTo>
                  <a:pt x="157477" y="118472"/>
                </a:lnTo>
                <a:cubicBezTo>
                  <a:pt x="151176" y="113971"/>
                  <a:pt x="147447" y="106685"/>
                  <a:pt x="147447" y="98927"/>
                </a:cubicBezTo>
                <a:lnTo>
                  <a:pt x="147447" y="3771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 and Prerequisites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331758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Scientific inquiry involves asking questions and conducting research.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critical thinking is key to analyzing data and drawing conclusions.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Inquiry Skills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31758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Biology Basics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biology includes the study of cells, tissues, and organs.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are foundational for advanced health studies.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31758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Body Systems Interaction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1758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body systems work together to maintain homeostasis.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interactions is crucial for overall health.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331758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Anatomy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31758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heart is a vital organ that pumps blood throughout the body.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is essential for studying human physiology.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Summary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knowledge of heart disease helps in making informed health decisions.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Informed choices can lead to healthier lifestyle habits.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diagnosis is key to effective treatment of heart disease.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Early detection greatly enhances treatment outcomes.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Diagnosis Essentials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Heart disease significantly impacts the heart and blood vessels.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 is vital for health awareness.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Heart Disease Overview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26087" y="331470"/>
                  <a:pt x="80010" y="285393"/>
                  <a:pt x="80010" y="228600"/>
                </a:cubicBezTo>
                <a:cubicBezTo>
                  <a:pt x="80010" y="219313"/>
                  <a:pt x="83653" y="204668"/>
                  <a:pt x="92154" y="184952"/>
                </a:cubicBezTo>
                <a:cubicBezTo>
                  <a:pt x="100370" y="165949"/>
                  <a:pt x="111871" y="145090"/>
                  <a:pt x="124658" y="124444"/>
                </a:cubicBezTo>
                <a:cubicBezTo>
                  <a:pt x="145375" y="91011"/>
                  <a:pt x="168235" y="60007"/>
                  <a:pt x="182880" y="40862"/>
                </a:cubicBezTo>
                <a:cubicBezTo>
                  <a:pt x="197525" y="59936"/>
                  <a:pt x="220456" y="91011"/>
                  <a:pt x="241102" y="124444"/>
                </a:cubicBezTo>
                <a:cubicBezTo>
                  <a:pt x="253889" y="145090"/>
                  <a:pt x="265390" y="165878"/>
                  <a:pt x="273606" y="184952"/>
                </a:cubicBezTo>
                <a:cubicBezTo>
                  <a:pt x="282107" y="204668"/>
                  <a:pt x="285750" y="219385"/>
                  <a:pt x="285750" y="228600"/>
                </a:cubicBezTo>
                <a:cubicBezTo>
                  <a:pt x="285750" y="285393"/>
                  <a:pt x="239673" y="331470"/>
                  <a:pt x="182880" y="331470"/>
                </a:cubicBezTo>
                <a:moveTo>
                  <a:pt x="45720" y="228600"/>
                </a:moveTo>
                <a:cubicBezTo>
                  <a:pt x="45720" y="304324"/>
                  <a:pt x="107156" y="365760"/>
                  <a:pt x="182880" y="365760"/>
                </a:cubicBezTo>
                <a:cubicBezTo>
                  <a:pt x="258604" y="365760"/>
                  <a:pt x="320040" y="304324"/>
                  <a:pt x="320040" y="228600"/>
                </a:cubicBezTo>
                <a:cubicBezTo>
                  <a:pt x="320040" y="163449"/>
                  <a:pt x="227028" y="41219"/>
                  <a:pt x="201025" y="8358"/>
                </a:cubicBezTo>
                <a:cubicBezTo>
                  <a:pt x="196739" y="3000"/>
                  <a:pt x="190381" y="0"/>
                  <a:pt x="183523" y="0"/>
                </a:cubicBezTo>
                <a:lnTo>
                  <a:pt x="182237" y="0"/>
                </a:lnTo>
                <a:cubicBezTo>
                  <a:pt x="175379" y="0"/>
                  <a:pt x="169021" y="3000"/>
                  <a:pt x="164735" y="8358"/>
                </a:cubicBezTo>
                <a:cubicBezTo>
                  <a:pt x="138732" y="41219"/>
                  <a:pt x="45720" y="163449"/>
                  <a:pt x="45720" y="228600"/>
                </a:cubicBezTo>
                <a:lnTo>
                  <a:pt x="45720" y="228600"/>
                </a:lnTo>
                <a:moveTo>
                  <a:pt x="148590" y="222885"/>
                </a:moveTo>
                <a:cubicBezTo>
                  <a:pt x="148590" y="213384"/>
                  <a:pt x="140946" y="205740"/>
                  <a:pt x="131445" y="205740"/>
                </a:cubicBezTo>
                <a:cubicBezTo>
                  <a:pt x="121944" y="205740"/>
                  <a:pt x="114300" y="213384"/>
                  <a:pt x="114300" y="222885"/>
                </a:cubicBezTo>
                <a:cubicBezTo>
                  <a:pt x="114300" y="263890"/>
                  <a:pt x="147590" y="297180"/>
                  <a:pt x="188595" y="297180"/>
                </a:cubicBezTo>
                <a:cubicBezTo>
                  <a:pt x="198096" y="297180"/>
                  <a:pt x="205740" y="289536"/>
                  <a:pt x="205740" y="280035"/>
                </a:cubicBezTo>
                <a:cubicBezTo>
                  <a:pt x="205740" y="270534"/>
                  <a:pt x="198096" y="262890"/>
                  <a:pt x="188595" y="262890"/>
                </a:cubicBezTo>
                <a:cubicBezTo>
                  <a:pt x="166521" y="262890"/>
                  <a:pt x="148590" y="244959"/>
                  <a:pt x="148590" y="222885"/>
                </a:cubicBezTo>
                <a:lnTo>
                  <a:pt x="148590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1737" y="37719"/>
                </a:moveTo>
                <a:cubicBezTo>
                  <a:pt x="181737" y="32018"/>
                  <a:pt x="177151" y="27432"/>
                  <a:pt x="171450" y="27432"/>
                </a:cubicBezTo>
                <a:cubicBezTo>
                  <a:pt x="165749" y="27432"/>
                  <a:pt x="161163" y="32018"/>
                  <a:pt x="161163" y="37719"/>
                </a:cubicBezTo>
                <a:lnTo>
                  <a:pt x="161163" y="72009"/>
                </a:lnTo>
                <a:cubicBezTo>
                  <a:pt x="161163" y="77710"/>
                  <a:pt x="165749" y="82296"/>
                  <a:pt x="171450" y="82296"/>
                </a:cubicBezTo>
                <a:cubicBezTo>
                  <a:pt x="177151" y="82296"/>
                  <a:pt x="181737" y="77710"/>
                  <a:pt x="181737" y="72009"/>
                </a:cubicBezTo>
                <a:lnTo>
                  <a:pt x="181737" y="37719"/>
                </a:lnTo>
                <a:moveTo>
                  <a:pt x="113586" y="44148"/>
                </a:moveTo>
                <a:cubicBezTo>
                  <a:pt x="109557" y="40119"/>
                  <a:pt x="103041" y="40119"/>
                  <a:pt x="99055" y="44148"/>
                </a:cubicBezTo>
                <a:cubicBezTo>
                  <a:pt x="95069" y="48177"/>
                  <a:pt x="95026" y="54693"/>
                  <a:pt x="99055" y="58679"/>
                </a:cubicBezTo>
                <a:lnTo>
                  <a:pt x="123058" y="82682"/>
                </a:lnTo>
                <a:cubicBezTo>
                  <a:pt x="127087" y="86711"/>
                  <a:pt x="133602" y="86711"/>
                  <a:pt x="137589" y="82682"/>
                </a:cubicBezTo>
                <a:cubicBezTo>
                  <a:pt x="141575" y="78653"/>
                  <a:pt x="141618" y="72138"/>
                  <a:pt x="137589" y="68151"/>
                </a:cubicBezTo>
                <a:lnTo>
                  <a:pt x="113586" y="44148"/>
                </a:lnTo>
                <a:moveTo>
                  <a:pt x="243888" y="58722"/>
                </a:moveTo>
                <a:cubicBezTo>
                  <a:pt x="247917" y="54693"/>
                  <a:pt x="247917" y="48177"/>
                  <a:pt x="243888" y="44191"/>
                </a:cubicBezTo>
                <a:cubicBezTo>
                  <a:pt x="239859" y="40205"/>
                  <a:pt x="233343" y="40162"/>
                  <a:pt x="229357" y="44191"/>
                </a:cubicBezTo>
                <a:lnTo>
                  <a:pt x="205311" y="68151"/>
                </a:lnTo>
                <a:cubicBezTo>
                  <a:pt x="201282" y="72180"/>
                  <a:pt x="201282" y="78696"/>
                  <a:pt x="205311" y="82682"/>
                </a:cubicBezTo>
                <a:cubicBezTo>
                  <a:pt x="209340" y="86668"/>
                  <a:pt x="215856" y="86711"/>
                  <a:pt x="219842" y="82682"/>
                </a:cubicBezTo>
                <a:lnTo>
                  <a:pt x="243845" y="58679"/>
                </a:lnTo>
                <a:lnTo>
                  <a:pt x="243888" y="58722"/>
                </a:lnTo>
                <a:moveTo>
                  <a:pt x="123444" y="164592"/>
                </a:moveTo>
                <a:cubicBezTo>
                  <a:pt x="123444" y="138079"/>
                  <a:pt x="144937" y="116586"/>
                  <a:pt x="171450" y="116586"/>
                </a:cubicBezTo>
                <a:cubicBezTo>
                  <a:pt x="197963" y="116586"/>
                  <a:pt x="219456" y="138079"/>
                  <a:pt x="219456" y="164592"/>
                </a:cubicBezTo>
                <a:cubicBezTo>
                  <a:pt x="219456" y="191105"/>
                  <a:pt x="197963" y="212598"/>
                  <a:pt x="171450" y="212598"/>
                </a:cubicBezTo>
                <a:cubicBezTo>
                  <a:pt x="144937" y="212598"/>
                  <a:pt x="123444" y="191105"/>
                  <a:pt x="123444" y="164592"/>
                </a:cubicBezTo>
                <a:moveTo>
                  <a:pt x="240030" y="164592"/>
                </a:moveTo>
                <a:cubicBezTo>
                  <a:pt x="240030" y="152119"/>
                  <a:pt x="236687" y="140375"/>
                  <a:pt x="230857" y="130302"/>
                </a:cubicBezTo>
                <a:lnTo>
                  <a:pt x="246888" y="130302"/>
                </a:lnTo>
                <a:cubicBezTo>
                  <a:pt x="250660" y="130302"/>
                  <a:pt x="253746" y="133388"/>
                  <a:pt x="253746" y="137160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230857" y="198882"/>
                </a:lnTo>
                <a:cubicBezTo>
                  <a:pt x="236687" y="188809"/>
                  <a:pt x="240030" y="177065"/>
                  <a:pt x="240030" y="164592"/>
                </a:cubicBezTo>
                <a:moveTo>
                  <a:pt x="171450" y="233172"/>
                </a:moveTo>
                <a:cubicBezTo>
                  <a:pt x="186881" y="233172"/>
                  <a:pt x="201154" y="228071"/>
                  <a:pt x="212598" y="219456"/>
                </a:cubicBezTo>
                <a:lnTo>
                  <a:pt x="219456" y="219456"/>
                </a:lnTo>
                <a:lnTo>
                  <a:pt x="219456" y="236601"/>
                </a:lnTo>
                <a:cubicBezTo>
                  <a:pt x="219456" y="242302"/>
                  <a:pt x="224042" y="246888"/>
                  <a:pt x="229743" y="246888"/>
                </a:cubicBezTo>
                <a:cubicBezTo>
                  <a:pt x="235444" y="246888"/>
                  <a:pt x="240030" y="242302"/>
                  <a:pt x="240030" y="236601"/>
                </a:cubicBezTo>
                <a:lnTo>
                  <a:pt x="24003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137160"/>
                </a:lnTo>
                <a:cubicBezTo>
                  <a:pt x="274320" y="122030"/>
                  <a:pt x="262018" y="109728"/>
                  <a:pt x="246888" y="109728"/>
                </a:cubicBezTo>
                <a:lnTo>
                  <a:pt x="212598" y="109728"/>
                </a:lnTo>
                <a:cubicBezTo>
                  <a:pt x="201154" y="101113"/>
                  <a:pt x="186880" y="96012"/>
                  <a:pt x="171450" y="96012"/>
                </a:cubicBezTo>
                <a:cubicBezTo>
                  <a:pt x="156019" y="96012"/>
                  <a:pt x="141746" y="101113"/>
                  <a:pt x="130302" y="109728"/>
                </a:cubicBezTo>
                <a:lnTo>
                  <a:pt x="27432" y="109728"/>
                </a:lnTo>
                <a:cubicBezTo>
                  <a:pt x="12302" y="109728"/>
                  <a:pt x="0" y="122030"/>
                  <a:pt x="0" y="137160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34290" y="219456"/>
                </a:lnTo>
                <a:lnTo>
                  <a:pt x="34290" y="236601"/>
                </a:lnTo>
                <a:cubicBezTo>
                  <a:pt x="34290" y="242302"/>
                  <a:pt x="38876" y="246888"/>
                  <a:pt x="44577" y="246888"/>
                </a:cubicBezTo>
                <a:cubicBezTo>
                  <a:pt x="50278" y="246888"/>
                  <a:pt x="54864" y="242302"/>
                  <a:pt x="54864" y="236601"/>
                </a:cubicBezTo>
                <a:lnTo>
                  <a:pt x="54864" y="219456"/>
                </a:lnTo>
                <a:lnTo>
                  <a:pt x="130302" y="219456"/>
                </a:lnTo>
                <a:cubicBezTo>
                  <a:pt x="141746" y="228071"/>
                  <a:pt x="156019" y="233172"/>
                  <a:pt x="171450" y="233172"/>
                </a:cubicBezTo>
                <a:lnTo>
                  <a:pt x="171450" y="233172"/>
                </a:lnTo>
                <a:moveTo>
                  <a:pt x="102870" y="164592"/>
                </a:moveTo>
                <a:cubicBezTo>
                  <a:pt x="102870" y="177065"/>
                  <a:pt x="106213" y="188809"/>
                  <a:pt x="112043" y="198882"/>
                </a:cubicBezTo>
                <a:lnTo>
                  <a:pt x="27432" y="198882"/>
                </a:lnTo>
                <a:cubicBezTo>
                  <a:pt x="23660" y="198882"/>
                  <a:pt x="20574" y="195796"/>
                  <a:pt x="20574" y="192024"/>
                </a:cubicBezTo>
                <a:lnTo>
                  <a:pt x="20574" y="137160"/>
                </a:lnTo>
                <a:cubicBezTo>
                  <a:pt x="20574" y="133388"/>
                  <a:pt x="23660" y="130302"/>
                  <a:pt x="27432" y="130302"/>
                </a:cubicBezTo>
                <a:lnTo>
                  <a:pt x="112043" y="130302"/>
                </a:lnTo>
                <a:cubicBezTo>
                  <a:pt x="106213" y="140375"/>
                  <a:pt x="102870" y="152119"/>
                  <a:pt x="102870" y="164592"/>
                </a:cubicBezTo>
                <a:lnTo>
                  <a:pt x="102870" y="164592"/>
                </a:lnTo>
                <a:moveTo>
                  <a:pt x="54864" y="164592"/>
                </a:moveTo>
                <a:cubicBezTo>
                  <a:pt x="54864" y="158911"/>
                  <a:pt x="50258" y="154305"/>
                  <a:pt x="44577" y="154305"/>
                </a:cubicBezTo>
                <a:cubicBezTo>
                  <a:pt x="38896" y="154305"/>
                  <a:pt x="34290" y="158911"/>
                  <a:pt x="34290" y="164592"/>
                </a:cubicBezTo>
                <a:cubicBezTo>
                  <a:pt x="34290" y="170273"/>
                  <a:pt x="38896" y="174879"/>
                  <a:pt x="44577" y="174879"/>
                </a:cubicBezTo>
                <a:cubicBezTo>
                  <a:pt x="50258" y="174879"/>
                  <a:pt x="54864" y="170273"/>
                  <a:pt x="54864" y="164592"/>
                </a:cubicBezTo>
                <a:moveTo>
                  <a:pt x="78867" y="174879"/>
                </a:moveTo>
                <a:cubicBezTo>
                  <a:pt x="84548" y="174879"/>
                  <a:pt x="89154" y="170273"/>
                  <a:pt x="89154" y="164592"/>
                </a:cubicBezTo>
                <a:cubicBezTo>
                  <a:pt x="89154" y="158911"/>
                  <a:pt x="84548" y="154305"/>
                  <a:pt x="78867" y="154305"/>
                </a:cubicBezTo>
                <a:cubicBezTo>
                  <a:pt x="73186" y="154305"/>
                  <a:pt x="68580" y="158911"/>
                  <a:pt x="68580" y="164592"/>
                </a:cubicBezTo>
                <a:cubicBezTo>
                  <a:pt x="68580" y="170273"/>
                  <a:pt x="73186" y="174879"/>
                  <a:pt x="78867" y="174879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375900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guest speakers, such as cardiologists or individuals who have experienced heart disease.</a:t>
            </a:r>
            <a:endParaRPr lang="en-US" sz="1280" dirty="0"/>
          </a:p>
          <a:p>
            <a:pPr algn="l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28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insights and experiences can provide valuable real-world context to the topic.</a:t>
            </a:r>
            <a:endParaRPr lang="en-US" sz="1280" dirty="0"/>
          </a:p>
        </p:txBody>
      </p:sp>
      <p:sp>
        <p:nvSpPr>
          <p:cNvPr id="17" name="Text 15"/>
          <p:cNvSpPr/>
          <p:nvPr/>
        </p:nvSpPr>
        <p:spPr>
          <a:xfrm>
            <a:off x="4375900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Guest Insights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375900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Participation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active participation and differentiated activities to cater to diverse learning needs.</a:t>
            </a:r>
            <a:endParaRPr lang="en-US" sz="1294" dirty="0"/>
          </a:p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strategy fosters a more inclusive and dynamic classroom environment.</a:t>
            </a:r>
            <a:endParaRPr lang="en-US" sz="1294" dirty="0"/>
          </a:p>
        </p:txBody>
      </p:sp>
      <p:sp>
        <p:nvSpPr>
          <p:cNvPr id="20" name="Text 18"/>
          <p:cNvSpPr/>
          <p:nvPr/>
        </p:nvSpPr>
        <p:spPr>
          <a:xfrm>
            <a:off x="4375900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75900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visual aids and interactive models to explain complex concepts.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can simplify information and make learning more effective.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375900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75900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real-life scenarios and case studies to make the topic more relatable.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helps engage students and enhances their understanding.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85" y="4389120"/>
                  <a:pt x="0" y="4344335"/>
                  <a:pt x="0" y="428908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289089"/>
                </a:lnTo>
                <a:cubicBezTo>
                  <a:pt x="3566160" y="4344335"/>
                  <a:pt x="3521375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 and 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Heart Disease: A Comprehensive Overview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49014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include introducing advanced topics in heart disease.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hands-on activities will further enhance their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49014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Development Steps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85987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demonstrated a deep understanding of heart disease fundamentals.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articulated key aspects of diagnosis with clarity.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85987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Heart Disease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3246205"/>
            <a:ext cx="3017520" cy="2560320"/>
          </a:xfrm>
          <a:custGeom>
            <a:avLst/>
            <a:gdLst/>
            <a:ahLst/>
            <a:cxnLst/>
            <a:rect l="l" t="t" r="r" b="b"/>
            <a:pathLst>
              <a:path w="3017520" h="2560320">
                <a:moveTo>
                  <a:pt x="0" y="256032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Challenge-based learning activities effectively engaged students.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Participation levels were high throughout the activities.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22960" y="2650734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0" y="45720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Effectiveness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7"/>
                  <a:pt x="143287" y="0"/>
                  <a:pt x="320040" y="0"/>
                </a:cubicBez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4056" y="22683"/>
                </a:moveTo>
                <a:cubicBezTo>
                  <a:pt x="66294" y="28589"/>
                  <a:pt x="63294" y="35161"/>
                  <a:pt x="57388" y="37399"/>
                </a:cubicBezTo>
                <a:lnTo>
                  <a:pt x="36766" y="45115"/>
                </a:lnTo>
                <a:cubicBezTo>
                  <a:pt x="35290" y="45686"/>
                  <a:pt x="34290" y="47115"/>
                  <a:pt x="34290" y="48686"/>
                </a:cubicBezTo>
                <a:lnTo>
                  <a:pt x="34290" y="110504"/>
                </a:lnTo>
                <a:cubicBezTo>
                  <a:pt x="34290" y="137840"/>
                  <a:pt x="56483" y="160034"/>
                  <a:pt x="83820" y="160034"/>
                </a:cubicBezTo>
                <a:lnTo>
                  <a:pt x="87630" y="160034"/>
                </a:lnTo>
                <a:lnTo>
                  <a:pt x="91440" y="160034"/>
                </a:lnTo>
                <a:cubicBezTo>
                  <a:pt x="118777" y="160034"/>
                  <a:pt x="140970" y="137840"/>
                  <a:pt x="140970" y="110504"/>
                </a:cubicBezTo>
                <a:lnTo>
                  <a:pt x="140970" y="48686"/>
                </a:lnTo>
                <a:cubicBezTo>
                  <a:pt x="140970" y="47115"/>
                  <a:pt x="139970" y="45686"/>
                  <a:pt x="138494" y="45115"/>
                </a:cubicBezTo>
                <a:lnTo>
                  <a:pt x="117920" y="37399"/>
                </a:lnTo>
                <a:cubicBezTo>
                  <a:pt x="112014" y="35161"/>
                  <a:pt x="109014" y="28589"/>
                  <a:pt x="111252" y="22683"/>
                </a:cubicBezTo>
                <a:cubicBezTo>
                  <a:pt x="113490" y="16778"/>
                  <a:pt x="120063" y="13777"/>
                  <a:pt x="125968" y="16016"/>
                </a:cubicBezTo>
                <a:lnTo>
                  <a:pt x="146542" y="23731"/>
                </a:lnTo>
                <a:cubicBezTo>
                  <a:pt x="156924" y="27589"/>
                  <a:pt x="163830" y="37542"/>
                  <a:pt x="163830" y="48686"/>
                </a:cubicBezTo>
                <a:lnTo>
                  <a:pt x="163830" y="110504"/>
                </a:lnTo>
                <a:cubicBezTo>
                  <a:pt x="163830" y="147889"/>
                  <a:pt x="135493" y="178655"/>
                  <a:pt x="99155" y="182465"/>
                </a:cubicBezTo>
                <a:cubicBezTo>
                  <a:pt x="100917" y="212469"/>
                  <a:pt x="125778" y="236234"/>
                  <a:pt x="156210" y="236234"/>
                </a:cubicBezTo>
                <a:cubicBezTo>
                  <a:pt x="187785" y="236234"/>
                  <a:pt x="213360" y="210659"/>
                  <a:pt x="213360" y="179084"/>
                </a:cubicBezTo>
                <a:lnTo>
                  <a:pt x="213360" y="143032"/>
                </a:lnTo>
                <a:cubicBezTo>
                  <a:pt x="197882" y="138174"/>
                  <a:pt x="186690" y="123743"/>
                  <a:pt x="186690" y="106694"/>
                </a:cubicBezTo>
                <a:cubicBezTo>
                  <a:pt x="186690" y="85643"/>
                  <a:pt x="203740" y="68594"/>
                  <a:pt x="224790" y="68594"/>
                </a:cubicBezTo>
                <a:cubicBezTo>
                  <a:pt x="245840" y="68594"/>
                  <a:pt x="262890" y="85643"/>
                  <a:pt x="262890" y="106694"/>
                </a:cubicBezTo>
                <a:cubicBezTo>
                  <a:pt x="262890" y="123743"/>
                  <a:pt x="251698" y="138174"/>
                  <a:pt x="236220" y="143032"/>
                </a:cubicBezTo>
                <a:lnTo>
                  <a:pt x="236220" y="179084"/>
                </a:lnTo>
                <a:cubicBezTo>
                  <a:pt x="236220" y="223280"/>
                  <a:pt x="200406" y="259094"/>
                  <a:pt x="156210" y="259094"/>
                </a:cubicBezTo>
                <a:cubicBezTo>
                  <a:pt x="113157" y="259094"/>
                  <a:pt x="78057" y="225089"/>
                  <a:pt x="76295" y="182513"/>
                </a:cubicBezTo>
                <a:cubicBezTo>
                  <a:pt x="39862" y="178750"/>
                  <a:pt x="11430" y="147937"/>
                  <a:pt x="11430" y="110504"/>
                </a:cubicBezTo>
                <a:lnTo>
                  <a:pt x="11430" y="48686"/>
                </a:lnTo>
                <a:cubicBezTo>
                  <a:pt x="11430" y="37590"/>
                  <a:pt x="18336" y="27636"/>
                  <a:pt x="28718" y="23731"/>
                </a:cubicBezTo>
                <a:lnTo>
                  <a:pt x="49340" y="15968"/>
                </a:lnTo>
                <a:cubicBezTo>
                  <a:pt x="55245" y="13730"/>
                  <a:pt x="61817" y="16730"/>
                  <a:pt x="64056" y="22636"/>
                </a:cubicBezTo>
                <a:lnTo>
                  <a:pt x="64056" y="22683"/>
                </a:lnTo>
                <a:moveTo>
                  <a:pt x="224790" y="91454"/>
                </a:moveTo>
                <a:cubicBezTo>
                  <a:pt x="216373" y="91454"/>
                  <a:pt x="209550" y="98277"/>
                  <a:pt x="209550" y="106694"/>
                </a:cubicBezTo>
                <a:cubicBezTo>
                  <a:pt x="209550" y="115111"/>
                  <a:pt x="216373" y="121934"/>
                  <a:pt x="224790" y="121934"/>
                </a:cubicBezTo>
                <a:cubicBezTo>
                  <a:pt x="233207" y="121934"/>
                  <a:pt x="240030" y="115111"/>
                  <a:pt x="240030" y="106694"/>
                </a:cubicBezTo>
                <a:cubicBezTo>
                  <a:pt x="240030" y="98277"/>
                  <a:pt x="233207" y="91454"/>
                  <a:pt x="224790" y="91454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2025-04-09T16:15:51Z</dcterms:created>
  <dcterms:modified xsi:type="dcterms:W3CDTF">2025-04-09T16:15:51Z</dcterms:modified>
</cp:coreProperties>
</file>