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0bd48134c0583c4860fa784c96d9f7179174881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7bb42855beea66de95d75ae2afc8f927d65974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c74848dd519ea3eefae97ed9a6036da47eee8e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ad627060b92c8d2fd003925fd4ba3f362dbbf8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a1805b28fa4eedeaf994082a4ffe6e63d7296b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08cf17f44c08aad0e668855d3fac14df2ca6df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6e64d3c1ff058d414cf8cf4d95cab3d0293e42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ab2b2aa378ac6048f6e4030833f42fb38c6c56a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81742f70fe42f2a9fbeedbf5dd8a7d841907c38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863ad213a59ed33c8640364931d70480e77ed21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154bf85d57346369cd23cd4c4d2cb95f7b3eb1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8619e08396fd53e8d5476fd138bc4972c3f4d7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af9a90ccecbca2ddac45710fea6894975cd14ef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6c0ea525019c09949fde5c227899aa4be33e58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f836a647b47786f4fe2264216058c9d93e1ce9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b18b96ee4cebc0df4589d400545ca81db330344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806bd07c7ca99e0339efd20e73188115b0ea7f6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24c495e82f777b8e6256dc2e39a6a27c6c4093a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391a9d756f41a2a0745d5d44828f3029972e32e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5ae2375554607da66722eba63f92be5e601e6a5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a8b158c61ad7701ce49608d9a8a73cc072bb227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cb64809712b35c03cebf3b56d477aa016e681b3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984" r="2998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the Secrets of Genetic Variation and Inheritance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Genetic Diversity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Genetic Diversity Decoded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Genetic Variation?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Mechanisms of Genetic Variation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Genetic Traits Are Inherited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Genetic Diversity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 in Action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Genetic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Considerations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of Genetic Research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Opportunities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 and Modern Design Template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Graphics and DNA/Chromosome Imagery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Palette for Scientific Professionalism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High-Quality Images on Each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and Readable Typography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Sparingly Used Animations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Double Helix Graphics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 Diagrams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World Map with Genetic Diversity Indicators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Punnett Square Illustrations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Microscopic Cellular Imagery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Infographic-Style Information Displays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and Accessible Tone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Curiosity and Wonder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Age-Appropriate for 13-Year-Old Learners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27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850" r="338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Fascinating World of Genetic Differences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Diversity Decoded: Understanding Human Genetic Variation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Genetic Diversity Decoded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632" r="286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Approximately 3 billion base pairs in human genome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Creates unique biological blueprints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Responsible for individual characteristics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Points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Genetic Variation?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Differences in DNA sequences among individuals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Genetic Variation?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4230" r="342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Mendelian genetics governs how traits are passed down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 patterns include dominant, recessive, and co-dominant traits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Inheritance Patterns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Crossing over between non-sister chromatids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Leads to new combinations of alleles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 Exchange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Exchange of genetic material between homologous chromosomes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Increases genetic diversity during meiosis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Recombination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Mutation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Random changes in DNA sequence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Can be spontaneous or induced by external factors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Mechanisms of Genetic Variation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Punnett Squares predict likelihood of trait inheritance.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Probability calculations based on parental genotypes.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Probability of Trait Inheritance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Offspring inherit genetic material from both parents.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parent contributes half of the genetic information.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Parental Genetic Contribution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Dominant vs. Recessive Traits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Dominant traits mask recessive traits in offspring.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Recessive traits only appear when both parents carry the gene.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How Genetic Traits Are Inherited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Changes in gene frequencies over generations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 on genetic diversity within populations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Random process affecting allele distribution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Drift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on genetic traits and variations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Evolutionary responses to environmental pressures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 of gene-environment interactions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Influences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Population Variations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 genetic traits across diverse populations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Adaptations to specific environments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genetic characteristics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Global Genetic Diversity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traits specific to isolated populations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 of genetic markers for population migration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role of genetic diversity in human evolution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Population Characteristics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Natural immunity to certain diseases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variations linked to disease susceptibility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 on genetic factors influencing disease outcomes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Disease Resistance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High-Altitude Population Adaptations</a:t>
            </a:r>
            <a:endParaRPr lang="en-US" sz="1349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Tibetan highlanders, Andean natives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changes for increased oxygen utilization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 of unique biological responses to low oxygen levels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Variation in Action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diversity of your genetic makeup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Appreciate the complexity of your genetic inheritance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Understanding Personal Genetic Uniqueness</a:t>
            </a:r>
            <a:endParaRPr lang="en-US" sz="1351" dirty="0"/>
          </a:p>
        </p:txBody>
      </p:sp>
      <p:sp>
        <p:nvSpPr>
          <p:cNvPr id="14" name="Text 12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Discover unique genetic markers within your DNA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how genetic traits manifest in individuals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29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Characteristic Identification</a:t>
            </a:r>
            <a:endParaRPr lang="en-US" sz="1429" dirty="0"/>
          </a:p>
        </p:txBody>
      </p:sp>
      <p:sp>
        <p:nvSpPr>
          <p:cNvPr id="16" name="Text 14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inherited traits within your family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Trace genetic characteristics through generations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Family Trait Mapping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Personal Genetic Exploration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5422" r="3542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Valuing and preserving diverse genetic backgrounds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Promoting inclusivity and equity in genetic research and healthcare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Genetic Diversity Respect</a:t>
            </a:r>
            <a:endParaRPr lang="en-US" sz="124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guidelines for conducting genetic studies and experiments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Considerations for informed consent and participant welfare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Responsible Genetic Research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Concerns about genetic discrimination in employment and insurance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equal opportunities and protection against discrimination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Discrimination Risks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Privacy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safeguarding individuals' genetic information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Risks of unauthorized access and misuse of genetic data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Ethical Considerations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Balancing privacy and data security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equitable access to genetic technologies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Frontiers in Genetic Research</a:t>
            </a:r>
            <a:endParaRPr lang="en-US" sz="1315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Targeted gene editing for genetic disorders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for curing previously untreatable diseases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Revolutionizing Medicine with CRISPR</a:t>
            </a:r>
            <a:endParaRPr lang="en-US" sz="1345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Advancements in Genetic Testing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accuracy and accessibility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health insights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of Genetic Research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04" r="308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a simulation activity to demonstrate how genetic traits are inherited across generations.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Trait Inheritance Simulation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Task students with creating infographics to visually represent the concept of genetic diversity.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12"/>
              </a:spcBef>
              <a:buNone/>
            </a:pPr>
            <a:r>
              <a:rPr lang="en-US" sz="127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Diversity Infographic Creation</a:t>
            </a:r>
            <a:endParaRPr lang="en-US" sz="1277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explore their family's genetic background for a hands-on learning experience.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History Research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Trait Bingo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a fun game to learn about different genetic traits.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Opportunities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7323" r="2732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Driven by differences in DNA sequences among individuals.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Approximately 3 billion base pairs in the human genome contribute to this diversity.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These variations create unique biological blueprints and are responsible for individual characteristics.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genetic diversity promotes respect for individual differences and fosters a culture of inclusivity and scientific curiosity.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Genetic Diversity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genetic variation is crucial for appreciating the complexity and beauty of human uniqueness.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Genetic Variation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Diversity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diversity is a fundamental aspect of human biology, shaping individual characteristics and creating unique biological blueprints.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 sleek and minimalist design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high-quality images of DNA double helix and chromosome diagrams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color palette suggesting scientific professionalism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consistent and readable typography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animations sparingly to emphasize key points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 and Modern Design Template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Clean and Modern Design Template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Simplifies complex genetic concepts for easy understanding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Infographic-Style Information Displays</a:t>
            </a:r>
            <a:endParaRPr lang="en-US" sz="127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Showcases the intricate details of genetic components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Microscopic Cellular Imagery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representation of genetic material organization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 Diagrams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Double Helix Graphics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Illustrates the fundamental structure of DNA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Graphics and DNA/Chromosome Imagery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Slate Gray: Provides a modern and sleek backdrop.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Ivory: Offers a clean and elegant contrast for text readability.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Neutral Shades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Steel Gray: Conveys sophistication and professionalism.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Teal: Adds a touch of creativity and innovation.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Accent Colors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Primary Colors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Deep Blue: Represents trust, knowledge, and expertise.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Emerald Green: Symbolizes growth, harmony, and balance.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Color Palette for Scientific Professionalism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Microscopic Cellular Imagery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a close-up view of cellular components related to genetic variation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understanding of genetic mechanisms at the cellular level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Punnett Square Illustration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Depicts how genetic traits are inherited through generations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Demonstrates the probability of trait inheritance based on parental genetics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World Map with Genetic Diversity Indicators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Highlights the distribution of genetic variations across populations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Shows the impact of environmental factors on genetic traits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 Diagram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Visualizes the organization of genetic information within cells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Demonstrates how genes are arranged on chromosomes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Double Helix Graphic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Illustrates the fundamental structure of genetic material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Represents the intricate complexity of DNA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High-Quality Images on Each Slide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Font Size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larger font sizes for headings to emphasize key points.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Keep font sizes consistent within each level of text hierarchy.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Spacing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adequate spacing between lines and paragraphs for clarity.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consistent spacing throughout the slide.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Contrast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high contrast between text and background for better visibility.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using light text on light backgrounds or dark text on dark backgrounds.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Text Alignment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left alignment for all text for easy readability.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Font Choice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Headings: Arial, 24pt, Bold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Subheadings: Arial, 20pt, Bold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Body Text: Arial, 18pt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Consistent and Readable Typography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population characteristics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disease resistance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High-altitude population adaptations</a:t>
            </a:r>
            <a:endParaRPr lang="en-US" sz="1349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Sparingly Used Animations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 to understanding genetic information storage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Basis for genetic variation and inheritance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Visualization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Detailed representation of DNA double helix structure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Highlighting the complementary base pairing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DNA Double Helix Graphics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 Abnormalities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Changes in chromosome structure or number can lead to genetic disorders.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 include Down syndrome (trisomy 21) and Turner syndrome (monosomy X).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Diversity in Chromosomes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Chromosomes carry genetic information that determines traits and characteristics.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variations in chromosomes contribute to individual uniqueness.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 Organization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chromosome consists of two sister chromatids connected at the centromere.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Telomeres protect the ends of chromosomes from deterioration.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Types of Chromosomes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Autosomes: Chromosomes that contain genes for general body characteristics.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Sex Chromosomes: Determine an individual's sex (X and Y chromosomes).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Structure of Chromosomes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Chromosomes are thread-like structures made of DNA and proteins.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Humans have 23 pairs of chromosomes, totaling 46 chromosomes.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Chromosome Diagrams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Climate, diet, and lifestyle impact genetic expressions.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 altitude adaptations in Tibetan populations.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Obesity and diabetes prevalence in different regions.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115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Influences on Genetic Traits</a:t>
            </a:r>
            <a:endParaRPr lang="en-US" sz="115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Certain genetic traits provide survival advantages.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 include sickle cell trait in malaria-endemic regions.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Skin pigmentation variations due to UV exposure.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Genetic Characteristics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Variations Across Populations</a:t>
            </a:r>
            <a:endParaRPr lang="en-US" sz="1315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 populations exhibit unique genetic markers.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drift and gene flow contribute to variations.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 include blood types, lactose tolerance, etc.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World Map with Genetic Diversity Indicators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387" r="313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Calculating the likelihood of offspring inheriting specific traits.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Probability of Trait Inheritance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Punnett squares show how genes from parents combine.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Parental Genetic Contribution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Dominant vs. Recessive Traits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Dominant traits mask recessive traits in Punnett squares.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Punnett Square Illustrations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79" r="309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Detailed visualization of cellular structures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Highlighting organelles such as mitochondria, nucleus, and endoplasmic reticulum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Cellular processes captured at a microscopic level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 division, protein synthesis, and cellular communication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cellular imagery in understanding genetic variation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Microscopic Cellular Imagery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Microscopic Cellular Imagery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Trait Inheritance Simulation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display showcasing how genetic traits are passed down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Emphasizes the role of dominant and recessive genes in inheritance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Population Genetic Diversity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Shows how genetic variations differ across global populations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Demonstrates the influence of environmental factors on genetic traits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 Infographic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Depicts the diversity of genetic traits among individuals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Highlights the impact of genetic variation on human uniqueness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 Diagram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representation of organized DNA within cells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Contains genes responsible for specific traits and characteristics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Double Helix Structure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Illustrates the fundamental building block of genetic material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Comprised of nucleotide base pairs forming a twisted ladder shape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Infographic-Style Information Displays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sense of wonder and exploration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Inspire a love for scientific discovery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Curiosity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colorful diagrams and illustrations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engaging videos or animations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Aids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Relate genetic concepts to everyday life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relatable analogies for better understanding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Examples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with hands-on activities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questions and discussions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Engaging and Accessible Tone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4572" r="345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impact of genetic diversity on individual characteristics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appreciate the marvels of genetic variation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Cultivate a Sense of Awe for Human Genetic Traits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experiments to understand inheritance patterns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case studies showcasing real-world genetic adaptations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Spark Curiosity through Engaging Activities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Curiosity and Wonder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sense of wonder about the intricate world of genetic diversity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questions and exploration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 the beauty and complexity of genetic variation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Encouraging Curiosity and Wonder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26</a:t>
            </a:r>
            <a:endParaRPr lang="en-US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Classroom Activities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trait bingo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history research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diversity infographic creation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Trait inheritance simulation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Activities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Age-Appropriate for 13-Year-Old Learners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27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2024-12-07T07:49:59Z</dcterms:created>
  <dcterms:modified xsi:type="dcterms:W3CDTF">2024-12-07T07:49:59Z</dcterms:modified>
</cp:coreProperties>
</file>