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4811a2e636f019b242899b9e8d8091ff974099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29fe1be5574b5446b165e4521c61b46b36fa15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763dd71018ad11c907cd4b6dc2de845bd379b2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6701262b92a2d26126918870a5670a8d8975ed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2954f74d050787c92fd5e066a0d806fc9f984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a4a652643e2ad6aeedfe637ee788ab0138dda0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eb2cadb79427543bf4364d87574e87fb91e907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c4ddec2af335c46d2de25b0d69b0923ce7dd0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12057d2f796960efb1218604460d041c0660c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787894732adfb95c16936b5fe74f53971a2703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f3a028b06a39742fdfee06b1e5e9f646decbbc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bb918440038d81e0b26e17fdea43cc8daf6adb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Forms, Effects, and Strategies to Create a Safer and Supportive Community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and Preventing Bullying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1: Introduction to Bullying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2: What is Bullying?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3: Types of Bullying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4: Effects of Bullying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5: Role of Bystanders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6: Being an Upstander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7: Strategies for Preventing Bullying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8: Cyberbullying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9: Online Safety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10: Creating a Supportive Community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11: 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12: Call to Action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13: Resources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14: 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15: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16: 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17: 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18: 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19: Final Call to Action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Slide 20: References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bullying is crucial for creating a safe and supportive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is a complex issue that affects individuals and society.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Understanding Bullying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take many forms, including physical, verbal, social, and cyberbullying.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bullying is crucial for creating a safe and supportive environment.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Forms of Bullying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is a complex issue that affects individuals and society.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take many forms, including physical, verbal, social, and cyberbullying.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Complexity of Bullying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1: Introduction to Bullying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2: What is Bullying?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is repeated behavior that is intended to hurt or intimidate someone.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take various forms, including physical, verbal, social, or cyberbullying.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Bullying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can have severe and long-lasting effects on a person's mental health.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may lead to issues such as anxiety, depression, and low self-esteem.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Mental Health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negatively affects academic performance and social relationships.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Victims may struggle to focus in school and face difficulties in forming friendships.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 on Academic and Social Life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Everyone has a role to play in preventing bullying.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promoting kindness and standing against bullying, we can create a safer environment.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in Prevention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3: Types of Bullying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Cyberbullying uses technology to harass, intimidate, or humiliate someone.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form of bullying can happen on social media, messaging platforms, or other online spaces.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Cyberbullying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Social bullying involves excluding someone, spreading rumors, or damaging their reputation.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often aims to isolate the victim and harm their social relationships.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Bullying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Verbal bullying includes name-calling, insults, or threats.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type of bullying can deeply affect someone's emotional well-being.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Verbal Bullying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Physical bullying involves actions like hitting, pushing, or kicking someone.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actions are direct and can cause immediate physical harm.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Bullying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4: Effects of Bullying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can lead to anxiety, depression, and low self-esteem in victims.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emotional challenges often persist and impact overall mental health.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Consequences of Bullying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Victims of bullying often experience decreased grades and absenteeism.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result in a lack of motivation and hinder academic progress.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Impact of Bullying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can cause social isolation and difficulty in making friends.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negatively affects the development of social skills.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Long-Term Effects of Bullying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Persistent mental health issues and challenges in forming healthy relationships are common.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Victims may also face difficulties in academic or professional settings.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Long-Term Effects of Bullying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5: Role of Bystanders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actions of bystanders can influence the outcome of bullying situations.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involvement can deter further bullying and support victims.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Bystander Actions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16403" y="1629215"/>
            <a:ext cx="430983" cy="457200"/>
          </a:xfrm>
          <a:custGeom>
            <a:avLst/>
            <a:gdLst/>
            <a:ahLst/>
            <a:cxnLst/>
            <a:rect l="l" t="t" r="r" b="b"/>
            <a:pathLst>
              <a:path w="430983" h="457200">
                <a:moveTo>
                  <a:pt x="215491" y="44353"/>
                </a:moveTo>
                <a:lnTo>
                  <a:pt x="51179" y="114030"/>
                </a:lnTo>
                <a:cubicBezTo>
                  <a:pt x="45882" y="116275"/>
                  <a:pt x="43008" y="121035"/>
                  <a:pt x="43098" y="125524"/>
                </a:cubicBezTo>
                <a:cubicBezTo>
                  <a:pt x="43547" y="207592"/>
                  <a:pt x="77577" y="349365"/>
                  <a:pt x="210462" y="412934"/>
                </a:cubicBezTo>
                <a:cubicBezTo>
                  <a:pt x="213694" y="414461"/>
                  <a:pt x="217465" y="414461"/>
                  <a:pt x="220607" y="412934"/>
                </a:cubicBezTo>
                <a:cubicBezTo>
                  <a:pt x="353492" y="349273"/>
                  <a:pt x="387523" y="207587"/>
                  <a:pt x="387880" y="125433"/>
                </a:cubicBezTo>
                <a:cubicBezTo>
                  <a:pt x="387880" y="120943"/>
                  <a:pt x="385096" y="116275"/>
                  <a:pt x="379799" y="113939"/>
                </a:cubicBezTo>
                <a:lnTo>
                  <a:pt x="215491" y="44353"/>
                </a:lnTo>
                <a:moveTo>
                  <a:pt x="227524" y="2606"/>
                </a:moveTo>
                <a:lnTo>
                  <a:pt x="396595" y="74345"/>
                </a:lnTo>
                <a:cubicBezTo>
                  <a:pt x="416347" y="82694"/>
                  <a:pt x="431073" y="102180"/>
                  <a:pt x="430983" y="125703"/>
                </a:cubicBezTo>
                <a:cubicBezTo>
                  <a:pt x="430534" y="214774"/>
                  <a:pt x="393901" y="377739"/>
                  <a:pt x="239195" y="451814"/>
                </a:cubicBezTo>
                <a:cubicBezTo>
                  <a:pt x="224202" y="458997"/>
                  <a:pt x="206781" y="458997"/>
                  <a:pt x="191787" y="451814"/>
                </a:cubicBezTo>
                <a:cubicBezTo>
                  <a:pt x="37082" y="377739"/>
                  <a:pt x="448" y="214774"/>
                  <a:pt x="0" y="125703"/>
                </a:cubicBezTo>
                <a:cubicBezTo>
                  <a:pt x="-90" y="102180"/>
                  <a:pt x="14636" y="82694"/>
                  <a:pt x="34388" y="74345"/>
                </a:cubicBezTo>
                <a:lnTo>
                  <a:pt x="203549" y="2606"/>
                </a:lnTo>
                <a:cubicBezTo>
                  <a:pt x="207229" y="901"/>
                  <a:pt x="211358" y="0"/>
                  <a:pt x="215491" y="0"/>
                </a:cubicBezTo>
                <a:cubicBezTo>
                  <a:pt x="219620" y="0"/>
                  <a:pt x="223753" y="896"/>
                  <a:pt x="227524" y="2606"/>
                </a:cubicBezTo>
                <a:lnTo>
                  <a:pt x="227524" y="26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Bystanders can report incidents of bullying to authorities.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the issue is addressed and resolved appropriately.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Reporting Bullying Incidents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720655"/>
            <a:ext cx="457200" cy="274320"/>
          </a:xfrm>
          <a:custGeom>
            <a:avLst/>
            <a:gdLst/>
            <a:ahLst/>
            <a:cxnLst/>
            <a:rect l="l" t="t" r="r" b="b"/>
            <a:pathLst>
              <a:path w="457200" h="274320">
                <a:moveTo>
                  <a:pt x="85012" y="22288"/>
                </a:moveTo>
                <a:cubicBezTo>
                  <a:pt x="77011" y="8929"/>
                  <a:pt x="62440" y="0"/>
                  <a:pt x="45720" y="0"/>
                </a:cubicBezTo>
                <a:cubicBezTo>
                  <a:pt x="20501" y="0"/>
                  <a:pt x="0" y="20503"/>
                  <a:pt x="0" y="45721"/>
                </a:cubicBezTo>
                <a:cubicBezTo>
                  <a:pt x="0" y="66010"/>
                  <a:pt x="13218" y="83226"/>
                  <a:pt x="31506" y="89154"/>
                </a:cubicBezTo>
                <a:cubicBezTo>
                  <a:pt x="25932" y="104085"/>
                  <a:pt x="22860" y="120300"/>
                  <a:pt x="22860" y="137160"/>
                </a:cubicBezTo>
                <a:cubicBezTo>
                  <a:pt x="22860" y="212883"/>
                  <a:pt x="84299" y="274320"/>
                  <a:pt x="160020" y="274320"/>
                </a:cubicBezTo>
                <a:cubicBezTo>
                  <a:pt x="206238" y="274320"/>
                  <a:pt x="247103" y="251461"/>
                  <a:pt x="271961" y="216455"/>
                </a:cubicBezTo>
                <a:lnTo>
                  <a:pt x="377903" y="271747"/>
                </a:lnTo>
                <a:cubicBezTo>
                  <a:pt x="381191" y="273461"/>
                  <a:pt x="384761" y="274320"/>
                  <a:pt x="388474" y="274320"/>
                </a:cubicBezTo>
                <a:lnTo>
                  <a:pt x="389905" y="274320"/>
                </a:lnTo>
                <a:cubicBezTo>
                  <a:pt x="396333" y="274320"/>
                  <a:pt x="402478" y="271604"/>
                  <a:pt x="406835" y="266820"/>
                </a:cubicBezTo>
                <a:lnTo>
                  <a:pt x="452057" y="217100"/>
                </a:lnTo>
                <a:cubicBezTo>
                  <a:pt x="455344" y="213457"/>
                  <a:pt x="457200" y="208741"/>
                  <a:pt x="457200" y="203883"/>
                </a:cubicBezTo>
                <a:cubicBezTo>
                  <a:pt x="457200" y="197883"/>
                  <a:pt x="454416" y="192167"/>
                  <a:pt x="449697" y="188452"/>
                </a:cubicBezTo>
                <a:lnTo>
                  <a:pt x="251817" y="31934"/>
                </a:lnTo>
                <a:cubicBezTo>
                  <a:pt x="225669" y="11217"/>
                  <a:pt x="193309" y="0"/>
                  <a:pt x="160020" y="0"/>
                </a:cubicBezTo>
                <a:cubicBezTo>
                  <a:pt x="132300" y="0"/>
                  <a:pt x="106582" y="8216"/>
                  <a:pt x="85012" y="22288"/>
                </a:cubicBezTo>
                <a:lnTo>
                  <a:pt x="85012" y="22288"/>
                </a:lnTo>
                <a:moveTo>
                  <a:pt x="48934" y="56721"/>
                </a:moveTo>
                <a:cubicBezTo>
                  <a:pt x="47933" y="57006"/>
                  <a:pt x="46863" y="57149"/>
                  <a:pt x="45720" y="57149"/>
                </a:cubicBezTo>
                <a:cubicBezTo>
                  <a:pt x="39434" y="57149"/>
                  <a:pt x="34290" y="52006"/>
                  <a:pt x="34290" y="45718"/>
                </a:cubicBezTo>
                <a:cubicBezTo>
                  <a:pt x="34290" y="39431"/>
                  <a:pt x="39434" y="34287"/>
                  <a:pt x="45720" y="34287"/>
                </a:cubicBezTo>
                <a:cubicBezTo>
                  <a:pt x="52007" y="34287"/>
                  <a:pt x="57150" y="39431"/>
                  <a:pt x="57150" y="45718"/>
                </a:cubicBezTo>
                <a:cubicBezTo>
                  <a:pt x="57150" y="45932"/>
                  <a:pt x="57150" y="46217"/>
                  <a:pt x="57150" y="46431"/>
                </a:cubicBezTo>
                <a:cubicBezTo>
                  <a:pt x="54293" y="49718"/>
                  <a:pt x="51508" y="53147"/>
                  <a:pt x="48934" y="56647"/>
                </a:cubicBezTo>
                <a:lnTo>
                  <a:pt x="48934" y="56721"/>
                </a:lnTo>
                <a:moveTo>
                  <a:pt x="287821" y="186022"/>
                </a:moveTo>
                <a:cubicBezTo>
                  <a:pt x="272606" y="178091"/>
                  <a:pt x="253888" y="182593"/>
                  <a:pt x="243957" y="196594"/>
                </a:cubicBezTo>
                <a:cubicBezTo>
                  <a:pt x="225313" y="222954"/>
                  <a:pt x="194667" y="240027"/>
                  <a:pt x="160020" y="240027"/>
                </a:cubicBezTo>
                <a:cubicBezTo>
                  <a:pt x="103227" y="240027"/>
                  <a:pt x="57150" y="193950"/>
                  <a:pt x="57150" y="137157"/>
                </a:cubicBezTo>
                <a:cubicBezTo>
                  <a:pt x="57150" y="80365"/>
                  <a:pt x="103227" y="34287"/>
                  <a:pt x="160020" y="34287"/>
                </a:cubicBezTo>
                <a:cubicBezTo>
                  <a:pt x="185596" y="34287"/>
                  <a:pt x="210454" y="42931"/>
                  <a:pt x="230529" y="58790"/>
                </a:cubicBezTo>
                <a:lnTo>
                  <a:pt x="280538" y="98366"/>
                </a:lnTo>
                <a:lnTo>
                  <a:pt x="272039" y="109725"/>
                </a:lnTo>
                <a:cubicBezTo>
                  <a:pt x="266324" y="117297"/>
                  <a:pt x="267896" y="128014"/>
                  <a:pt x="275468" y="133728"/>
                </a:cubicBezTo>
                <a:cubicBezTo>
                  <a:pt x="283039" y="139442"/>
                  <a:pt x="293756" y="137871"/>
                  <a:pt x="299471" y="130299"/>
                </a:cubicBezTo>
                <a:lnTo>
                  <a:pt x="307472" y="119656"/>
                </a:lnTo>
                <a:lnTo>
                  <a:pt x="416198" y="205595"/>
                </a:lnTo>
                <a:lnTo>
                  <a:pt x="386979" y="237742"/>
                </a:lnTo>
                <a:lnTo>
                  <a:pt x="287821" y="186022"/>
                </a:lnTo>
                <a:moveTo>
                  <a:pt x="160020" y="171450"/>
                </a:moveTo>
                <a:cubicBezTo>
                  <a:pt x="178957" y="171450"/>
                  <a:pt x="194310" y="156099"/>
                  <a:pt x="194310" y="137160"/>
                </a:cubicBezTo>
                <a:cubicBezTo>
                  <a:pt x="194310" y="118221"/>
                  <a:pt x="178957" y="102870"/>
                  <a:pt x="160020" y="102870"/>
                </a:cubicBezTo>
                <a:cubicBezTo>
                  <a:pt x="141083" y="102870"/>
                  <a:pt x="125730" y="118221"/>
                  <a:pt x="125730" y="137160"/>
                </a:cubicBezTo>
                <a:cubicBezTo>
                  <a:pt x="125730" y="156099"/>
                  <a:pt x="141083" y="171450"/>
                  <a:pt x="160020" y="1714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Bystanders can play a significant role in preventing bullying.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intervene safely and effectively to stop the bullying.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Bystanders' Role in Prevention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800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0788" r="-1207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6: Being an Upstander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Being an upstander requires courage, empathy, and a sense of responsibility.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qualities enable them to stand up for others and promote positive change.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Qualities of an Upstander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3532" y="1656374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Upstanders can intervene directly, report incidents, or support the victim.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actions help to address and prevent bullying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Actions of an Upstander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19105" y="1656374"/>
            <a:ext cx="342864" cy="365760"/>
          </a:xfrm>
          <a:custGeom>
            <a:avLst/>
            <a:gdLst/>
            <a:ahLst/>
            <a:cxnLst/>
            <a:rect l="l" t="t" r="r" b="b"/>
            <a:pathLst>
              <a:path w="342864" h="365760">
                <a:moveTo>
                  <a:pt x="182843" y="0"/>
                </a:moveTo>
                <a:cubicBezTo>
                  <a:pt x="164770" y="0"/>
                  <a:pt x="149125" y="10501"/>
                  <a:pt x="141696" y="25717"/>
                </a:cubicBezTo>
                <a:cubicBezTo>
                  <a:pt x="136697" y="23859"/>
                  <a:pt x="131338" y="22860"/>
                  <a:pt x="125694" y="22860"/>
                </a:cubicBezTo>
                <a:cubicBezTo>
                  <a:pt x="100476" y="22860"/>
                  <a:pt x="79973" y="43361"/>
                  <a:pt x="79973" y="68580"/>
                </a:cubicBezTo>
                <a:lnTo>
                  <a:pt x="79973" y="186808"/>
                </a:lnTo>
                <a:lnTo>
                  <a:pt x="78043" y="184881"/>
                </a:lnTo>
                <a:cubicBezTo>
                  <a:pt x="60183" y="167021"/>
                  <a:pt x="31252" y="167021"/>
                  <a:pt x="13392" y="184881"/>
                </a:cubicBezTo>
                <a:cubicBezTo>
                  <a:pt x="-4467" y="202741"/>
                  <a:pt x="-4467" y="231672"/>
                  <a:pt x="13392" y="249532"/>
                </a:cubicBezTo>
                <a:lnTo>
                  <a:pt x="76044" y="312183"/>
                </a:lnTo>
                <a:cubicBezTo>
                  <a:pt x="110334" y="346473"/>
                  <a:pt x="156840" y="365760"/>
                  <a:pt x="205345" y="365760"/>
                </a:cubicBezTo>
                <a:lnTo>
                  <a:pt x="211417" y="365760"/>
                </a:lnTo>
                <a:lnTo>
                  <a:pt x="217133" y="365760"/>
                </a:lnTo>
                <a:cubicBezTo>
                  <a:pt x="218206" y="365760"/>
                  <a:pt x="219276" y="365687"/>
                  <a:pt x="220349" y="365475"/>
                </a:cubicBezTo>
                <a:cubicBezTo>
                  <a:pt x="285856" y="361045"/>
                  <a:pt x="338222" y="308753"/>
                  <a:pt x="342580" y="243245"/>
                </a:cubicBezTo>
                <a:cubicBezTo>
                  <a:pt x="342796" y="242173"/>
                  <a:pt x="342864" y="241102"/>
                  <a:pt x="342864" y="240030"/>
                </a:cubicBezTo>
                <a:lnTo>
                  <a:pt x="342864" y="114300"/>
                </a:lnTo>
                <a:cubicBezTo>
                  <a:pt x="342864" y="89081"/>
                  <a:pt x="322361" y="68580"/>
                  <a:pt x="297143" y="68580"/>
                </a:cubicBezTo>
                <a:cubicBezTo>
                  <a:pt x="293214" y="68580"/>
                  <a:pt x="289357" y="69081"/>
                  <a:pt x="285712" y="70010"/>
                </a:cubicBezTo>
                <a:lnTo>
                  <a:pt x="285712" y="68580"/>
                </a:lnTo>
                <a:cubicBezTo>
                  <a:pt x="285712" y="43361"/>
                  <a:pt x="265209" y="22860"/>
                  <a:pt x="239991" y="22860"/>
                </a:cubicBezTo>
                <a:cubicBezTo>
                  <a:pt x="234348" y="22860"/>
                  <a:pt x="228989" y="23859"/>
                  <a:pt x="223990" y="25717"/>
                </a:cubicBezTo>
                <a:cubicBezTo>
                  <a:pt x="216560" y="10501"/>
                  <a:pt x="200915" y="0"/>
                  <a:pt x="182843" y="0"/>
                </a:cubicBezTo>
                <a:lnTo>
                  <a:pt x="182843" y="0"/>
                </a:lnTo>
                <a:moveTo>
                  <a:pt x="171415" y="68653"/>
                </a:moveTo>
                <a:lnTo>
                  <a:pt x="171415" y="68580"/>
                </a:lnTo>
                <a:lnTo>
                  <a:pt x="171415" y="45720"/>
                </a:lnTo>
                <a:cubicBezTo>
                  <a:pt x="171415" y="39433"/>
                  <a:pt x="176558" y="34290"/>
                  <a:pt x="182846" y="34290"/>
                </a:cubicBezTo>
                <a:cubicBezTo>
                  <a:pt x="189134" y="34290"/>
                  <a:pt x="194277" y="39433"/>
                  <a:pt x="194277" y="45720"/>
                </a:cubicBezTo>
                <a:lnTo>
                  <a:pt x="194277" y="68507"/>
                </a:lnTo>
                <a:lnTo>
                  <a:pt x="194277" y="68580"/>
                </a:lnTo>
                <a:lnTo>
                  <a:pt x="194277" y="165737"/>
                </a:lnTo>
                <a:cubicBezTo>
                  <a:pt x="194277" y="175239"/>
                  <a:pt x="201920" y="182884"/>
                  <a:pt x="211424" y="182884"/>
                </a:cubicBezTo>
                <a:cubicBezTo>
                  <a:pt x="220925" y="182884"/>
                  <a:pt x="228570" y="175239"/>
                  <a:pt x="228570" y="165740"/>
                </a:cubicBezTo>
                <a:lnTo>
                  <a:pt x="228570" y="68587"/>
                </a:lnTo>
                <a:cubicBezTo>
                  <a:pt x="228570" y="68587"/>
                  <a:pt x="228570" y="68587"/>
                  <a:pt x="228570" y="68514"/>
                </a:cubicBezTo>
                <a:cubicBezTo>
                  <a:pt x="228570" y="62227"/>
                  <a:pt x="233713" y="57084"/>
                  <a:pt x="240001" y="57084"/>
                </a:cubicBezTo>
                <a:cubicBezTo>
                  <a:pt x="246290" y="57084"/>
                  <a:pt x="251432" y="62227"/>
                  <a:pt x="251432" y="68514"/>
                </a:cubicBezTo>
                <a:lnTo>
                  <a:pt x="251432" y="108448"/>
                </a:lnTo>
                <a:lnTo>
                  <a:pt x="251432" y="108521"/>
                </a:lnTo>
                <a:lnTo>
                  <a:pt x="251432" y="165671"/>
                </a:lnTo>
                <a:cubicBezTo>
                  <a:pt x="251432" y="175173"/>
                  <a:pt x="259075" y="182818"/>
                  <a:pt x="268579" y="182818"/>
                </a:cubicBezTo>
                <a:cubicBezTo>
                  <a:pt x="278080" y="182818"/>
                  <a:pt x="285726" y="175173"/>
                  <a:pt x="285726" y="165675"/>
                </a:cubicBezTo>
                <a:lnTo>
                  <a:pt x="285726" y="114311"/>
                </a:lnTo>
                <a:lnTo>
                  <a:pt x="285726" y="114238"/>
                </a:lnTo>
                <a:cubicBezTo>
                  <a:pt x="285726" y="107950"/>
                  <a:pt x="290869" y="102808"/>
                  <a:pt x="297157" y="102808"/>
                </a:cubicBezTo>
                <a:cubicBezTo>
                  <a:pt x="303445" y="102808"/>
                  <a:pt x="308588" y="107950"/>
                  <a:pt x="308588" y="114238"/>
                </a:cubicBezTo>
                <a:lnTo>
                  <a:pt x="308588" y="237755"/>
                </a:lnTo>
                <a:cubicBezTo>
                  <a:pt x="308516" y="238183"/>
                  <a:pt x="308516" y="238684"/>
                  <a:pt x="308444" y="239112"/>
                </a:cubicBezTo>
                <a:cubicBezTo>
                  <a:pt x="306016" y="288903"/>
                  <a:pt x="266083" y="328836"/>
                  <a:pt x="216289" y="331265"/>
                </a:cubicBezTo>
                <a:cubicBezTo>
                  <a:pt x="215860" y="331265"/>
                  <a:pt x="215360" y="331338"/>
                  <a:pt x="214931" y="331408"/>
                </a:cubicBezTo>
                <a:lnTo>
                  <a:pt x="211430" y="331408"/>
                </a:lnTo>
                <a:lnTo>
                  <a:pt x="205358" y="331408"/>
                </a:lnTo>
                <a:cubicBezTo>
                  <a:pt x="165925" y="331408"/>
                  <a:pt x="128135" y="315764"/>
                  <a:pt x="100274" y="287901"/>
                </a:cubicBezTo>
                <a:lnTo>
                  <a:pt x="37622" y="225249"/>
                </a:lnTo>
                <a:cubicBezTo>
                  <a:pt x="33192" y="220820"/>
                  <a:pt x="33192" y="213534"/>
                  <a:pt x="37622" y="209105"/>
                </a:cubicBezTo>
                <a:cubicBezTo>
                  <a:pt x="42052" y="204675"/>
                  <a:pt x="49338" y="204675"/>
                  <a:pt x="53768" y="209105"/>
                </a:cubicBezTo>
                <a:lnTo>
                  <a:pt x="84985" y="240322"/>
                </a:lnTo>
                <a:cubicBezTo>
                  <a:pt x="89916" y="245253"/>
                  <a:pt x="97274" y="246679"/>
                  <a:pt x="103702" y="244039"/>
                </a:cubicBezTo>
                <a:cubicBezTo>
                  <a:pt x="110131" y="241394"/>
                  <a:pt x="114276" y="235110"/>
                  <a:pt x="114276" y="228179"/>
                </a:cubicBezTo>
                <a:lnTo>
                  <a:pt x="114276" y="68587"/>
                </a:lnTo>
                <a:cubicBezTo>
                  <a:pt x="114276" y="62300"/>
                  <a:pt x="119419" y="57157"/>
                  <a:pt x="125707" y="57157"/>
                </a:cubicBezTo>
                <a:cubicBezTo>
                  <a:pt x="131996" y="57157"/>
                  <a:pt x="137138" y="62230"/>
                  <a:pt x="137138" y="68514"/>
                </a:cubicBezTo>
                <a:lnTo>
                  <a:pt x="137138" y="165740"/>
                </a:lnTo>
                <a:cubicBezTo>
                  <a:pt x="137138" y="175243"/>
                  <a:pt x="144781" y="182887"/>
                  <a:pt x="154285" y="182887"/>
                </a:cubicBezTo>
                <a:cubicBezTo>
                  <a:pt x="163786" y="182887"/>
                  <a:pt x="171432" y="175243"/>
                  <a:pt x="171432" y="165744"/>
                </a:cubicBezTo>
                <a:lnTo>
                  <a:pt x="171415" y="686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upstander is someone who takes action to stop bullying.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actively choose to make a difference in situations of injustice.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an Upstander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7: Strategies for Preventing Bullying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and implement anti-bullying policies and programs.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these initiatives are actively enforced and regularly updated.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Implementing Anti-Bullying Policies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45624" y="3997946"/>
            <a:ext cx="258590" cy="274320"/>
          </a:xfrm>
          <a:custGeom>
            <a:avLst/>
            <a:gdLst/>
            <a:ahLst/>
            <a:cxnLst/>
            <a:rect l="l" t="t" r="r" b="b"/>
            <a:pathLst>
              <a:path w="258590" h="274320">
                <a:moveTo>
                  <a:pt x="129295" y="26612"/>
                </a:moveTo>
                <a:lnTo>
                  <a:pt x="30708" y="68418"/>
                </a:lnTo>
                <a:cubicBezTo>
                  <a:pt x="27529" y="69765"/>
                  <a:pt x="25805" y="72621"/>
                  <a:pt x="25859" y="75315"/>
                </a:cubicBezTo>
                <a:cubicBezTo>
                  <a:pt x="26128" y="124555"/>
                  <a:pt x="46546" y="209619"/>
                  <a:pt x="126277" y="247760"/>
                </a:cubicBezTo>
                <a:cubicBezTo>
                  <a:pt x="128217" y="248677"/>
                  <a:pt x="130479" y="248677"/>
                  <a:pt x="132364" y="247760"/>
                </a:cubicBezTo>
                <a:cubicBezTo>
                  <a:pt x="212095" y="209564"/>
                  <a:pt x="232514" y="124552"/>
                  <a:pt x="232728" y="75260"/>
                </a:cubicBezTo>
                <a:cubicBezTo>
                  <a:pt x="232728" y="72566"/>
                  <a:pt x="231058" y="69765"/>
                  <a:pt x="227880" y="68363"/>
                </a:cubicBezTo>
                <a:lnTo>
                  <a:pt x="129295" y="26612"/>
                </a:lnTo>
                <a:moveTo>
                  <a:pt x="136515" y="1564"/>
                </a:moveTo>
                <a:lnTo>
                  <a:pt x="237957" y="44607"/>
                </a:lnTo>
                <a:cubicBezTo>
                  <a:pt x="249808" y="49616"/>
                  <a:pt x="258644" y="61308"/>
                  <a:pt x="258590" y="75422"/>
                </a:cubicBezTo>
                <a:cubicBezTo>
                  <a:pt x="258321" y="128865"/>
                  <a:pt x="236341" y="226643"/>
                  <a:pt x="143517" y="271088"/>
                </a:cubicBezTo>
                <a:cubicBezTo>
                  <a:pt x="134521" y="275398"/>
                  <a:pt x="124069" y="275398"/>
                  <a:pt x="115072" y="271088"/>
                </a:cubicBezTo>
                <a:cubicBezTo>
                  <a:pt x="22249" y="226643"/>
                  <a:pt x="269" y="128864"/>
                  <a:pt x="0" y="75422"/>
                </a:cubicBezTo>
                <a:cubicBezTo>
                  <a:pt x="-54" y="61308"/>
                  <a:pt x="8782" y="49616"/>
                  <a:pt x="20633" y="44607"/>
                </a:cubicBezTo>
                <a:lnTo>
                  <a:pt x="122129" y="1564"/>
                </a:lnTo>
                <a:cubicBezTo>
                  <a:pt x="124338" y="540"/>
                  <a:pt x="126815" y="0"/>
                  <a:pt x="129295" y="0"/>
                </a:cubicBezTo>
                <a:cubicBezTo>
                  <a:pt x="131772" y="0"/>
                  <a:pt x="134252" y="538"/>
                  <a:pt x="136515" y="1564"/>
                </a:cubicBezTo>
                <a:lnTo>
                  <a:pt x="136515" y="156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support for victims of bullying.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counseling and resources to help them recover and feel safe.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Victims of Bullying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7963"/>
            <a:ext cx="274320" cy="234286"/>
          </a:xfrm>
          <a:custGeom>
            <a:avLst/>
            <a:gdLst/>
            <a:ahLst/>
            <a:cxnLst/>
            <a:rect l="l" t="t" r="r" b="b"/>
            <a:pathLst>
              <a:path w="274320" h="234286">
                <a:moveTo>
                  <a:pt x="120981" y="227911"/>
                </a:moveTo>
                <a:lnTo>
                  <a:pt x="119642" y="226678"/>
                </a:lnTo>
                <a:lnTo>
                  <a:pt x="25772" y="139508"/>
                </a:lnTo>
                <a:cubicBezTo>
                  <a:pt x="9324" y="124237"/>
                  <a:pt x="0" y="102807"/>
                  <a:pt x="0" y="80358"/>
                </a:cubicBezTo>
                <a:lnTo>
                  <a:pt x="0" y="78589"/>
                </a:lnTo>
                <a:cubicBezTo>
                  <a:pt x="0" y="40869"/>
                  <a:pt x="26790" y="8509"/>
                  <a:pt x="63865" y="1436"/>
                </a:cubicBezTo>
                <a:cubicBezTo>
                  <a:pt x="84973" y="-2636"/>
                  <a:pt x="106565" y="2240"/>
                  <a:pt x="123765" y="14348"/>
                </a:cubicBezTo>
                <a:cubicBezTo>
                  <a:pt x="128588" y="17778"/>
                  <a:pt x="133086" y="21742"/>
                  <a:pt x="137160" y="26296"/>
                </a:cubicBezTo>
                <a:cubicBezTo>
                  <a:pt x="139410" y="23724"/>
                  <a:pt x="141821" y="21367"/>
                  <a:pt x="144394" y="19169"/>
                </a:cubicBezTo>
                <a:cubicBezTo>
                  <a:pt x="146377" y="17454"/>
                  <a:pt x="148413" y="15847"/>
                  <a:pt x="150555" y="14348"/>
                </a:cubicBezTo>
                <a:lnTo>
                  <a:pt x="150555" y="14348"/>
                </a:lnTo>
                <a:cubicBezTo>
                  <a:pt x="167755" y="2240"/>
                  <a:pt x="189347" y="-2636"/>
                  <a:pt x="210456" y="1382"/>
                </a:cubicBezTo>
                <a:cubicBezTo>
                  <a:pt x="247533" y="8455"/>
                  <a:pt x="274320" y="40869"/>
                  <a:pt x="274320" y="78589"/>
                </a:cubicBezTo>
                <a:lnTo>
                  <a:pt x="274320" y="80358"/>
                </a:lnTo>
                <a:cubicBezTo>
                  <a:pt x="274320" y="102807"/>
                  <a:pt x="264999" y="124237"/>
                  <a:pt x="248548" y="139508"/>
                </a:cubicBezTo>
                <a:lnTo>
                  <a:pt x="154678" y="226678"/>
                </a:lnTo>
                <a:lnTo>
                  <a:pt x="153340" y="227911"/>
                </a:lnTo>
                <a:cubicBezTo>
                  <a:pt x="148945" y="231982"/>
                  <a:pt x="143160" y="234285"/>
                  <a:pt x="137160" y="234285"/>
                </a:cubicBezTo>
                <a:cubicBezTo>
                  <a:pt x="131161" y="234285"/>
                  <a:pt x="125373" y="232036"/>
                  <a:pt x="120981" y="227911"/>
                </a:cubicBezTo>
                <a:lnTo>
                  <a:pt x="120981" y="227911"/>
                </a:lnTo>
                <a:moveTo>
                  <a:pt x="128105" y="54746"/>
                </a:moveTo>
                <a:cubicBezTo>
                  <a:pt x="127891" y="54584"/>
                  <a:pt x="127729" y="54371"/>
                  <a:pt x="127570" y="54155"/>
                </a:cubicBezTo>
                <a:lnTo>
                  <a:pt x="118032" y="43439"/>
                </a:lnTo>
                <a:lnTo>
                  <a:pt x="117977" y="43385"/>
                </a:lnTo>
                <a:lnTo>
                  <a:pt x="117977" y="43385"/>
                </a:lnTo>
                <a:cubicBezTo>
                  <a:pt x="105599" y="29508"/>
                  <a:pt x="86902" y="23185"/>
                  <a:pt x="68684" y="26669"/>
                </a:cubicBezTo>
                <a:cubicBezTo>
                  <a:pt x="43716" y="31437"/>
                  <a:pt x="25715" y="53190"/>
                  <a:pt x="25715" y="78586"/>
                </a:cubicBezTo>
                <a:lnTo>
                  <a:pt x="25715" y="80355"/>
                </a:lnTo>
                <a:cubicBezTo>
                  <a:pt x="25715" y="95626"/>
                  <a:pt x="32090" y="110252"/>
                  <a:pt x="43288" y="120645"/>
                </a:cubicBezTo>
                <a:lnTo>
                  <a:pt x="137157" y="207816"/>
                </a:lnTo>
                <a:lnTo>
                  <a:pt x="231027" y="120645"/>
                </a:lnTo>
                <a:cubicBezTo>
                  <a:pt x="242225" y="110250"/>
                  <a:pt x="248600" y="95624"/>
                  <a:pt x="248600" y="80355"/>
                </a:cubicBezTo>
                <a:lnTo>
                  <a:pt x="248600" y="78586"/>
                </a:lnTo>
                <a:cubicBezTo>
                  <a:pt x="248600" y="53244"/>
                  <a:pt x="230596" y="31439"/>
                  <a:pt x="205682" y="26669"/>
                </a:cubicBezTo>
                <a:cubicBezTo>
                  <a:pt x="187465" y="23187"/>
                  <a:pt x="168712" y="29562"/>
                  <a:pt x="156390" y="43385"/>
                </a:cubicBezTo>
                <a:cubicBezTo>
                  <a:pt x="156390" y="43385"/>
                  <a:pt x="156390" y="43385"/>
                  <a:pt x="156335" y="43439"/>
                </a:cubicBezTo>
                <a:cubicBezTo>
                  <a:pt x="156280" y="43493"/>
                  <a:pt x="156335" y="43439"/>
                  <a:pt x="156280" y="43493"/>
                </a:cubicBezTo>
                <a:lnTo>
                  <a:pt x="146742" y="54209"/>
                </a:lnTo>
                <a:cubicBezTo>
                  <a:pt x="146580" y="54422"/>
                  <a:pt x="146366" y="54584"/>
                  <a:pt x="146207" y="54799"/>
                </a:cubicBezTo>
                <a:cubicBezTo>
                  <a:pt x="143796" y="57210"/>
                  <a:pt x="140529" y="58550"/>
                  <a:pt x="137152" y="58550"/>
                </a:cubicBezTo>
                <a:cubicBezTo>
                  <a:pt x="133778" y="58550"/>
                  <a:pt x="130508" y="57210"/>
                  <a:pt x="128096" y="54799"/>
                </a:cubicBezTo>
                <a:lnTo>
                  <a:pt x="128105" y="547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report incidents of bullying.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safe environment where students feel comfortable sharing their experiences.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Reporting of Bullying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98314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 kindness and empathy among students.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a culture of understanding and mutual respect to prevent bullying.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Kindness and Empathy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622320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8: Cyberbullying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Cyberbullying can have severe and long-lasting effects on a person's mental health.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lead to issues such as anxiety, depression, and a decline in overall well-being.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Mental Health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Cyberbullying often takes place on platforms like social media, text messaging, or online forums.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allow bullies to target individuals in a public or private manner.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of Cyberbullying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Cyberbullying is a form of bullying that occurs online.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include harassment, intimidation, or humiliation through social media, text messages, or online forums.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Cyberbullying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9: Online Safety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Awareness and Protection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need to understand the risks associated with online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Taking proactive steps can help ensure their safety.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Parents and Educators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and educators should also be involved in promoting online safety.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key role in preventing cyberbullying.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Online Safety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safety is crucial for preventing cyberbullying.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should be aware of online risks and take steps to protect themselves.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10: Creating a Supportive Community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supportive community provides assistance to those affected by bullying.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individuals feel valued and understood.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1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Affected Individuals</a:t>
            </a:r>
            <a:endParaRPr lang="en-US" sz="171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supportive community can help prevent bullying.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an environment where harmful behaviors are less likely to thrive.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Preventing Bullying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supportive community requires a collective effort.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Students, teachers, and parents should work together to promote kindness, empathy, and inclusivity.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Effort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11: 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Promoting kindness and empathy is essential to address bullying.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Taking action helps build a more supportive environment for everyone.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Kindness and Empathy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63097"/>
            <a:ext cx="640080" cy="546666"/>
          </a:xfrm>
          <a:custGeom>
            <a:avLst/>
            <a:gdLst/>
            <a:ahLst/>
            <a:cxnLst/>
            <a:rect l="l" t="t" r="r" b="b"/>
            <a:pathLst>
              <a:path w="640080" h="546666">
                <a:moveTo>
                  <a:pt x="282288" y="531791"/>
                </a:moveTo>
                <a:lnTo>
                  <a:pt x="279164" y="528916"/>
                </a:lnTo>
                <a:lnTo>
                  <a:pt x="60135" y="325518"/>
                </a:lnTo>
                <a:cubicBezTo>
                  <a:pt x="21756" y="289886"/>
                  <a:pt x="0" y="239883"/>
                  <a:pt x="0" y="187501"/>
                </a:cubicBezTo>
                <a:lnTo>
                  <a:pt x="0" y="183374"/>
                </a:lnTo>
                <a:cubicBezTo>
                  <a:pt x="0" y="95360"/>
                  <a:pt x="62510" y="19855"/>
                  <a:pt x="149017" y="3351"/>
                </a:cubicBezTo>
                <a:cubicBezTo>
                  <a:pt x="198271" y="-6150"/>
                  <a:pt x="248652" y="5226"/>
                  <a:pt x="288785" y="33478"/>
                </a:cubicBezTo>
                <a:cubicBezTo>
                  <a:pt x="300037" y="41481"/>
                  <a:pt x="310535" y="50731"/>
                  <a:pt x="320040" y="61358"/>
                </a:cubicBezTo>
                <a:cubicBezTo>
                  <a:pt x="325289" y="55355"/>
                  <a:pt x="330915" y="49856"/>
                  <a:pt x="336919" y="44728"/>
                </a:cubicBezTo>
                <a:cubicBezTo>
                  <a:pt x="341547" y="40726"/>
                  <a:pt x="346296" y="36976"/>
                  <a:pt x="351295" y="33478"/>
                </a:cubicBezTo>
                <a:lnTo>
                  <a:pt x="351295" y="33478"/>
                </a:lnTo>
                <a:cubicBezTo>
                  <a:pt x="391428" y="5226"/>
                  <a:pt x="441809" y="-6150"/>
                  <a:pt x="491063" y="3225"/>
                </a:cubicBezTo>
                <a:cubicBezTo>
                  <a:pt x="577576" y="19729"/>
                  <a:pt x="640080" y="95360"/>
                  <a:pt x="640080" y="183374"/>
                </a:cubicBezTo>
                <a:lnTo>
                  <a:pt x="640080" y="187501"/>
                </a:lnTo>
                <a:cubicBezTo>
                  <a:pt x="640080" y="239883"/>
                  <a:pt x="618330" y="289886"/>
                  <a:pt x="579944" y="325518"/>
                </a:cubicBezTo>
                <a:lnTo>
                  <a:pt x="360915" y="528916"/>
                </a:lnTo>
                <a:lnTo>
                  <a:pt x="357792" y="531791"/>
                </a:lnTo>
                <a:cubicBezTo>
                  <a:pt x="347538" y="541293"/>
                  <a:pt x="334038" y="546666"/>
                  <a:pt x="320040" y="546666"/>
                </a:cubicBezTo>
                <a:cubicBezTo>
                  <a:pt x="306041" y="546666"/>
                  <a:pt x="292536" y="541418"/>
                  <a:pt x="282288" y="531791"/>
                </a:cubicBezTo>
                <a:lnTo>
                  <a:pt x="282288" y="531791"/>
                </a:lnTo>
                <a:moveTo>
                  <a:pt x="298911" y="127739"/>
                </a:moveTo>
                <a:cubicBezTo>
                  <a:pt x="298412" y="127362"/>
                  <a:pt x="298034" y="126865"/>
                  <a:pt x="297663" y="126362"/>
                </a:cubicBezTo>
                <a:lnTo>
                  <a:pt x="275407" y="101357"/>
                </a:lnTo>
                <a:lnTo>
                  <a:pt x="275279" y="101232"/>
                </a:lnTo>
                <a:lnTo>
                  <a:pt x="275279" y="101232"/>
                </a:lnTo>
                <a:cubicBezTo>
                  <a:pt x="246399" y="68853"/>
                  <a:pt x="202771" y="54098"/>
                  <a:pt x="160263" y="62227"/>
                </a:cubicBezTo>
                <a:cubicBezTo>
                  <a:pt x="102003" y="73352"/>
                  <a:pt x="60001" y="124110"/>
                  <a:pt x="60001" y="183368"/>
                </a:cubicBezTo>
                <a:lnTo>
                  <a:pt x="60001" y="187496"/>
                </a:lnTo>
                <a:cubicBezTo>
                  <a:pt x="60001" y="223127"/>
                  <a:pt x="74877" y="257256"/>
                  <a:pt x="101005" y="281506"/>
                </a:cubicBezTo>
                <a:lnTo>
                  <a:pt x="320034" y="484904"/>
                </a:lnTo>
                <a:lnTo>
                  <a:pt x="539063" y="281506"/>
                </a:lnTo>
                <a:cubicBezTo>
                  <a:pt x="565191" y="257250"/>
                  <a:pt x="580066" y="223122"/>
                  <a:pt x="580066" y="187496"/>
                </a:cubicBezTo>
                <a:lnTo>
                  <a:pt x="580066" y="183368"/>
                </a:lnTo>
                <a:cubicBezTo>
                  <a:pt x="580066" y="124235"/>
                  <a:pt x="538058" y="73357"/>
                  <a:pt x="479926" y="62227"/>
                </a:cubicBezTo>
                <a:cubicBezTo>
                  <a:pt x="437418" y="54104"/>
                  <a:pt x="393662" y="68978"/>
                  <a:pt x="364910" y="101232"/>
                </a:cubicBezTo>
                <a:cubicBezTo>
                  <a:pt x="364910" y="101232"/>
                  <a:pt x="364910" y="101232"/>
                  <a:pt x="364782" y="101357"/>
                </a:cubicBezTo>
                <a:cubicBezTo>
                  <a:pt x="364654" y="101483"/>
                  <a:pt x="364782" y="101357"/>
                  <a:pt x="364654" y="101483"/>
                </a:cubicBezTo>
                <a:lnTo>
                  <a:pt x="342398" y="126488"/>
                </a:lnTo>
                <a:cubicBezTo>
                  <a:pt x="342020" y="126985"/>
                  <a:pt x="341521" y="127362"/>
                  <a:pt x="341150" y="127865"/>
                </a:cubicBezTo>
                <a:cubicBezTo>
                  <a:pt x="335524" y="133490"/>
                  <a:pt x="327900" y="136617"/>
                  <a:pt x="320021" y="136617"/>
                </a:cubicBezTo>
                <a:cubicBezTo>
                  <a:pt x="312148" y="136617"/>
                  <a:pt x="304518" y="133490"/>
                  <a:pt x="298892" y="127865"/>
                </a:cubicBezTo>
                <a:lnTo>
                  <a:pt x="298911" y="127739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is a complex issue that affects individuals and society.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bullying, we can create a safer environment for everyone.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Bullying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56552" y="1616390"/>
            <a:ext cx="603376" cy="640080"/>
          </a:xfrm>
          <a:custGeom>
            <a:avLst/>
            <a:gdLst/>
            <a:ahLst/>
            <a:cxnLst/>
            <a:rect l="l" t="t" r="r" b="b"/>
            <a:pathLst>
              <a:path w="603376" h="640080">
                <a:moveTo>
                  <a:pt x="301688" y="62094"/>
                </a:moveTo>
                <a:lnTo>
                  <a:pt x="71651" y="159642"/>
                </a:lnTo>
                <a:cubicBezTo>
                  <a:pt x="64235" y="162785"/>
                  <a:pt x="60211" y="169448"/>
                  <a:pt x="60338" y="175734"/>
                </a:cubicBezTo>
                <a:cubicBezTo>
                  <a:pt x="60965" y="290628"/>
                  <a:pt x="108608" y="489111"/>
                  <a:pt x="294646" y="578107"/>
                </a:cubicBezTo>
                <a:cubicBezTo>
                  <a:pt x="299172" y="580245"/>
                  <a:pt x="304451" y="580245"/>
                  <a:pt x="308850" y="578107"/>
                </a:cubicBezTo>
                <a:cubicBezTo>
                  <a:pt x="494889" y="488983"/>
                  <a:pt x="542531" y="290622"/>
                  <a:pt x="543032" y="175606"/>
                </a:cubicBezTo>
                <a:cubicBezTo>
                  <a:pt x="543032" y="169320"/>
                  <a:pt x="539134" y="162785"/>
                  <a:pt x="531719" y="159514"/>
                </a:cubicBezTo>
                <a:lnTo>
                  <a:pt x="301688" y="62094"/>
                </a:lnTo>
                <a:moveTo>
                  <a:pt x="318534" y="3648"/>
                </a:moveTo>
                <a:lnTo>
                  <a:pt x="555233" y="104083"/>
                </a:lnTo>
                <a:cubicBezTo>
                  <a:pt x="582885" y="115771"/>
                  <a:pt x="603503" y="143051"/>
                  <a:pt x="603376" y="175984"/>
                </a:cubicBezTo>
                <a:cubicBezTo>
                  <a:pt x="602748" y="300684"/>
                  <a:pt x="551461" y="528834"/>
                  <a:pt x="334874" y="632540"/>
                </a:cubicBezTo>
                <a:cubicBezTo>
                  <a:pt x="313882" y="642596"/>
                  <a:pt x="289494" y="642596"/>
                  <a:pt x="268502" y="632540"/>
                </a:cubicBezTo>
                <a:cubicBezTo>
                  <a:pt x="51914" y="528834"/>
                  <a:pt x="628" y="300684"/>
                  <a:pt x="0" y="175984"/>
                </a:cubicBezTo>
                <a:cubicBezTo>
                  <a:pt x="-127" y="143051"/>
                  <a:pt x="20491" y="115771"/>
                  <a:pt x="48143" y="104083"/>
                </a:cubicBezTo>
                <a:lnTo>
                  <a:pt x="284968" y="3648"/>
                </a:lnTo>
                <a:cubicBezTo>
                  <a:pt x="290121" y="1261"/>
                  <a:pt x="295902" y="0"/>
                  <a:pt x="301688" y="0"/>
                </a:cubicBezTo>
                <a:cubicBezTo>
                  <a:pt x="307468" y="0"/>
                  <a:pt x="313255" y="1255"/>
                  <a:pt x="318534" y="3648"/>
                </a:cubicBezTo>
                <a:lnTo>
                  <a:pt x="318534" y="3648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12: Call to Action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Report incidents of bullying and support those affected.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Stand up against bullying by being an ally to those in need.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and Report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50767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68009" y="17831"/>
                </a:moveTo>
                <a:cubicBezTo>
                  <a:pt x="61609" y="7143"/>
                  <a:pt x="49952" y="0"/>
                  <a:pt x="36576" y="0"/>
                </a:cubicBezTo>
                <a:cubicBezTo>
                  <a:pt x="16401" y="0"/>
                  <a:pt x="0" y="16402"/>
                  <a:pt x="0" y="36577"/>
                </a:cubicBezTo>
                <a:cubicBezTo>
                  <a:pt x="0" y="52808"/>
                  <a:pt x="10574" y="66581"/>
                  <a:pt x="25204" y="71323"/>
                </a:cubicBezTo>
                <a:cubicBezTo>
                  <a:pt x="20746" y="83268"/>
                  <a:pt x="18288" y="96240"/>
                  <a:pt x="18288" y="109728"/>
                </a:cubicBezTo>
                <a:cubicBezTo>
                  <a:pt x="18288" y="170307"/>
                  <a:pt x="67439" y="219456"/>
                  <a:pt x="128016" y="219456"/>
                </a:cubicBezTo>
                <a:cubicBezTo>
                  <a:pt x="164991" y="219456"/>
                  <a:pt x="197682" y="201169"/>
                  <a:pt x="217569" y="173164"/>
                </a:cubicBezTo>
                <a:lnTo>
                  <a:pt x="302323" y="217397"/>
                </a:lnTo>
                <a:cubicBezTo>
                  <a:pt x="304952" y="218769"/>
                  <a:pt x="307809" y="219456"/>
                  <a:pt x="310779" y="219456"/>
                </a:cubicBezTo>
                <a:lnTo>
                  <a:pt x="311924" y="219456"/>
                </a:lnTo>
                <a:cubicBezTo>
                  <a:pt x="317066" y="219456"/>
                  <a:pt x="321982" y="217283"/>
                  <a:pt x="325468" y="213456"/>
                </a:cubicBezTo>
                <a:lnTo>
                  <a:pt x="361645" y="173680"/>
                </a:lnTo>
                <a:cubicBezTo>
                  <a:pt x="364275" y="170765"/>
                  <a:pt x="365760" y="166993"/>
                  <a:pt x="365760" y="163106"/>
                </a:cubicBezTo>
                <a:cubicBezTo>
                  <a:pt x="365760" y="158307"/>
                  <a:pt x="363532" y="153733"/>
                  <a:pt x="359758" y="150762"/>
                </a:cubicBezTo>
                <a:lnTo>
                  <a:pt x="201453" y="25547"/>
                </a:lnTo>
                <a:cubicBezTo>
                  <a:pt x="180536" y="8974"/>
                  <a:pt x="154647" y="0"/>
                  <a:pt x="128016" y="0"/>
                </a:cubicBezTo>
                <a:cubicBezTo>
                  <a:pt x="105840" y="0"/>
                  <a:pt x="85266" y="6573"/>
                  <a:pt x="68010" y="17831"/>
                </a:cubicBezTo>
                <a:lnTo>
                  <a:pt x="68009" y="17831"/>
                </a:lnTo>
                <a:moveTo>
                  <a:pt x="39147" y="45377"/>
                </a:moveTo>
                <a:cubicBezTo>
                  <a:pt x="38346" y="45605"/>
                  <a:pt x="37490" y="45719"/>
                  <a:pt x="36576" y="45719"/>
                </a:cubicBezTo>
                <a:cubicBezTo>
                  <a:pt x="31547" y="45719"/>
                  <a:pt x="27432" y="41604"/>
                  <a:pt x="27432" y="36574"/>
                </a:cubicBezTo>
                <a:cubicBezTo>
                  <a:pt x="27432" y="31545"/>
                  <a:pt x="31547" y="27430"/>
                  <a:pt x="36576" y="27430"/>
                </a:cubicBezTo>
                <a:cubicBezTo>
                  <a:pt x="41605" y="27430"/>
                  <a:pt x="45720" y="31545"/>
                  <a:pt x="45720" y="36574"/>
                </a:cubicBezTo>
                <a:cubicBezTo>
                  <a:pt x="45720" y="36746"/>
                  <a:pt x="45720" y="36974"/>
                  <a:pt x="45720" y="37145"/>
                </a:cubicBezTo>
                <a:cubicBezTo>
                  <a:pt x="43434" y="39774"/>
                  <a:pt x="41206" y="42517"/>
                  <a:pt x="39147" y="45318"/>
                </a:cubicBezTo>
                <a:lnTo>
                  <a:pt x="39147" y="45377"/>
                </a:lnTo>
                <a:moveTo>
                  <a:pt x="230257" y="148817"/>
                </a:moveTo>
                <a:cubicBezTo>
                  <a:pt x="218084" y="142473"/>
                  <a:pt x="203110" y="146074"/>
                  <a:pt x="195166" y="157275"/>
                </a:cubicBezTo>
                <a:cubicBezTo>
                  <a:pt x="180250" y="178363"/>
                  <a:pt x="155733" y="192022"/>
                  <a:pt x="128016" y="192022"/>
                </a:cubicBezTo>
                <a:cubicBezTo>
                  <a:pt x="82581" y="192022"/>
                  <a:pt x="45720" y="155160"/>
                  <a:pt x="45720" y="109726"/>
                </a:cubicBezTo>
                <a:cubicBezTo>
                  <a:pt x="45720" y="64292"/>
                  <a:pt x="82581" y="27430"/>
                  <a:pt x="128016" y="27430"/>
                </a:cubicBezTo>
                <a:cubicBezTo>
                  <a:pt x="148477" y="27430"/>
                  <a:pt x="168363" y="34345"/>
                  <a:pt x="184423" y="47031"/>
                </a:cubicBezTo>
                <a:lnTo>
                  <a:pt x="224430" y="78692"/>
                </a:lnTo>
                <a:lnTo>
                  <a:pt x="217631" y="87780"/>
                </a:lnTo>
                <a:cubicBezTo>
                  <a:pt x="213059" y="93837"/>
                  <a:pt x="214317" y="102411"/>
                  <a:pt x="220374" y="106983"/>
                </a:cubicBezTo>
                <a:cubicBezTo>
                  <a:pt x="226431" y="111554"/>
                  <a:pt x="235004" y="110296"/>
                  <a:pt x="239576" y="104239"/>
                </a:cubicBezTo>
                <a:lnTo>
                  <a:pt x="245977" y="95724"/>
                </a:lnTo>
                <a:lnTo>
                  <a:pt x="332958" y="164476"/>
                </a:lnTo>
                <a:lnTo>
                  <a:pt x="309583" y="190194"/>
                </a:lnTo>
                <a:lnTo>
                  <a:pt x="230257" y="148817"/>
                </a:lnTo>
                <a:moveTo>
                  <a:pt x="128016" y="137160"/>
                </a:moveTo>
                <a:cubicBezTo>
                  <a:pt x="143166" y="137160"/>
                  <a:pt x="155448" y="124879"/>
                  <a:pt x="155448" y="109728"/>
                </a:cubicBezTo>
                <a:cubicBezTo>
                  <a:pt x="155448" y="94577"/>
                  <a:pt x="143166" y="82296"/>
                  <a:pt x="128016" y="82296"/>
                </a:cubicBezTo>
                <a:cubicBezTo>
                  <a:pt x="112866" y="82296"/>
                  <a:pt x="100584" y="94577"/>
                  <a:pt x="100584" y="109728"/>
                </a:cubicBezTo>
                <a:cubicBezTo>
                  <a:pt x="100584" y="124879"/>
                  <a:pt x="112866" y="137160"/>
                  <a:pt x="128016" y="137160"/>
                </a:cubicBezTo>
                <a:lnTo>
                  <a:pt x="12801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 pledge to be kind, supportive, and proactive in preventing bullying.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Commit to fostering a positive and inclusive environment for everyone.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Pledge for Kindness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50264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13: Resources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Crisis Text Line: text 'HOME' to 741741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confidential support service available 24/7 for individuals in crisis.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Crisis Text Line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StopBullying.gov: www.stopbullying.gov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government resource offering strategies and advice to address bullying in schools and communities.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StopBullying.gov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National Bullying Prevention Center: www.pacer.org/bullying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resource provides tools and information to prevent bullying and support those affected.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National Bullying Prevention Center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24"/>
            <a:ext cx="274320" cy="274308"/>
          </a:xfrm>
          <a:custGeom>
            <a:avLst/>
            <a:gdLst/>
            <a:ahLst/>
            <a:cxnLst/>
            <a:rect l="l" t="t" r="r" b="b"/>
            <a:pathLst>
              <a:path w="274320" h="274308">
                <a:moveTo>
                  <a:pt x="111443" y="222884"/>
                </a:moveTo>
                <a:cubicBezTo>
                  <a:pt x="111443" y="208686"/>
                  <a:pt x="99924" y="197167"/>
                  <a:pt x="85725" y="197167"/>
                </a:cubicBezTo>
                <a:lnTo>
                  <a:pt x="34290" y="197167"/>
                </a:lnTo>
                <a:cubicBezTo>
                  <a:pt x="29574" y="197167"/>
                  <a:pt x="25717" y="193311"/>
                  <a:pt x="25717" y="188595"/>
                </a:cubicBezTo>
                <a:lnTo>
                  <a:pt x="25717" y="34291"/>
                </a:lnTo>
                <a:cubicBezTo>
                  <a:pt x="25717" y="29576"/>
                  <a:pt x="29574" y="25719"/>
                  <a:pt x="34290" y="25719"/>
                </a:cubicBezTo>
                <a:lnTo>
                  <a:pt x="240030" y="25719"/>
                </a:lnTo>
                <a:cubicBezTo>
                  <a:pt x="244746" y="25719"/>
                  <a:pt x="248603" y="29576"/>
                  <a:pt x="248603" y="34291"/>
                </a:cubicBezTo>
                <a:lnTo>
                  <a:pt x="248603" y="188595"/>
                </a:lnTo>
                <a:cubicBezTo>
                  <a:pt x="248603" y="193311"/>
                  <a:pt x="244746" y="197167"/>
                  <a:pt x="240030" y="197167"/>
                </a:cubicBezTo>
                <a:lnTo>
                  <a:pt x="165717" y="197167"/>
                </a:lnTo>
                <a:cubicBezTo>
                  <a:pt x="160145" y="197167"/>
                  <a:pt x="154733" y="198989"/>
                  <a:pt x="150286" y="202311"/>
                </a:cubicBezTo>
                <a:lnTo>
                  <a:pt x="111443" y="231456"/>
                </a:lnTo>
                <a:lnTo>
                  <a:pt x="111443" y="222884"/>
                </a:lnTo>
                <a:moveTo>
                  <a:pt x="111336" y="263712"/>
                </a:moveTo>
                <a:lnTo>
                  <a:pt x="111443" y="263605"/>
                </a:lnTo>
                <a:lnTo>
                  <a:pt x="165717" y="222886"/>
                </a:lnTo>
                <a:lnTo>
                  <a:pt x="240030" y="222886"/>
                </a:lnTo>
                <a:cubicBezTo>
                  <a:pt x="258944" y="222886"/>
                  <a:pt x="274320" y="207509"/>
                  <a:pt x="274320" y="188595"/>
                </a:cubicBezTo>
                <a:lnTo>
                  <a:pt x="274320" y="34291"/>
                </a:lnTo>
                <a:cubicBezTo>
                  <a:pt x="274320" y="15378"/>
                  <a:pt x="258944" y="0"/>
                  <a:pt x="240030" y="0"/>
                </a:cubicBezTo>
                <a:lnTo>
                  <a:pt x="34290" y="0"/>
                </a:lnTo>
                <a:cubicBezTo>
                  <a:pt x="15376" y="0"/>
                  <a:pt x="0" y="15378"/>
                  <a:pt x="0" y="34291"/>
                </a:cubicBezTo>
                <a:lnTo>
                  <a:pt x="0" y="188595"/>
                </a:lnTo>
                <a:cubicBezTo>
                  <a:pt x="0" y="207509"/>
                  <a:pt x="15376" y="222886"/>
                  <a:pt x="34290" y="222886"/>
                </a:cubicBezTo>
                <a:lnTo>
                  <a:pt x="60007" y="222886"/>
                </a:lnTo>
                <a:lnTo>
                  <a:pt x="85725" y="222886"/>
                </a:lnTo>
                <a:lnTo>
                  <a:pt x="85725" y="248603"/>
                </a:lnTo>
                <a:lnTo>
                  <a:pt x="85725" y="250745"/>
                </a:lnTo>
                <a:lnTo>
                  <a:pt x="85725" y="250907"/>
                </a:lnTo>
                <a:lnTo>
                  <a:pt x="85725" y="254336"/>
                </a:lnTo>
                <a:lnTo>
                  <a:pt x="85725" y="265747"/>
                </a:lnTo>
                <a:cubicBezTo>
                  <a:pt x="85725" y="269014"/>
                  <a:pt x="87546" y="271963"/>
                  <a:pt x="90441" y="273408"/>
                </a:cubicBezTo>
                <a:cubicBezTo>
                  <a:pt x="93335" y="274854"/>
                  <a:pt x="96816" y="274533"/>
                  <a:pt x="99441" y="272605"/>
                </a:cubicBezTo>
                <a:lnTo>
                  <a:pt x="108603" y="265747"/>
                </a:lnTo>
                <a:lnTo>
                  <a:pt x="111336" y="263712"/>
                </a:lnTo>
                <a:moveTo>
                  <a:pt x="90013" y="60008"/>
                </a:moveTo>
                <a:cubicBezTo>
                  <a:pt x="82886" y="60008"/>
                  <a:pt x="77155" y="65741"/>
                  <a:pt x="77155" y="72867"/>
                </a:cubicBezTo>
                <a:cubicBezTo>
                  <a:pt x="77155" y="79994"/>
                  <a:pt x="82888" y="85727"/>
                  <a:pt x="90015" y="85727"/>
                </a:cubicBezTo>
                <a:lnTo>
                  <a:pt x="124305" y="85727"/>
                </a:lnTo>
                <a:lnTo>
                  <a:pt x="124305" y="158594"/>
                </a:lnTo>
                <a:cubicBezTo>
                  <a:pt x="124305" y="165721"/>
                  <a:pt x="130039" y="171454"/>
                  <a:pt x="137165" y="171454"/>
                </a:cubicBezTo>
                <a:cubicBezTo>
                  <a:pt x="144292" y="171454"/>
                  <a:pt x="150025" y="165721"/>
                  <a:pt x="150025" y="158594"/>
                </a:cubicBezTo>
                <a:lnTo>
                  <a:pt x="150025" y="85727"/>
                </a:lnTo>
                <a:lnTo>
                  <a:pt x="184315" y="85727"/>
                </a:lnTo>
                <a:cubicBezTo>
                  <a:pt x="191442" y="85727"/>
                  <a:pt x="197176" y="79994"/>
                  <a:pt x="197176" y="72867"/>
                </a:cubicBezTo>
                <a:cubicBezTo>
                  <a:pt x="197176" y="65741"/>
                  <a:pt x="191442" y="60008"/>
                  <a:pt x="184318" y="60008"/>
                </a:cubicBezTo>
                <a:lnTo>
                  <a:pt x="137171" y="60008"/>
                </a:lnTo>
                <a:lnTo>
                  <a:pt x="90013" y="6000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65452" y="1971318"/>
            <a:ext cx="258590" cy="274320"/>
          </a:xfrm>
          <a:custGeom>
            <a:avLst/>
            <a:gdLst/>
            <a:ahLst/>
            <a:cxnLst/>
            <a:rect l="l" t="t" r="r" b="b"/>
            <a:pathLst>
              <a:path w="258590" h="274320">
                <a:moveTo>
                  <a:pt x="129295" y="26612"/>
                </a:moveTo>
                <a:lnTo>
                  <a:pt x="30708" y="68418"/>
                </a:lnTo>
                <a:cubicBezTo>
                  <a:pt x="27529" y="69765"/>
                  <a:pt x="25805" y="72621"/>
                  <a:pt x="25859" y="75315"/>
                </a:cubicBezTo>
                <a:cubicBezTo>
                  <a:pt x="26128" y="124555"/>
                  <a:pt x="46546" y="209619"/>
                  <a:pt x="126277" y="247760"/>
                </a:cubicBezTo>
                <a:cubicBezTo>
                  <a:pt x="128217" y="248677"/>
                  <a:pt x="130479" y="248677"/>
                  <a:pt x="132364" y="247760"/>
                </a:cubicBezTo>
                <a:cubicBezTo>
                  <a:pt x="212095" y="209564"/>
                  <a:pt x="232514" y="124552"/>
                  <a:pt x="232728" y="75260"/>
                </a:cubicBezTo>
                <a:cubicBezTo>
                  <a:pt x="232728" y="72566"/>
                  <a:pt x="231058" y="69765"/>
                  <a:pt x="227880" y="68363"/>
                </a:cubicBezTo>
                <a:lnTo>
                  <a:pt x="129295" y="26612"/>
                </a:lnTo>
                <a:moveTo>
                  <a:pt x="136515" y="1564"/>
                </a:moveTo>
                <a:lnTo>
                  <a:pt x="237957" y="44607"/>
                </a:lnTo>
                <a:cubicBezTo>
                  <a:pt x="249808" y="49616"/>
                  <a:pt x="258644" y="61308"/>
                  <a:pt x="258590" y="75422"/>
                </a:cubicBezTo>
                <a:cubicBezTo>
                  <a:pt x="258321" y="128865"/>
                  <a:pt x="236341" y="226643"/>
                  <a:pt x="143517" y="271088"/>
                </a:cubicBezTo>
                <a:cubicBezTo>
                  <a:pt x="134521" y="275398"/>
                  <a:pt x="124069" y="275398"/>
                  <a:pt x="115072" y="271088"/>
                </a:cubicBezTo>
                <a:cubicBezTo>
                  <a:pt x="22249" y="226643"/>
                  <a:pt x="269" y="128864"/>
                  <a:pt x="0" y="75422"/>
                </a:cubicBezTo>
                <a:cubicBezTo>
                  <a:pt x="-54" y="61308"/>
                  <a:pt x="8782" y="49616"/>
                  <a:pt x="20633" y="44607"/>
                </a:cubicBezTo>
                <a:lnTo>
                  <a:pt x="122129" y="1564"/>
                </a:lnTo>
                <a:cubicBezTo>
                  <a:pt x="124338" y="540"/>
                  <a:pt x="126815" y="0"/>
                  <a:pt x="129295" y="0"/>
                </a:cubicBezTo>
                <a:cubicBezTo>
                  <a:pt x="131772" y="0"/>
                  <a:pt x="134252" y="538"/>
                  <a:pt x="136515" y="1564"/>
                </a:cubicBezTo>
                <a:lnTo>
                  <a:pt x="136515" y="156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2001798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14: 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Community Support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can you do to help create a supportive community?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actions that foster inclusivity and kindness in your environment.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Application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what you learned to your own life?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Think about ways to integrate these lessons into your daily interactions.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Bullying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bullying today?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key takeaways from the discussion on bullying.</a:t>
            </a:r>
            <a:endParaRPr lang="en-US" sz="12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action to prevent bullying and support those affected.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initiatives and provide help to individuals impacted by bullying.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Taking Action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284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learn about bullying and its effects.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Educate yourself on the various forms and consequences of bullying.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Bullying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15776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15: 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16: Summary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supportive community requires a collective effort.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communities play a vital role in combating bullying and its effects.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Supportive Community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Promoting kindness and empathy can help prevent bullying.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values are essential in fostering positive interactions among people.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Kindness and Empathy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is a complex issue that affects individuals and society.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bullying is crucial to addressing its impact effectively.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Bullying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17: Key Takeaways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271" b="-15227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Everyone has a role to play in preventing bullying.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participation and awareness are key to creating safer environments for all.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Preventing Bullying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can have severe and long-lasting effects on a person's mental health, academic performance, and social relationships.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consequences often extend beyond the immediate victim, affecting broader communities.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Bullying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can take many forms, including physical, verbal, social, and cyberbullying.</a:t>
            </a:r>
            <a:endParaRPr lang="en-US" sz="1363" dirty="0"/>
          </a:p>
          <a:p>
            <a:pPr algn="ctr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diverse forms highlight the pervasive nature of bullying in various environments.</a:t>
            </a:r>
            <a:endParaRPr lang="en-US" sz="1363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Forms of Bullying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18: Conclusion and 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together, we can create a safer and more supportive environment for everyone.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Collaboration among individuals and communities is key to fostering positive change.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Supportive Environment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Bullying is a complex issue that requires a collective effort to prevent.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understanding the root causes and addressing them effectively.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Complexity of Bullying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67506" r="-67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action to prevent bullying and support those affected.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Remember, you have the power to make a positive difference.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Your Role Matters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84760" y="1610977"/>
            <a:ext cx="457200" cy="390476"/>
          </a:xfrm>
          <a:custGeom>
            <a:avLst/>
            <a:gdLst/>
            <a:ahLst/>
            <a:cxnLst/>
            <a:rect l="l" t="t" r="r" b="b"/>
            <a:pathLst>
              <a:path w="457200" h="390476">
                <a:moveTo>
                  <a:pt x="201634" y="379851"/>
                </a:moveTo>
                <a:lnTo>
                  <a:pt x="199403" y="377797"/>
                </a:lnTo>
                <a:lnTo>
                  <a:pt x="42954" y="232513"/>
                </a:lnTo>
                <a:cubicBezTo>
                  <a:pt x="15540" y="207062"/>
                  <a:pt x="0" y="171345"/>
                  <a:pt x="0" y="133929"/>
                </a:cubicBezTo>
                <a:lnTo>
                  <a:pt x="0" y="130981"/>
                </a:lnTo>
                <a:cubicBezTo>
                  <a:pt x="0" y="68115"/>
                  <a:pt x="44650" y="14182"/>
                  <a:pt x="106441" y="2394"/>
                </a:cubicBezTo>
                <a:cubicBezTo>
                  <a:pt x="141622" y="-4393"/>
                  <a:pt x="177608" y="3733"/>
                  <a:pt x="206275" y="23913"/>
                </a:cubicBezTo>
                <a:cubicBezTo>
                  <a:pt x="214313" y="29629"/>
                  <a:pt x="221811" y="36236"/>
                  <a:pt x="228600" y="43827"/>
                </a:cubicBezTo>
                <a:cubicBezTo>
                  <a:pt x="232349" y="39540"/>
                  <a:pt x="236368" y="35611"/>
                  <a:pt x="240656" y="31949"/>
                </a:cubicBezTo>
                <a:cubicBezTo>
                  <a:pt x="243962" y="29091"/>
                  <a:pt x="247354" y="26412"/>
                  <a:pt x="250925" y="23913"/>
                </a:cubicBezTo>
                <a:lnTo>
                  <a:pt x="250925" y="23913"/>
                </a:lnTo>
                <a:cubicBezTo>
                  <a:pt x="279592" y="3733"/>
                  <a:pt x="315578" y="-4393"/>
                  <a:pt x="350759" y="2304"/>
                </a:cubicBezTo>
                <a:cubicBezTo>
                  <a:pt x="412554" y="14092"/>
                  <a:pt x="457200" y="68115"/>
                  <a:pt x="457200" y="130981"/>
                </a:cubicBezTo>
                <a:lnTo>
                  <a:pt x="457200" y="133930"/>
                </a:lnTo>
                <a:cubicBezTo>
                  <a:pt x="457200" y="171345"/>
                  <a:pt x="441664" y="207062"/>
                  <a:pt x="414246" y="232513"/>
                </a:cubicBezTo>
                <a:lnTo>
                  <a:pt x="257797" y="377797"/>
                </a:lnTo>
                <a:lnTo>
                  <a:pt x="255566" y="379851"/>
                </a:lnTo>
                <a:cubicBezTo>
                  <a:pt x="248241" y="386638"/>
                  <a:pt x="238599" y="390476"/>
                  <a:pt x="228600" y="390476"/>
                </a:cubicBezTo>
                <a:cubicBezTo>
                  <a:pt x="218601" y="390476"/>
                  <a:pt x="208954" y="386727"/>
                  <a:pt x="201634" y="379851"/>
                </a:cubicBezTo>
                <a:lnTo>
                  <a:pt x="201634" y="379851"/>
                </a:lnTo>
                <a:moveTo>
                  <a:pt x="213508" y="91243"/>
                </a:moveTo>
                <a:cubicBezTo>
                  <a:pt x="213151" y="90973"/>
                  <a:pt x="212881" y="90618"/>
                  <a:pt x="212616" y="90259"/>
                </a:cubicBezTo>
                <a:lnTo>
                  <a:pt x="196719" y="72398"/>
                </a:lnTo>
                <a:lnTo>
                  <a:pt x="196628" y="72308"/>
                </a:lnTo>
                <a:lnTo>
                  <a:pt x="196628" y="72308"/>
                </a:lnTo>
                <a:cubicBezTo>
                  <a:pt x="175999" y="49181"/>
                  <a:pt x="144836" y="38641"/>
                  <a:pt x="114474" y="44448"/>
                </a:cubicBezTo>
                <a:cubicBezTo>
                  <a:pt x="72859" y="52394"/>
                  <a:pt x="42858" y="88650"/>
                  <a:pt x="42858" y="130977"/>
                </a:cubicBezTo>
                <a:lnTo>
                  <a:pt x="42858" y="133926"/>
                </a:lnTo>
                <a:cubicBezTo>
                  <a:pt x="42858" y="159377"/>
                  <a:pt x="53483" y="183754"/>
                  <a:pt x="72146" y="201076"/>
                </a:cubicBezTo>
                <a:lnTo>
                  <a:pt x="228595" y="346360"/>
                </a:lnTo>
                <a:lnTo>
                  <a:pt x="385045" y="201076"/>
                </a:lnTo>
                <a:cubicBezTo>
                  <a:pt x="403708" y="183750"/>
                  <a:pt x="414333" y="159373"/>
                  <a:pt x="414333" y="133926"/>
                </a:cubicBezTo>
                <a:lnTo>
                  <a:pt x="414333" y="130977"/>
                </a:lnTo>
                <a:cubicBezTo>
                  <a:pt x="414333" y="88740"/>
                  <a:pt x="384327" y="52398"/>
                  <a:pt x="342804" y="44448"/>
                </a:cubicBezTo>
                <a:cubicBezTo>
                  <a:pt x="312441" y="38645"/>
                  <a:pt x="281187" y="49270"/>
                  <a:pt x="260650" y="72308"/>
                </a:cubicBezTo>
                <a:cubicBezTo>
                  <a:pt x="260650" y="72308"/>
                  <a:pt x="260650" y="72308"/>
                  <a:pt x="260558" y="72398"/>
                </a:cubicBezTo>
                <a:cubicBezTo>
                  <a:pt x="260467" y="72488"/>
                  <a:pt x="260558" y="72398"/>
                  <a:pt x="260467" y="72488"/>
                </a:cubicBezTo>
                <a:lnTo>
                  <a:pt x="244570" y="90348"/>
                </a:lnTo>
                <a:cubicBezTo>
                  <a:pt x="244300" y="90704"/>
                  <a:pt x="243944" y="90973"/>
                  <a:pt x="243678" y="91332"/>
                </a:cubicBezTo>
                <a:cubicBezTo>
                  <a:pt x="239660" y="95350"/>
                  <a:pt x="234214" y="97584"/>
                  <a:pt x="228586" y="97584"/>
                </a:cubicBezTo>
                <a:cubicBezTo>
                  <a:pt x="222963" y="97584"/>
                  <a:pt x="217513" y="95350"/>
                  <a:pt x="213494" y="91332"/>
                </a:cubicBezTo>
                <a:lnTo>
                  <a:pt x="213508" y="9124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action to prevent bullying and support those affected.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Remember, you have the power to make a positive difference.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 Change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" y="16284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19: Final Call to Action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and Preventing Bullying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Slide 20: References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StopBullying.gov is a government website offering comprehensive information on bullying prevention.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resources for parents, educators, and youth to combat bullying in various settings.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StopBullying.gov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National Bullying Prevention Center is a resource dedicated to preventing bullying and promoting awareness.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tools and support for individuals and communities to address bullying effectively.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National Bullying Prevention Center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802284" y="1908722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306704" y="0"/>
                </a:moveTo>
                <a:cubicBezTo>
                  <a:pt x="299314" y="0"/>
                  <a:pt x="293368" y="5944"/>
                  <a:pt x="293368" y="13335"/>
                </a:cubicBezTo>
                <a:lnTo>
                  <a:pt x="293368" y="16501"/>
                </a:lnTo>
                <a:lnTo>
                  <a:pt x="26669" y="89233"/>
                </a:lnTo>
                <a:lnTo>
                  <a:pt x="26669" y="84454"/>
                </a:lnTo>
                <a:cubicBezTo>
                  <a:pt x="26669" y="77063"/>
                  <a:pt x="20723" y="71119"/>
                  <a:pt x="13333" y="71119"/>
                </a:cubicBezTo>
                <a:cubicBezTo>
                  <a:pt x="5943" y="71119"/>
                  <a:pt x="-3" y="77063"/>
                  <a:pt x="-3" y="84454"/>
                </a:cubicBezTo>
                <a:lnTo>
                  <a:pt x="-3" y="96511"/>
                </a:lnTo>
                <a:lnTo>
                  <a:pt x="-3" y="106680"/>
                </a:lnTo>
                <a:lnTo>
                  <a:pt x="-3" y="142240"/>
                </a:lnTo>
                <a:lnTo>
                  <a:pt x="-3" y="152409"/>
                </a:lnTo>
                <a:lnTo>
                  <a:pt x="-3" y="164467"/>
                </a:lnTo>
                <a:cubicBezTo>
                  <a:pt x="-3" y="171857"/>
                  <a:pt x="5943" y="177801"/>
                  <a:pt x="13333" y="177801"/>
                </a:cubicBezTo>
                <a:cubicBezTo>
                  <a:pt x="20723" y="177801"/>
                  <a:pt x="26669" y="171857"/>
                  <a:pt x="26669" y="164467"/>
                </a:cubicBezTo>
                <a:lnTo>
                  <a:pt x="26669" y="159687"/>
                </a:lnTo>
                <a:lnTo>
                  <a:pt x="92012" y="177522"/>
                </a:lnTo>
                <a:cubicBezTo>
                  <a:pt x="90011" y="183190"/>
                  <a:pt x="88901" y="189247"/>
                  <a:pt x="88901" y="195579"/>
                </a:cubicBezTo>
                <a:cubicBezTo>
                  <a:pt x="88901" y="225026"/>
                  <a:pt x="112792" y="248920"/>
                  <a:pt x="142242" y="248920"/>
                </a:cubicBezTo>
                <a:cubicBezTo>
                  <a:pt x="168299" y="248920"/>
                  <a:pt x="190027" y="230251"/>
                  <a:pt x="194639" y="205526"/>
                </a:cubicBezTo>
                <a:lnTo>
                  <a:pt x="293374" y="232419"/>
                </a:lnTo>
                <a:lnTo>
                  <a:pt x="293374" y="235586"/>
                </a:lnTo>
                <a:cubicBezTo>
                  <a:pt x="293374" y="242976"/>
                  <a:pt x="299321" y="248920"/>
                  <a:pt x="306710" y="248920"/>
                </a:cubicBezTo>
                <a:cubicBezTo>
                  <a:pt x="314100" y="248920"/>
                  <a:pt x="320046" y="242976"/>
                  <a:pt x="320046" y="235586"/>
                </a:cubicBezTo>
                <a:lnTo>
                  <a:pt x="320046" y="222251"/>
                </a:lnTo>
                <a:lnTo>
                  <a:pt x="320046" y="26672"/>
                </a:lnTo>
                <a:lnTo>
                  <a:pt x="320046" y="13337"/>
                </a:lnTo>
                <a:cubicBezTo>
                  <a:pt x="320046" y="5947"/>
                  <a:pt x="314100" y="3"/>
                  <a:pt x="306710" y="3"/>
                </a:cubicBezTo>
                <a:lnTo>
                  <a:pt x="306704" y="0"/>
                </a:lnTo>
                <a:moveTo>
                  <a:pt x="293371" y="204804"/>
                </a:moveTo>
                <a:lnTo>
                  <a:pt x="26672" y="132072"/>
                </a:lnTo>
                <a:lnTo>
                  <a:pt x="26672" y="116903"/>
                </a:lnTo>
                <a:lnTo>
                  <a:pt x="293371" y="44116"/>
                </a:lnTo>
                <a:lnTo>
                  <a:pt x="293371" y="204804"/>
                </a:lnTo>
                <a:moveTo>
                  <a:pt x="115570" y="195579"/>
                </a:moveTo>
                <a:cubicBezTo>
                  <a:pt x="115570" y="191634"/>
                  <a:pt x="116402" y="187912"/>
                  <a:pt x="117960" y="184577"/>
                </a:cubicBezTo>
                <a:lnTo>
                  <a:pt x="168799" y="198412"/>
                </a:lnTo>
                <a:cubicBezTo>
                  <a:pt x="167355" y="211801"/>
                  <a:pt x="156020" y="222193"/>
                  <a:pt x="142296" y="222193"/>
                </a:cubicBezTo>
                <a:cubicBezTo>
                  <a:pt x="127571" y="222193"/>
                  <a:pt x="115627" y="210248"/>
                  <a:pt x="115627" y="195524"/>
                </a:cubicBezTo>
                <a:lnTo>
                  <a:pt x="115570" y="1955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049555" y="1873162"/>
            <a:ext cx="301688" cy="320040"/>
          </a:xfrm>
          <a:custGeom>
            <a:avLst/>
            <a:gdLst/>
            <a:ahLst/>
            <a:cxnLst/>
            <a:rect l="l" t="t" r="r" b="b"/>
            <a:pathLst>
              <a:path w="301688" h="320040">
                <a:moveTo>
                  <a:pt x="150844" y="31047"/>
                </a:moveTo>
                <a:lnTo>
                  <a:pt x="35825" y="79821"/>
                </a:lnTo>
                <a:cubicBezTo>
                  <a:pt x="32118" y="81393"/>
                  <a:pt x="30105" y="84724"/>
                  <a:pt x="30169" y="87867"/>
                </a:cubicBezTo>
                <a:cubicBezTo>
                  <a:pt x="30483" y="145314"/>
                  <a:pt x="54304" y="244555"/>
                  <a:pt x="147323" y="289054"/>
                </a:cubicBezTo>
                <a:cubicBezTo>
                  <a:pt x="149586" y="290123"/>
                  <a:pt x="152226" y="290123"/>
                  <a:pt x="154425" y="289054"/>
                </a:cubicBezTo>
                <a:cubicBezTo>
                  <a:pt x="247444" y="244491"/>
                  <a:pt x="271266" y="145311"/>
                  <a:pt x="271516" y="87803"/>
                </a:cubicBezTo>
                <a:cubicBezTo>
                  <a:pt x="271516" y="84660"/>
                  <a:pt x="269567" y="81393"/>
                  <a:pt x="265860" y="79757"/>
                </a:cubicBezTo>
                <a:lnTo>
                  <a:pt x="150844" y="31047"/>
                </a:lnTo>
                <a:moveTo>
                  <a:pt x="159267" y="1824"/>
                </a:moveTo>
                <a:lnTo>
                  <a:pt x="277616" y="52042"/>
                </a:lnTo>
                <a:cubicBezTo>
                  <a:pt x="291443" y="57886"/>
                  <a:pt x="301751" y="71526"/>
                  <a:pt x="301688" y="87992"/>
                </a:cubicBezTo>
                <a:cubicBezTo>
                  <a:pt x="301374" y="150342"/>
                  <a:pt x="275731" y="264417"/>
                  <a:pt x="167437" y="316270"/>
                </a:cubicBezTo>
                <a:cubicBezTo>
                  <a:pt x="156941" y="321298"/>
                  <a:pt x="144747" y="321298"/>
                  <a:pt x="134251" y="316270"/>
                </a:cubicBezTo>
                <a:cubicBezTo>
                  <a:pt x="25957" y="264417"/>
                  <a:pt x="314" y="150342"/>
                  <a:pt x="0" y="87992"/>
                </a:cubicBezTo>
                <a:cubicBezTo>
                  <a:pt x="-63" y="71526"/>
                  <a:pt x="10245" y="57886"/>
                  <a:pt x="24072" y="52042"/>
                </a:cubicBezTo>
                <a:lnTo>
                  <a:pt x="142484" y="1824"/>
                </a:lnTo>
                <a:cubicBezTo>
                  <a:pt x="145061" y="630"/>
                  <a:pt x="147951" y="0"/>
                  <a:pt x="150844" y="0"/>
                </a:cubicBezTo>
                <a:cubicBezTo>
                  <a:pt x="153734" y="0"/>
                  <a:pt x="156627" y="627"/>
                  <a:pt x="159267" y="1824"/>
                </a:cubicBezTo>
                <a:lnTo>
                  <a:pt x="159267" y="182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2025-07-15T08:13:09Z</dcterms:created>
  <dcterms:modified xsi:type="dcterms:W3CDTF">2025-07-15T08:13:09Z</dcterms:modified>
</cp:coreProperties>
</file>