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691e717ca4d13e3ad8523f8fe8d67534afdbb8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2e7018d30f3807ac42dac167d1fd46efb03579d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d7cdb843c83392bed9797c45eae65b27dd1e69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60845c52da9be4ddc930a80456f27a13af718d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4fff118c52e3dc1abe1aaec65984b51d4b7f083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db19ffb1fd4cb7c143bf2ab837c0390ae39d696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d9ef5d64c9bd471ed0fda13d541b8b30607ebb9d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a1814327e0968cfd67e775c5d13072d9930ca9f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fe43e42a47d952c5f16649c2b0abd09e99465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82e93f2edf6d8acf4ed141fefde429fa9051c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d32534a33bdd4b858664757002b61e06974aab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66590b3034a21852e60cea1a3e068b1a99081a5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5951748e7f31cded609c26a28164297bcc3afe4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751e3bb1b77db8fb41c6542cb785487e55cd54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a92ff28eb841fb9d303689d79d9b353128ac1ac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3524" r="-635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Defining, Planning, and Achieving Your Personal Aspirations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 and Dreams for a Successful Future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Setting Goals and Dreams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Goals and Dreams?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Goal-Setting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Types of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Vision Board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Breaking Down Large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Perseverance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Goal-Setting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Motivated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Get Started!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Setting Goals and Dreams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and articulate your personal goals and dreams, and create a plan to achieve them.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Personal Goals and Dreams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importance of goal-setting and how it can help you achieve success and happiness in life.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Importance of Goal-Setting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setting goals and dreams for a bright future!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61824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Goals and Dreams?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Having clear goals and dreams can help you focus your efforts and stay motivated.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Goals and Dreams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318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Goals and dreams can be related to different areas of your life, such as academics, sports, or personal relationships.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Areas of Goals and Dreams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438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dream is a long-term aspiration or ambition that you want to achieve.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Dream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71921"/>
            <a:ext cx="274320" cy="266145"/>
          </a:xfrm>
          <a:custGeom>
            <a:avLst/>
            <a:gdLst/>
            <a:ahLst/>
            <a:cxnLst/>
            <a:rect l="l" t="t" r="r" b="b"/>
            <a:pathLst>
              <a:path w="274320" h="266145">
                <a:moveTo>
                  <a:pt x="137166" y="0"/>
                </a:moveTo>
                <a:cubicBezTo>
                  <a:pt x="141947" y="0"/>
                  <a:pt x="146314" y="2704"/>
                  <a:pt x="148393" y="7018"/>
                </a:cubicBezTo>
                <a:lnTo>
                  <a:pt x="184049" y="80464"/>
                </a:lnTo>
                <a:lnTo>
                  <a:pt x="263679" y="92211"/>
                </a:lnTo>
                <a:cubicBezTo>
                  <a:pt x="268356" y="92887"/>
                  <a:pt x="272254" y="96161"/>
                  <a:pt x="273711" y="100683"/>
                </a:cubicBezTo>
                <a:cubicBezTo>
                  <a:pt x="275168" y="105204"/>
                  <a:pt x="273972" y="110091"/>
                  <a:pt x="270644" y="113418"/>
                </a:cubicBezTo>
                <a:lnTo>
                  <a:pt x="212897" y="170697"/>
                </a:lnTo>
                <a:lnTo>
                  <a:pt x="226514" y="251574"/>
                </a:lnTo>
                <a:cubicBezTo>
                  <a:pt x="227293" y="256253"/>
                  <a:pt x="225370" y="260982"/>
                  <a:pt x="221472" y="263787"/>
                </a:cubicBezTo>
                <a:cubicBezTo>
                  <a:pt x="217574" y="266595"/>
                  <a:pt x="212480" y="266906"/>
                  <a:pt x="208321" y="264671"/>
                </a:cubicBezTo>
                <a:lnTo>
                  <a:pt x="137113" y="226623"/>
                </a:lnTo>
                <a:lnTo>
                  <a:pt x="66007" y="264617"/>
                </a:lnTo>
                <a:cubicBezTo>
                  <a:pt x="61796" y="266853"/>
                  <a:pt x="56702" y="266542"/>
                  <a:pt x="52856" y="263734"/>
                </a:cubicBezTo>
                <a:cubicBezTo>
                  <a:pt x="49010" y="260926"/>
                  <a:pt x="47035" y="256197"/>
                  <a:pt x="47814" y="251520"/>
                </a:cubicBezTo>
                <a:lnTo>
                  <a:pt x="61431" y="170644"/>
                </a:lnTo>
                <a:lnTo>
                  <a:pt x="3684" y="113418"/>
                </a:lnTo>
                <a:cubicBezTo>
                  <a:pt x="305" y="110091"/>
                  <a:pt x="-837" y="105154"/>
                  <a:pt x="617" y="100683"/>
                </a:cubicBezTo>
                <a:cubicBezTo>
                  <a:pt x="2074" y="96211"/>
                  <a:pt x="5972" y="92938"/>
                  <a:pt x="10649" y="92211"/>
                </a:cubicBezTo>
                <a:lnTo>
                  <a:pt x="90279" y="80464"/>
                </a:lnTo>
                <a:lnTo>
                  <a:pt x="125935" y="7018"/>
                </a:lnTo>
                <a:cubicBezTo>
                  <a:pt x="128066" y="2704"/>
                  <a:pt x="132381" y="0"/>
                  <a:pt x="137163" y="0"/>
                </a:cubicBezTo>
                <a:lnTo>
                  <a:pt x="137166" y="0"/>
                </a:lnTo>
                <a:moveTo>
                  <a:pt x="137166" y="41064"/>
                </a:moveTo>
                <a:lnTo>
                  <a:pt x="109876" y="97303"/>
                </a:lnTo>
                <a:cubicBezTo>
                  <a:pt x="108058" y="100994"/>
                  <a:pt x="104574" y="103592"/>
                  <a:pt x="100467" y="104214"/>
                </a:cubicBezTo>
                <a:lnTo>
                  <a:pt x="38978" y="113258"/>
                </a:lnTo>
                <a:lnTo>
                  <a:pt x="83627" y="157491"/>
                </a:lnTo>
                <a:cubicBezTo>
                  <a:pt x="86485" y="160350"/>
                  <a:pt x="87837" y="164403"/>
                  <a:pt x="87160" y="168406"/>
                </a:cubicBezTo>
                <a:lnTo>
                  <a:pt x="76609" y="230623"/>
                </a:lnTo>
                <a:lnTo>
                  <a:pt x="131290" y="201411"/>
                </a:lnTo>
                <a:cubicBezTo>
                  <a:pt x="134979" y="199436"/>
                  <a:pt x="139398" y="199436"/>
                  <a:pt x="143036" y="201411"/>
                </a:cubicBezTo>
                <a:lnTo>
                  <a:pt x="197716" y="230623"/>
                </a:lnTo>
                <a:lnTo>
                  <a:pt x="187218" y="168457"/>
                </a:lnTo>
                <a:cubicBezTo>
                  <a:pt x="186543" y="164454"/>
                  <a:pt x="187841" y="160400"/>
                  <a:pt x="190751" y="157542"/>
                </a:cubicBezTo>
                <a:lnTo>
                  <a:pt x="235399" y="113309"/>
                </a:lnTo>
                <a:lnTo>
                  <a:pt x="173911" y="104212"/>
                </a:lnTo>
                <a:cubicBezTo>
                  <a:pt x="169856" y="103589"/>
                  <a:pt x="166323" y="101042"/>
                  <a:pt x="164501" y="97300"/>
                </a:cubicBezTo>
                <a:lnTo>
                  <a:pt x="137166" y="4106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goal is a specific and achievable objective that you want to accomplish.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Goal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9506" r="-129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Goal-Setting Important?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Goal-setting can help you develop a sense of purpose and direction, and increase your motivation and confidence.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Purpose and Confidence</a:t>
            </a:r>
            <a:endParaRPr lang="en-US" sz="1244" dirty="0"/>
          </a:p>
        </p:txBody>
      </p:sp>
      <p:sp>
        <p:nvSpPr>
          <p:cNvPr id="11" name="Text 9"/>
          <p:cNvSpPr/>
          <p:nvPr/>
        </p:nvSpPr>
        <p:spPr>
          <a:xfrm>
            <a:off x="9287739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you focus your efforts and prioritize your time and energy.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Focusing Efforts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Goal-setting helps you clarify what you want to achieve in life.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Clarifying Life Goals</a:t>
            </a:r>
            <a:endParaRPr lang="en-US" sz="1244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539" r="-1015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Goals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Having a mix of short-term and long-term goals can help you stay motivated and focused.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Balancing Goals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25175"/>
            <a:ext cx="274320" cy="219861"/>
          </a:xfrm>
          <a:custGeom>
            <a:avLst/>
            <a:gdLst/>
            <a:ahLst/>
            <a:cxnLst/>
            <a:rect l="l" t="t" r="r" b="b"/>
            <a:pathLst>
              <a:path w="274320" h="219861">
                <a:moveTo>
                  <a:pt x="223280" y="20612"/>
                </a:moveTo>
                <a:lnTo>
                  <a:pt x="168874" y="20612"/>
                </a:lnTo>
                <a:cubicBezTo>
                  <a:pt x="163593" y="8460"/>
                  <a:pt x="151482" y="0"/>
                  <a:pt x="137399" y="0"/>
                </a:cubicBezTo>
                <a:cubicBezTo>
                  <a:pt x="123315" y="0"/>
                  <a:pt x="111204" y="8460"/>
                  <a:pt x="105923" y="20612"/>
                </a:cubicBezTo>
                <a:lnTo>
                  <a:pt x="51517" y="20612"/>
                </a:lnTo>
                <a:cubicBezTo>
                  <a:pt x="45806" y="20612"/>
                  <a:pt x="41211" y="25207"/>
                  <a:pt x="41211" y="30919"/>
                </a:cubicBezTo>
                <a:cubicBezTo>
                  <a:pt x="41211" y="36631"/>
                  <a:pt x="45806" y="41226"/>
                  <a:pt x="51517" y="41226"/>
                </a:cubicBezTo>
                <a:lnTo>
                  <a:pt x="103734" y="41226"/>
                </a:lnTo>
                <a:cubicBezTo>
                  <a:pt x="106225" y="53508"/>
                  <a:pt x="115286" y="63428"/>
                  <a:pt x="127095" y="67119"/>
                </a:cubicBezTo>
                <a:lnTo>
                  <a:pt x="127095" y="199251"/>
                </a:lnTo>
                <a:lnTo>
                  <a:pt x="51517" y="199251"/>
                </a:lnTo>
                <a:cubicBezTo>
                  <a:pt x="45806" y="199251"/>
                  <a:pt x="41211" y="203847"/>
                  <a:pt x="41211" y="209559"/>
                </a:cubicBezTo>
                <a:cubicBezTo>
                  <a:pt x="41211" y="215271"/>
                  <a:pt x="45806" y="219866"/>
                  <a:pt x="51517" y="219866"/>
                </a:cubicBezTo>
                <a:lnTo>
                  <a:pt x="137401" y="219866"/>
                </a:lnTo>
                <a:lnTo>
                  <a:pt x="223286" y="219866"/>
                </a:lnTo>
                <a:cubicBezTo>
                  <a:pt x="228997" y="219866"/>
                  <a:pt x="233592" y="215271"/>
                  <a:pt x="233592" y="209561"/>
                </a:cubicBezTo>
                <a:cubicBezTo>
                  <a:pt x="233592" y="203849"/>
                  <a:pt x="228997" y="199256"/>
                  <a:pt x="223286" y="199256"/>
                </a:cubicBezTo>
                <a:lnTo>
                  <a:pt x="147708" y="199256"/>
                </a:lnTo>
                <a:lnTo>
                  <a:pt x="147708" y="67124"/>
                </a:lnTo>
                <a:cubicBezTo>
                  <a:pt x="159517" y="63430"/>
                  <a:pt x="168578" y="53512"/>
                  <a:pt x="171069" y="41231"/>
                </a:cubicBezTo>
                <a:lnTo>
                  <a:pt x="223286" y="41231"/>
                </a:lnTo>
                <a:cubicBezTo>
                  <a:pt x="228997" y="41231"/>
                  <a:pt x="233592" y="36635"/>
                  <a:pt x="233592" y="30926"/>
                </a:cubicBezTo>
                <a:cubicBezTo>
                  <a:pt x="233592" y="25214"/>
                  <a:pt x="228997" y="20621"/>
                  <a:pt x="223286" y="20621"/>
                </a:cubicBezTo>
                <a:lnTo>
                  <a:pt x="223280" y="20612"/>
                </a:lnTo>
                <a:moveTo>
                  <a:pt x="219843" y="84079"/>
                </a:moveTo>
                <a:lnTo>
                  <a:pt x="250931" y="137413"/>
                </a:lnTo>
                <a:lnTo>
                  <a:pt x="188710" y="137413"/>
                </a:lnTo>
                <a:lnTo>
                  <a:pt x="219843" y="84079"/>
                </a:lnTo>
                <a:moveTo>
                  <a:pt x="165739" y="144757"/>
                </a:moveTo>
                <a:cubicBezTo>
                  <a:pt x="170377" y="164039"/>
                  <a:pt x="192836" y="178637"/>
                  <a:pt x="219845" y="178637"/>
                </a:cubicBezTo>
                <a:cubicBezTo>
                  <a:pt x="246855" y="178637"/>
                  <a:pt x="269314" y="164036"/>
                  <a:pt x="273952" y="144757"/>
                </a:cubicBezTo>
                <a:cubicBezTo>
                  <a:pt x="275069" y="140034"/>
                  <a:pt x="273522" y="135182"/>
                  <a:pt x="271075" y="130971"/>
                </a:cubicBezTo>
                <a:lnTo>
                  <a:pt x="230196" y="60891"/>
                </a:lnTo>
                <a:cubicBezTo>
                  <a:pt x="228048" y="57197"/>
                  <a:pt x="224097" y="54965"/>
                  <a:pt x="219845" y="54965"/>
                </a:cubicBezTo>
                <a:cubicBezTo>
                  <a:pt x="215594" y="54965"/>
                  <a:pt x="211643" y="57241"/>
                  <a:pt x="209495" y="60891"/>
                </a:cubicBezTo>
                <a:lnTo>
                  <a:pt x="168616" y="131015"/>
                </a:lnTo>
                <a:cubicBezTo>
                  <a:pt x="166169" y="135223"/>
                  <a:pt x="164622" y="140076"/>
                  <a:pt x="165739" y="144801"/>
                </a:cubicBezTo>
                <a:lnTo>
                  <a:pt x="165739" y="144757"/>
                </a:lnTo>
                <a:moveTo>
                  <a:pt x="23342" y="137413"/>
                </a:moveTo>
                <a:lnTo>
                  <a:pt x="54431" y="84079"/>
                </a:lnTo>
                <a:lnTo>
                  <a:pt x="85563" y="137413"/>
                </a:lnTo>
                <a:lnTo>
                  <a:pt x="23342" y="137413"/>
                </a:lnTo>
                <a:moveTo>
                  <a:pt x="54433" y="178637"/>
                </a:moveTo>
                <a:cubicBezTo>
                  <a:pt x="81443" y="178637"/>
                  <a:pt x="103901" y="164036"/>
                  <a:pt x="108540" y="144757"/>
                </a:cubicBezTo>
                <a:cubicBezTo>
                  <a:pt x="109657" y="140034"/>
                  <a:pt x="108109" y="135182"/>
                  <a:pt x="105663" y="130971"/>
                </a:cubicBezTo>
                <a:lnTo>
                  <a:pt x="64783" y="60891"/>
                </a:lnTo>
                <a:cubicBezTo>
                  <a:pt x="62635" y="57197"/>
                  <a:pt x="58685" y="54965"/>
                  <a:pt x="54433" y="54965"/>
                </a:cubicBezTo>
                <a:cubicBezTo>
                  <a:pt x="50181" y="54965"/>
                  <a:pt x="46231" y="57241"/>
                  <a:pt x="44083" y="60891"/>
                </a:cubicBezTo>
                <a:lnTo>
                  <a:pt x="3245" y="131015"/>
                </a:lnTo>
                <a:cubicBezTo>
                  <a:pt x="798" y="135223"/>
                  <a:pt x="-749" y="140076"/>
                  <a:pt x="368" y="144801"/>
                </a:cubicBezTo>
                <a:cubicBezTo>
                  <a:pt x="5006" y="164039"/>
                  <a:pt x="27465" y="178640"/>
                  <a:pt x="54431" y="178640"/>
                </a:cubicBezTo>
                <a:lnTo>
                  <a:pt x="54433" y="178637"/>
                </a:lnTo>
                <a:moveTo>
                  <a:pt x="137396" y="20612"/>
                </a:moveTo>
                <a:cubicBezTo>
                  <a:pt x="144986" y="20612"/>
                  <a:pt x="151137" y="26764"/>
                  <a:pt x="151137" y="34353"/>
                </a:cubicBezTo>
                <a:cubicBezTo>
                  <a:pt x="151137" y="41943"/>
                  <a:pt x="144984" y="48095"/>
                  <a:pt x="137396" y="48095"/>
                </a:cubicBezTo>
                <a:cubicBezTo>
                  <a:pt x="129805" y="48095"/>
                  <a:pt x="123655" y="41943"/>
                  <a:pt x="123655" y="34353"/>
                </a:cubicBezTo>
                <a:cubicBezTo>
                  <a:pt x="123655" y="26764"/>
                  <a:pt x="129808" y="20612"/>
                  <a:pt x="137396" y="20612"/>
                </a:cubicBezTo>
                <a:lnTo>
                  <a:pt x="137396" y="2061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SMART goals are specific, measurable, achievable, relevant, and time-bound.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SMART Goals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Long-term goals are things you want to achieve in the distant future.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Long-Term Goals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83770"/>
            <a:ext cx="274320" cy="242448"/>
          </a:xfrm>
          <a:custGeom>
            <a:avLst/>
            <a:gdLst/>
            <a:ahLst/>
            <a:cxnLst/>
            <a:rect l="l" t="t" r="r" b="b"/>
            <a:pathLst>
              <a:path w="274320" h="242448">
                <a:moveTo>
                  <a:pt x="219294" y="108728"/>
                </a:moveTo>
                <a:lnTo>
                  <a:pt x="248625" y="91798"/>
                </a:lnTo>
                <a:lnTo>
                  <a:pt x="210469" y="25697"/>
                </a:lnTo>
                <a:lnTo>
                  <a:pt x="181139" y="42627"/>
                </a:lnTo>
                <a:lnTo>
                  <a:pt x="219294" y="108728"/>
                </a:lnTo>
                <a:moveTo>
                  <a:pt x="156672" y="45726"/>
                </a:moveTo>
                <a:cubicBezTo>
                  <a:pt x="153715" y="38763"/>
                  <a:pt x="156387" y="30512"/>
                  <a:pt x="163111" y="26601"/>
                </a:cubicBezTo>
                <a:lnTo>
                  <a:pt x="205652" y="2039"/>
                </a:lnTo>
                <a:cubicBezTo>
                  <a:pt x="212949" y="-2158"/>
                  <a:pt x="222298" y="322"/>
                  <a:pt x="226495" y="7620"/>
                </a:cubicBezTo>
                <a:lnTo>
                  <a:pt x="272279" y="86932"/>
                </a:lnTo>
                <a:cubicBezTo>
                  <a:pt x="276476" y="94230"/>
                  <a:pt x="273996" y="103576"/>
                  <a:pt x="266699" y="107773"/>
                </a:cubicBezTo>
                <a:lnTo>
                  <a:pt x="224158" y="132335"/>
                </a:lnTo>
                <a:cubicBezTo>
                  <a:pt x="216861" y="136532"/>
                  <a:pt x="207512" y="134052"/>
                  <a:pt x="203315" y="126754"/>
                </a:cubicBezTo>
                <a:lnTo>
                  <a:pt x="203076" y="126373"/>
                </a:lnTo>
                <a:lnTo>
                  <a:pt x="182760" y="137390"/>
                </a:lnTo>
                <a:cubicBezTo>
                  <a:pt x="183045" y="139298"/>
                  <a:pt x="183188" y="141252"/>
                  <a:pt x="183188" y="143257"/>
                </a:cubicBezTo>
                <a:cubicBezTo>
                  <a:pt x="183188" y="152844"/>
                  <a:pt x="179658" y="161618"/>
                  <a:pt x="173793" y="168295"/>
                </a:cubicBezTo>
                <a:lnTo>
                  <a:pt x="197590" y="226672"/>
                </a:lnTo>
                <a:cubicBezTo>
                  <a:pt x="199974" y="232539"/>
                  <a:pt x="197162" y="239216"/>
                  <a:pt x="191294" y="241599"/>
                </a:cubicBezTo>
                <a:cubicBezTo>
                  <a:pt x="185429" y="243985"/>
                  <a:pt x="178752" y="241170"/>
                  <a:pt x="176366" y="235303"/>
                </a:cubicBezTo>
                <a:lnTo>
                  <a:pt x="153951" y="180313"/>
                </a:lnTo>
                <a:cubicBezTo>
                  <a:pt x="151090" y="181028"/>
                  <a:pt x="148086" y="181363"/>
                  <a:pt x="144984" y="181363"/>
                </a:cubicBezTo>
                <a:cubicBezTo>
                  <a:pt x="141884" y="181363"/>
                  <a:pt x="138880" y="180982"/>
                  <a:pt x="136016" y="180313"/>
                </a:cubicBezTo>
                <a:lnTo>
                  <a:pt x="113601" y="235303"/>
                </a:lnTo>
                <a:cubicBezTo>
                  <a:pt x="111218" y="241170"/>
                  <a:pt x="104541" y="243982"/>
                  <a:pt x="98673" y="241599"/>
                </a:cubicBezTo>
                <a:cubicBezTo>
                  <a:pt x="92808" y="239213"/>
                  <a:pt x="89993" y="232536"/>
                  <a:pt x="92377" y="226672"/>
                </a:cubicBezTo>
                <a:lnTo>
                  <a:pt x="113505" y="174783"/>
                </a:lnTo>
                <a:lnTo>
                  <a:pt x="71345" y="197580"/>
                </a:lnTo>
                <a:cubicBezTo>
                  <a:pt x="64095" y="201491"/>
                  <a:pt x="54987" y="198962"/>
                  <a:pt x="50886" y="191810"/>
                </a:cubicBezTo>
                <a:lnTo>
                  <a:pt x="50552" y="191189"/>
                </a:lnTo>
                <a:lnTo>
                  <a:pt x="29473" y="203350"/>
                </a:lnTo>
                <a:cubicBezTo>
                  <a:pt x="23989" y="206497"/>
                  <a:pt x="16978" y="204638"/>
                  <a:pt x="13828" y="199154"/>
                </a:cubicBezTo>
                <a:lnTo>
                  <a:pt x="1522" y="177741"/>
                </a:lnTo>
                <a:cubicBezTo>
                  <a:pt x="-1624" y="172256"/>
                  <a:pt x="236" y="165245"/>
                  <a:pt x="5720" y="162098"/>
                </a:cubicBezTo>
                <a:lnTo>
                  <a:pt x="26752" y="149937"/>
                </a:lnTo>
                <a:lnTo>
                  <a:pt x="24845" y="146741"/>
                </a:lnTo>
                <a:cubicBezTo>
                  <a:pt x="20744" y="139635"/>
                  <a:pt x="22985" y="130621"/>
                  <a:pt x="29901" y="126233"/>
                </a:cubicBezTo>
                <a:lnTo>
                  <a:pt x="156672" y="45726"/>
                </a:lnTo>
                <a:moveTo>
                  <a:pt x="191632" y="106534"/>
                </a:moveTo>
                <a:lnTo>
                  <a:pt x="168024" y="65662"/>
                </a:lnTo>
                <a:lnTo>
                  <a:pt x="48363" y="141636"/>
                </a:lnTo>
                <a:lnTo>
                  <a:pt x="67011" y="173922"/>
                </a:lnTo>
                <a:lnTo>
                  <a:pt x="107835" y="151840"/>
                </a:lnTo>
                <a:cubicBezTo>
                  <a:pt x="107215" y="149074"/>
                  <a:pt x="106881" y="146164"/>
                  <a:pt x="106881" y="143209"/>
                </a:cubicBezTo>
                <a:cubicBezTo>
                  <a:pt x="106881" y="122128"/>
                  <a:pt x="123954" y="105055"/>
                  <a:pt x="145036" y="105055"/>
                </a:cubicBezTo>
                <a:cubicBezTo>
                  <a:pt x="155863" y="105055"/>
                  <a:pt x="165640" y="109586"/>
                  <a:pt x="172602" y="116835"/>
                </a:cubicBezTo>
                <a:lnTo>
                  <a:pt x="191632" y="106534"/>
                </a:lnTo>
                <a:moveTo>
                  <a:pt x="145036" y="158471"/>
                </a:moveTo>
                <a:cubicBezTo>
                  <a:pt x="153466" y="158471"/>
                  <a:pt x="160296" y="151639"/>
                  <a:pt x="160296" y="143209"/>
                </a:cubicBezTo>
                <a:cubicBezTo>
                  <a:pt x="160296" y="134779"/>
                  <a:pt x="153463" y="127947"/>
                  <a:pt x="145036" y="127947"/>
                </a:cubicBezTo>
                <a:cubicBezTo>
                  <a:pt x="136606" y="127947"/>
                  <a:pt x="129775" y="134779"/>
                  <a:pt x="129775" y="143209"/>
                </a:cubicBezTo>
                <a:cubicBezTo>
                  <a:pt x="129775" y="151639"/>
                  <a:pt x="136609" y="158471"/>
                  <a:pt x="145036" y="1584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Short-term goals are things you want to achieve in the near future.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Short-Term Goals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5010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Vision Board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Create a Vision Board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create a vision board, gather images and words that represent your goals and dreams, and arrange them in a way that is meaningful to you.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 Vision Board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help you clarify and focus on what you want to achieve.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Vision Board?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vision board is a visual representation of your goals and dreams.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44904"/>
                </a:moveTo>
                <a:cubicBezTo>
                  <a:pt x="228600" y="38117"/>
                  <a:pt x="223141" y="32658"/>
                  <a:pt x="216354" y="32658"/>
                </a:cubicBezTo>
                <a:lnTo>
                  <a:pt x="195942" y="32658"/>
                </a:lnTo>
                <a:lnTo>
                  <a:pt x="195942" y="12246"/>
                </a:lnTo>
                <a:cubicBezTo>
                  <a:pt x="195942" y="5459"/>
                  <a:pt x="190483" y="0"/>
                  <a:pt x="183696" y="0"/>
                </a:cubicBezTo>
                <a:cubicBezTo>
                  <a:pt x="176909" y="0"/>
                  <a:pt x="171450" y="5459"/>
                  <a:pt x="171450" y="12246"/>
                </a:cubicBezTo>
                <a:lnTo>
                  <a:pt x="171450" y="32658"/>
                </a:lnTo>
                <a:lnTo>
                  <a:pt x="57150" y="32658"/>
                </a:lnTo>
                <a:lnTo>
                  <a:pt x="57150" y="12246"/>
                </a:lnTo>
                <a:cubicBezTo>
                  <a:pt x="57150" y="5459"/>
                  <a:pt x="51691" y="0"/>
                  <a:pt x="44904" y="0"/>
                </a:cubicBezTo>
                <a:cubicBezTo>
                  <a:pt x="38117" y="0"/>
                  <a:pt x="32658" y="5459"/>
                  <a:pt x="32658" y="12246"/>
                </a:cubicBezTo>
                <a:lnTo>
                  <a:pt x="32658" y="32658"/>
                </a:lnTo>
                <a:lnTo>
                  <a:pt x="12246" y="32658"/>
                </a:lnTo>
                <a:cubicBezTo>
                  <a:pt x="5459" y="32658"/>
                  <a:pt x="0" y="38117"/>
                  <a:pt x="0" y="44904"/>
                </a:cubicBezTo>
                <a:cubicBezTo>
                  <a:pt x="0" y="51691"/>
                  <a:pt x="5459" y="57150"/>
                  <a:pt x="12246" y="57150"/>
                </a:cubicBezTo>
                <a:lnTo>
                  <a:pt x="32658" y="57150"/>
                </a:lnTo>
                <a:lnTo>
                  <a:pt x="32658" y="171450"/>
                </a:lnTo>
                <a:lnTo>
                  <a:pt x="12246" y="171450"/>
                </a:lnTo>
                <a:cubicBezTo>
                  <a:pt x="5459" y="171450"/>
                  <a:pt x="0" y="176909"/>
                  <a:pt x="0" y="183696"/>
                </a:cubicBezTo>
                <a:cubicBezTo>
                  <a:pt x="0" y="190483"/>
                  <a:pt x="5459" y="195942"/>
                  <a:pt x="12246" y="195942"/>
                </a:cubicBezTo>
                <a:lnTo>
                  <a:pt x="32658" y="195942"/>
                </a:lnTo>
                <a:lnTo>
                  <a:pt x="32658" y="216354"/>
                </a:lnTo>
                <a:cubicBezTo>
                  <a:pt x="32658" y="223141"/>
                  <a:pt x="38117" y="228600"/>
                  <a:pt x="44904" y="228600"/>
                </a:cubicBezTo>
                <a:cubicBezTo>
                  <a:pt x="51691" y="228600"/>
                  <a:pt x="57150" y="223141"/>
                  <a:pt x="57150" y="216354"/>
                </a:cubicBezTo>
                <a:lnTo>
                  <a:pt x="57150" y="195942"/>
                </a:lnTo>
                <a:lnTo>
                  <a:pt x="171450" y="195942"/>
                </a:lnTo>
                <a:lnTo>
                  <a:pt x="171450" y="216354"/>
                </a:lnTo>
                <a:cubicBezTo>
                  <a:pt x="171450" y="223141"/>
                  <a:pt x="176909" y="228600"/>
                  <a:pt x="183696" y="228600"/>
                </a:cubicBezTo>
                <a:cubicBezTo>
                  <a:pt x="190483" y="228600"/>
                  <a:pt x="195942" y="223141"/>
                  <a:pt x="195942" y="216354"/>
                </a:cubicBezTo>
                <a:lnTo>
                  <a:pt x="195942" y="195942"/>
                </a:lnTo>
                <a:lnTo>
                  <a:pt x="216354" y="195942"/>
                </a:lnTo>
                <a:cubicBezTo>
                  <a:pt x="223141" y="195942"/>
                  <a:pt x="228600" y="190483"/>
                  <a:pt x="228600" y="183696"/>
                </a:cubicBezTo>
                <a:cubicBezTo>
                  <a:pt x="228600" y="176909"/>
                  <a:pt x="223141" y="171450"/>
                  <a:pt x="216354" y="171450"/>
                </a:cubicBezTo>
                <a:lnTo>
                  <a:pt x="195942" y="171450"/>
                </a:lnTo>
                <a:lnTo>
                  <a:pt x="195942" y="57150"/>
                </a:lnTo>
                <a:lnTo>
                  <a:pt x="216354" y="57150"/>
                </a:lnTo>
                <a:cubicBezTo>
                  <a:pt x="223141" y="57150"/>
                  <a:pt x="228600" y="51691"/>
                  <a:pt x="228600" y="44904"/>
                </a:cubicBezTo>
                <a:moveTo>
                  <a:pt x="57150" y="171450"/>
                </a:moveTo>
                <a:lnTo>
                  <a:pt x="57150" y="57150"/>
                </a:lnTo>
                <a:lnTo>
                  <a:pt x="171450" y="57150"/>
                </a:lnTo>
                <a:lnTo>
                  <a:pt x="171450" y="171450"/>
                </a:lnTo>
                <a:lnTo>
                  <a:pt x="5715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814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Large Goals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plan and timeline for achieving your goal, and track your progress along the way.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and Tracking Progress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 smaller steps you need to take to achieve your goal.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Smaller Steps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Large goals can be overwhelming, but breaking them down into smaller steps can make them more manageable.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Breaking Down Large Goals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Obstacles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Support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positive and focused, and don't be afraid to ask for help when you need it.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for Success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potential obstacles and develop a plan for overcoming them.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Nature of Obstacles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Obstacles and challenges are a natural part of the goal-setting process.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0975" y="4935423"/>
            <a:ext cx="228600" cy="182926"/>
          </a:xfrm>
          <a:custGeom>
            <a:avLst/>
            <a:gdLst/>
            <a:ahLst/>
            <a:cxnLst/>
            <a:rect l="l" t="t" r="r" b="b"/>
            <a:pathLst>
              <a:path w="228600" h="182926">
                <a:moveTo>
                  <a:pt x="65386" y="2519"/>
                </a:moveTo>
                <a:lnTo>
                  <a:pt x="2517" y="65387"/>
                </a:lnTo>
                <a:cubicBezTo>
                  <a:pt x="-841" y="68746"/>
                  <a:pt x="-841" y="74175"/>
                  <a:pt x="2517" y="77497"/>
                </a:cubicBezTo>
                <a:cubicBezTo>
                  <a:pt x="5875" y="80819"/>
                  <a:pt x="11304" y="80855"/>
                  <a:pt x="14626" y="77497"/>
                </a:cubicBezTo>
                <a:lnTo>
                  <a:pt x="19984" y="72139"/>
                </a:lnTo>
                <a:lnTo>
                  <a:pt x="72137" y="124256"/>
                </a:lnTo>
                <a:cubicBezTo>
                  <a:pt x="72816" y="124935"/>
                  <a:pt x="73495" y="125542"/>
                  <a:pt x="74208" y="126150"/>
                </a:cubicBezTo>
                <a:lnTo>
                  <a:pt x="75459" y="124900"/>
                </a:lnTo>
                <a:cubicBezTo>
                  <a:pt x="75852" y="124507"/>
                  <a:pt x="76101" y="124042"/>
                  <a:pt x="76245" y="123506"/>
                </a:cubicBezTo>
                <a:lnTo>
                  <a:pt x="79781" y="107647"/>
                </a:lnTo>
                <a:lnTo>
                  <a:pt x="32130" y="60031"/>
                </a:lnTo>
                <a:lnTo>
                  <a:pt x="60028" y="32133"/>
                </a:lnTo>
                <a:lnTo>
                  <a:pt x="94213" y="66318"/>
                </a:lnTo>
                <a:cubicBezTo>
                  <a:pt x="94892" y="65532"/>
                  <a:pt x="95605" y="64782"/>
                  <a:pt x="96321" y="64032"/>
                </a:cubicBezTo>
                <a:lnTo>
                  <a:pt x="106251" y="54100"/>
                </a:lnTo>
                <a:lnTo>
                  <a:pt x="72137" y="20023"/>
                </a:lnTo>
                <a:lnTo>
                  <a:pt x="77495" y="14665"/>
                </a:lnTo>
                <a:cubicBezTo>
                  <a:pt x="80854" y="11307"/>
                  <a:pt x="80854" y="5877"/>
                  <a:pt x="77495" y="2555"/>
                </a:cubicBezTo>
                <a:cubicBezTo>
                  <a:pt x="74137" y="-766"/>
                  <a:pt x="68708" y="-803"/>
                  <a:pt x="65386" y="2555"/>
                </a:cubicBezTo>
                <a:lnTo>
                  <a:pt x="65386" y="2519"/>
                </a:lnTo>
                <a:moveTo>
                  <a:pt x="143616" y="143866"/>
                </a:moveTo>
                <a:lnTo>
                  <a:pt x="133900" y="146010"/>
                </a:lnTo>
                <a:lnTo>
                  <a:pt x="168263" y="180409"/>
                </a:lnTo>
                <a:cubicBezTo>
                  <a:pt x="171621" y="183768"/>
                  <a:pt x="177051" y="183768"/>
                  <a:pt x="180372" y="180409"/>
                </a:cubicBezTo>
                <a:cubicBezTo>
                  <a:pt x="183694" y="177051"/>
                  <a:pt x="183730" y="171622"/>
                  <a:pt x="180372" y="168300"/>
                </a:cubicBezTo>
                <a:lnTo>
                  <a:pt x="152796" y="140724"/>
                </a:lnTo>
                <a:cubicBezTo>
                  <a:pt x="149868" y="142117"/>
                  <a:pt x="146795" y="143188"/>
                  <a:pt x="143581" y="143903"/>
                </a:cubicBezTo>
                <a:lnTo>
                  <a:pt x="143616" y="143866"/>
                </a:lnTo>
                <a:moveTo>
                  <a:pt x="151116" y="2519"/>
                </a:moveTo>
                <a:cubicBezTo>
                  <a:pt x="147758" y="5877"/>
                  <a:pt x="147758" y="11307"/>
                  <a:pt x="151116" y="14629"/>
                </a:cubicBezTo>
                <a:lnTo>
                  <a:pt x="213986" y="77533"/>
                </a:lnTo>
                <a:cubicBezTo>
                  <a:pt x="217344" y="80892"/>
                  <a:pt x="222773" y="80892"/>
                  <a:pt x="226095" y="77533"/>
                </a:cubicBezTo>
                <a:cubicBezTo>
                  <a:pt x="229416" y="74175"/>
                  <a:pt x="229453" y="68746"/>
                  <a:pt x="226095" y="65424"/>
                </a:cubicBezTo>
                <a:lnTo>
                  <a:pt x="163262" y="2519"/>
                </a:lnTo>
                <a:cubicBezTo>
                  <a:pt x="159903" y="-840"/>
                  <a:pt x="154474" y="-840"/>
                  <a:pt x="151153" y="2519"/>
                </a:cubicBezTo>
                <a:lnTo>
                  <a:pt x="151116" y="2519"/>
                </a:lnTo>
                <a:moveTo>
                  <a:pt x="148403" y="28094"/>
                </a:moveTo>
                <a:lnTo>
                  <a:pt x="104395" y="72137"/>
                </a:lnTo>
                <a:cubicBezTo>
                  <a:pt x="100179" y="76352"/>
                  <a:pt x="97251" y="81710"/>
                  <a:pt x="95930" y="87532"/>
                </a:cubicBezTo>
                <a:lnTo>
                  <a:pt x="87391" y="125969"/>
                </a:lnTo>
                <a:cubicBezTo>
                  <a:pt x="86783" y="128612"/>
                  <a:pt x="85462" y="131041"/>
                  <a:pt x="83533" y="132969"/>
                </a:cubicBezTo>
                <a:lnTo>
                  <a:pt x="48241" y="168261"/>
                </a:lnTo>
                <a:cubicBezTo>
                  <a:pt x="44883" y="171620"/>
                  <a:pt x="44883" y="177049"/>
                  <a:pt x="48241" y="180371"/>
                </a:cubicBezTo>
                <a:cubicBezTo>
                  <a:pt x="51600" y="183693"/>
                  <a:pt x="57029" y="183729"/>
                  <a:pt x="60350" y="180371"/>
                </a:cubicBezTo>
                <a:lnTo>
                  <a:pt x="95642" y="145079"/>
                </a:lnTo>
                <a:cubicBezTo>
                  <a:pt x="97571" y="143151"/>
                  <a:pt x="99999" y="141828"/>
                  <a:pt x="102644" y="141221"/>
                </a:cubicBezTo>
                <a:lnTo>
                  <a:pt x="141115" y="132719"/>
                </a:lnTo>
                <a:cubicBezTo>
                  <a:pt x="146937" y="131433"/>
                  <a:pt x="152296" y="128504"/>
                  <a:pt x="156511" y="124253"/>
                </a:cubicBezTo>
                <a:lnTo>
                  <a:pt x="200555" y="80244"/>
                </a:lnTo>
                <a:lnTo>
                  <a:pt x="188446" y="68135"/>
                </a:lnTo>
                <a:lnTo>
                  <a:pt x="162905" y="93640"/>
                </a:lnTo>
                <a:lnTo>
                  <a:pt x="135007" y="65742"/>
                </a:lnTo>
                <a:lnTo>
                  <a:pt x="160511" y="40236"/>
                </a:lnTo>
                <a:lnTo>
                  <a:pt x="148403" y="28094"/>
                </a:lnTo>
                <a:moveTo>
                  <a:pt x="116540" y="84247"/>
                </a:moveTo>
                <a:lnTo>
                  <a:pt x="122898" y="77853"/>
                </a:lnTo>
                <a:lnTo>
                  <a:pt x="150796" y="105752"/>
                </a:lnTo>
                <a:lnTo>
                  <a:pt x="144439" y="112145"/>
                </a:lnTo>
                <a:cubicBezTo>
                  <a:pt x="142509" y="114073"/>
                  <a:pt x="140082" y="115395"/>
                  <a:pt x="137437" y="116003"/>
                </a:cubicBezTo>
                <a:lnTo>
                  <a:pt x="105645" y="123075"/>
                </a:lnTo>
                <a:lnTo>
                  <a:pt x="112718" y="91284"/>
                </a:lnTo>
                <a:cubicBezTo>
                  <a:pt x="113326" y="88641"/>
                  <a:pt x="114647" y="86211"/>
                  <a:pt x="116577" y="84283"/>
                </a:cubicBezTo>
                <a:lnTo>
                  <a:pt x="116540" y="8424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91888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8573" y="0"/>
                </a:moveTo>
                <a:cubicBezTo>
                  <a:pt x="13323" y="0"/>
                  <a:pt x="17145" y="3821"/>
                  <a:pt x="17145" y="8572"/>
                </a:cubicBezTo>
                <a:lnTo>
                  <a:pt x="17145" y="17145"/>
                </a:lnTo>
                <a:lnTo>
                  <a:pt x="211455" y="17145"/>
                </a:lnTo>
                <a:lnTo>
                  <a:pt x="211455" y="8572"/>
                </a:lnTo>
                <a:cubicBezTo>
                  <a:pt x="211455" y="3821"/>
                  <a:pt x="215277" y="0"/>
                  <a:pt x="220027" y="0"/>
                </a:cubicBezTo>
                <a:cubicBezTo>
                  <a:pt x="224778" y="0"/>
                  <a:pt x="228600" y="3821"/>
                  <a:pt x="228600" y="8572"/>
                </a:cubicBezTo>
                <a:lnTo>
                  <a:pt x="228600" y="17145"/>
                </a:lnTo>
                <a:lnTo>
                  <a:pt x="228600" y="34289"/>
                </a:lnTo>
                <a:lnTo>
                  <a:pt x="228600" y="80008"/>
                </a:lnTo>
                <a:lnTo>
                  <a:pt x="228600" y="97153"/>
                </a:lnTo>
                <a:lnTo>
                  <a:pt x="228600" y="151446"/>
                </a:lnTo>
                <a:cubicBezTo>
                  <a:pt x="228600" y="156197"/>
                  <a:pt x="224778" y="160018"/>
                  <a:pt x="220027" y="160018"/>
                </a:cubicBezTo>
                <a:cubicBezTo>
                  <a:pt x="215277" y="160018"/>
                  <a:pt x="211455" y="156197"/>
                  <a:pt x="211455" y="151446"/>
                </a:cubicBezTo>
                <a:lnTo>
                  <a:pt x="211455" y="97153"/>
                </a:lnTo>
                <a:lnTo>
                  <a:pt x="17145" y="97153"/>
                </a:lnTo>
                <a:lnTo>
                  <a:pt x="17145" y="151446"/>
                </a:lnTo>
                <a:cubicBezTo>
                  <a:pt x="17145" y="156197"/>
                  <a:pt x="13323" y="160018"/>
                  <a:pt x="8573" y="160018"/>
                </a:cubicBezTo>
                <a:cubicBezTo>
                  <a:pt x="3822" y="160018"/>
                  <a:pt x="0" y="156197"/>
                  <a:pt x="0" y="151446"/>
                </a:cubicBezTo>
                <a:lnTo>
                  <a:pt x="0" y="8571"/>
                </a:lnTo>
                <a:cubicBezTo>
                  <a:pt x="0" y="3820"/>
                  <a:pt x="3822" y="-2"/>
                  <a:pt x="8573" y="-2"/>
                </a:cubicBezTo>
                <a:lnTo>
                  <a:pt x="8573" y="0"/>
                </a:lnTo>
                <a:moveTo>
                  <a:pt x="211455" y="80010"/>
                </a:moveTo>
                <a:lnTo>
                  <a:pt x="211455" y="34291"/>
                </a:lnTo>
                <a:lnTo>
                  <a:pt x="203881" y="34291"/>
                </a:lnTo>
                <a:lnTo>
                  <a:pt x="181021" y="80010"/>
                </a:lnTo>
                <a:lnTo>
                  <a:pt x="211455" y="80010"/>
                </a:lnTo>
                <a:moveTo>
                  <a:pt x="17145" y="80010"/>
                </a:moveTo>
                <a:lnTo>
                  <a:pt x="24719" y="80010"/>
                </a:lnTo>
                <a:lnTo>
                  <a:pt x="47579" y="34291"/>
                </a:lnTo>
                <a:lnTo>
                  <a:pt x="17147" y="34291"/>
                </a:lnTo>
                <a:lnTo>
                  <a:pt x="17145" y="80010"/>
                </a:lnTo>
                <a:moveTo>
                  <a:pt x="139019" y="34291"/>
                </a:moveTo>
                <a:lnTo>
                  <a:pt x="112480" y="34291"/>
                </a:lnTo>
                <a:lnTo>
                  <a:pt x="89620" y="80010"/>
                </a:lnTo>
                <a:lnTo>
                  <a:pt x="116159" y="80010"/>
                </a:lnTo>
                <a:lnTo>
                  <a:pt x="139019" y="34291"/>
                </a:lnTo>
                <a:moveTo>
                  <a:pt x="135304" y="80010"/>
                </a:moveTo>
                <a:lnTo>
                  <a:pt x="161842" y="80010"/>
                </a:lnTo>
                <a:lnTo>
                  <a:pt x="184702" y="34291"/>
                </a:lnTo>
                <a:lnTo>
                  <a:pt x="158164" y="34291"/>
                </a:lnTo>
                <a:lnTo>
                  <a:pt x="135304" y="80010"/>
                </a:lnTo>
                <a:moveTo>
                  <a:pt x="66724" y="34291"/>
                </a:moveTo>
                <a:lnTo>
                  <a:pt x="43864" y="80010"/>
                </a:lnTo>
                <a:lnTo>
                  <a:pt x="70402" y="80010"/>
                </a:lnTo>
                <a:lnTo>
                  <a:pt x="93262" y="34291"/>
                </a:lnTo>
                <a:lnTo>
                  <a:pt x="66724" y="3429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Perseverance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0533" b="-1205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Perseverance can help you build resilience and develop a growth mindset.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Perseverance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staying motivated and focused, and being willing to learn from your mistakes.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Perseverance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Perseverance is the ability to continue working towards your goals despite obstacles and challenges.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Perseverance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1978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65735" y="140053"/>
                </a:moveTo>
                <a:cubicBezTo>
                  <a:pt x="165735" y="141624"/>
                  <a:pt x="164485" y="142874"/>
                  <a:pt x="162914" y="142874"/>
                </a:cubicBezTo>
                <a:lnTo>
                  <a:pt x="19968" y="142874"/>
                </a:lnTo>
                <a:cubicBezTo>
                  <a:pt x="18398" y="142874"/>
                  <a:pt x="17147" y="141624"/>
                  <a:pt x="17147" y="140053"/>
                </a:cubicBezTo>
                <a:cubicBezTo>
                  <a:pt x="17147" y="139517"/>
                  <a:pt x="17289" y="139017"/>
                  <a:pt x="17577" y="138553"/>
                </a:cubicBezTo>
                <a:lnTo>
                  <a:pt x="91445" y="20825"/>
                </a:lnTo>
                <a:lnTo>
                  <a:pt x="165312" y="138553"/>
                </a:lnTo>
                <a:cubicBezTo>
                  <a:pt x="165598" y="139017"/>
                  <a:pt x="165742" y="139518"/>
                  <a:pt x="165742" y="140054"/>
                </a:cubicBezTo>
                <a:lnTo>
                  <a:pt x="165735" y="140053"/>
                </a:lnTo>
                <a:moveTo>
                  <a:pt x="0" y="140053"/>
                </a:moveTo>
                <a:cubicBezTo>
                  <a:pt x="0" y="151089"/>
                  <a:pt x="8929" y="160020"/>
                  <a:pt x="19966" y="160020"/>
                </a:cubicBezTo>
                <a:lnTo>
                  <a:pt x="162912" y="160020"/>
                </a:lnTo>
                <a:lnTo>
                  <a:pt x="206776" y="160020"/>
                </a:lnTo>
                <a:cubicBezTo>
                  <a:pt x="218848" y="160020"/>
                  <a:pt x="228600" y="150233"/>
                  <a:pt x="228600" y="138197"/>
                </a:cubicBezTo>
                <a:cubicBezTo>
                  <a:pt x="228600" y="134196"/>
                  <a:pt x="227494" y="130268"/>
                  <a:pt x="225420" y="126838"/>
                </a:cubicBezTo>
                <a:lnTo>
                  <a:pt x="178271" y="49579"/>
                </a:lnTo>
                <a:cubicBezTo>
                  <a:pt x="176806" y="47185"/>
                  <a:pt x="174234" y="45721"/>
                  <a:pt x="171450" y="45721"/>
                </a:cubicBezTo>
                <a:cubicBezTo>
                  <a:pt x="168663" y="45721"/>
                  <a:pt x="166092" y="47185"/>
                  <a:pt x="164629" y="49542"/>
                </a:cubicBezTo>
                <a:lnTo>
                  <a:pt x="147413" y="77760"/>
                </a:lnTo>
                <a:lnTo>
                  <a:pt x="102443" y="6073"/>
                </a:lnTo>
                <a:cubicBezTo>
                  <a:pt x="100086" y="2287"/>
                  <a:pt x="95907" y="0"/>
                  <a:pt x="91440" y="0"/>
                </a:cubicBezTo>
                <a:cubicBezTo>
                  <a:pt x="86975" y="0"/>
                  <a:pt x="82831" y="2287"/>
                  <a:pt x="80437" y="6073"/>
                </a:cubicBezTo>
                <a:lnTo>
                  <a:pt x="3070" y="129445"/>
                </a:lnTo>
                <a:cubicBezTo>
                  <a:pt x="1070" y="132625"/>
                  <a:pt x="-2" y="136303"/>
                  <a:pt x="-2" y="140053"/>
                </a:cubicBezTo>
                <a:lnTo>
                  <a:pt x="0" y="1400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Goal-Setting Plan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revise your plan regularly to track your progress and make adjustments as needed.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Regular Review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include specific steps, a timeline, and a plan for overcoming obstacles.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Goal-Setting Plan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goal-setting plan is a detailed plan for achieving your goals.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Goal-Setting Plan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Motivated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ways to stay positive and focused, such as exercise, meditation, or spending time with friends and family.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Positivity and Focus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73152" y="32004"/>
                </a:moveTo>
                <a:cubicBezTo>
                  <a:pt x="73152" y="14346"/>
                  <a:pt x="87497" y="0"/>
                  <a:pt x="105156" y="0"/>
                </a:cubicBezTo>
                <a:lnTo>
                  <a:pt x="114300" y="0"/>
                </a:lnTo>
                <a:cubicBezTo>
                  <a:pt x="131959" y="0"/>
                  <a:pt x="146304" y="14346"/>
                  <a:pt x="146304" y="32004"/>
                </a:cubicBezTo>
                <a:lnTo>
                  <a:pt x="146304" y="114300"/>
                </a:lnTo>
                <a:lnTo>
                  <a:pt x="219456" y="114300"/>
                </a:lnTo>
                <a:lnTo>
                  <a:pt x="219456" y="32004"/>
                </a:lnTo>
                <a:cubicBezTo>
                  <a:pt x="219456" y="14346"/>
                  <a:pt x="233801" y="0"/>
                  <a:pt x="251460" y="0"/>
                </a:cubicBezTo>
                <a:lnTo>
                  <a:pt x="260604" y="0"/>
                </a:lnTo>
                <a:cubicBezTo>
                  <a:pt x="278263" y="0"/>
                  <a:pt x="292608" y="14346"/>
                  <a:pt x="292608" y="32004"/>
                </a:cubicBezTo>
                <a:lnTo>
                  <a:pt x="292608" y="41147"/>
                </a:lnTo>
                <a:lnTo>
                  <a:pt x="306324" y="41147"/>
                </a:lnTo>
                <a:cubicBezTo>
                  <a:pt x="323983" y="41147"/>
                  <a:pt x="338328" y="55492"/>
                  <a:pt x="338328" y="73151"/>
                </a:cubicBezTo>
                <a:lnTo>
                  <a:pt x="338328" y="114298"/>
                </a:lnTo>
                <a:lnTo>
                  <a:pt x="352044" y="114298"/>
                </a:lnTo>
                <a:cubicBezTo>
                  <a:pt x="359644" y="114298"/>
                  <a:pt x="365760" y="120412"/>
                  <a:pt x="365760" y="128013"/>
                </a:cubicBezTo>
                <a:cubicBezTo>
                  <a:pt x="365760" y="135615"/>
                  <a:pt x="359644" y="141729"/>
                  <a:pt x="352044" y="141729"/>
                </a:cubicBezTo>
                <a:lnTo>
                  <a:pt x="338328" y="141729"/>
                </a:lnTo>
                <a:lnTo>
                  <a:pt x="338328" y="182876"/>
                </a:lnTo>
                <a:cubicBezTo>
                  <a:pt x="338328" y="200534"/>
                  <a:pt x="323983" y="214880"/>
                  <a:pt x="306324" y="214880"/>
                </a:cubicBezTo>
                <a:lnTo>
                  <a:pt x="292608" y="214880"/>
                </a:lnTo>
                <a:lnTo>
                  <a:pt x="292608" y="224023"/>
                </a:lnTo>
                <a:cubicBezTo>
                  <a:pt x="292608" y="241681"/>
                  <a:pt x="278263" y="256027"/>
                  <a:pt x="260604" y="256027"/>
                </a:cubicBezTo>
                <a:lnTo>
                  <a:pt x="251460" y="256027"/>
                </a:lnTo>
                <a:cubicBezTo>
                  <a:pt x="233801" y="256027"/>
                  <a:pt x="219456" y="241681"/>
                  <a:pt x="219456" y="224023"/>
                </a:cubicBezTo>
                <a:lnTo>
                  <a:pt x="219456" y="141726"/>
                </a:lnTo>
                <a:lnTo>
                  <a:pt x="146304" y="141726"/>
                </a:lnTo>
                <a:lnTo>
                  <a:pt x="146304" y="224023"/>
                </a:lnTo>
                <a:cubicBezTo>
                  <a:pt x="146304" y="241681"/>
                  <a:pt x="131959" y="256027"/>
                  <a:pt x="114300" y="256027"/>
                </a:cubicBezTo>
                <a:lnTo>
                  <a:pt x="105156" y="256027"/>
                </a:lnTo>
                <a:cubicBezTo>
                  <a:pt x="87497" y="256027"/>
                  <a:pt x="73152" y="241681"/>
                  <a:pt x="73152" y="224023"/>
                </a:cubicBezTo>
                <a:lnTo>
                  <a:pt x="73152" y="214880"/>
                </a:lnTo>
                <a:lnTo>
                  <a:pt x="59436" y="214880"/>
                </a:lnTo>
                <a:cubicBezTo>
                  <a:pt x="41777" y="214880"/>
                  <a:pt x="27432" y="200534"/>
                  <a:pt x="27432" y="182876"/>
                </a:cubicBezTo>
                <a:lnTo>
                  <a:pt x="27432" y="141729"/>
                </a:lnTo>
                <a:lnTo>
                  <a:pt x="13716" y="141729"/>
                </a:lnTo>
                <a:cubicBezTo>
                  <a:pt x="6116" y="141729"/>
                  <a:pt x="0" y="135615"/>
                  <a:pt x="0" y="128013"/>
                </a:cubicBezTo>
                <a:cubicBezTo>
                  <a:pt x="0" y="120412"/>
                  <a:pt x="6116" y="114298"/>
                  <a:pt x="13716" y="114298"/>
                </a:cubicBezTo>
                <a:lnTo>
                  <a:pt x="27432" y="114298"/>
                </a:lnTo>
                <a:lnTo>
                  <a:pt x="27432" y="73151"/>
                </a:lnTo>
                <a:cubicBezTo>
                  <a:pt x="27432" y="55492"/>
                  <a:pt x="41777" y="41147"/>
                  <a:pt x="59436" y="41147"/>
                </a:cubicBezTo>
                <a:lnTo>
                  <a:pt x="73152" y="41147"/>
                </a:lnTo>
                <a:lnTo>
                  <a:pt x="73152" y="32004"/>
                </a:lnTo>
                <a:moveTo>
                  <a:pt x="100584" y="41147"/>
                </a:moveTo>
                <a:lnTo>
                  <a:pt x="100584" y="54862"/>
                </a:lnTo>
                <a:lnTo>
                  <a:pt x="100584" y="201167"/>
                </a:lnTo>
                <a:lnTo>
                  <a:pt x="100584" y="214882"/>
                </a:lnTo>
                <a:lnTo>
                  <a:pt x="100584" y="224025"/>
                </a:lnTo>
                <a:cubicBezTo>
                  <a:pt x="100584" y="226540"/>
                  <a:pt x="102640" y="228598"/>
                  <a:pt x="105156" y="228598"/>
                </a:cubicBezTo>
                <a:lnTo>
                  <a:pt x="114300" y="228598"/>
                </a:lnTo>
                <a:cubicBezTo>
                  <a:pt x="116816" y="228598"/>
                  <a:pt x="118872" y="226540"/>
                  <a:pt x="118872" y="224025"/>
                </a:cubicBezTo>
                <a:lnTo>
                  <a:pt x="118872" y="32001"/>
                </a:lnTo>
                <a:cubicBezTo>
                  <a:pt x="118872" y="29487"/>
                  <a:pt x="116816" y="27429"/>
                  <a:pt x="114300" y="27429"/>
                </a:cubicBezTo>
                <a:lnTo>
                  <a:pt x="105156" y="27429"/>
                </a:lnTo>
                <a:cubicBezTo>
                  <a:pt x="102640" y="27429"/>
                  <a:pt x="100584" y="29487"/>
                  <a:pt x="100584" y="32001"/>
                </a:cubicBezTo>
                <a:lnTo>
                  <a:pt x="100584" y="41147"/>
                </a:lnTo>
                <a:moveTo>
                  <a:pt x="73152" y="68581"/>
                </a:moveTo>
                <a:lnTo>
                  <a:pt x="59436" y="68581"/>
                </a:lnTo>
                <a:cubicBezTo>
                  <a:pt x="56923" y="68581"/>
                  <a:pt x="54864" y="70639"/>
                  <a:pt x="54864" y="73154"/>
                </a:cubicBezTo>
                <a:lnTo>
                  <a:pt x="54864" y="182881"/>
                </a:lnTo>
                <a:cubicBezTo>
                  <a:pt x="54864" y="185395"/>
                  <a:pt x="56920" y="187454"/>
                  <a:pt x="59436" y="187454"/>
                </a:cubicBezTo>
                <a:lnTo>
                  <a:pt x="73152" y="187454"/>
                </a:lnTo>
                <a:lnTo>
                  <a:pt x="73152" y="68581"/>
                </a:lnTo>
                <a:moveTo>
                  <a:pt x="265176" y="201167"/>
                </a:moveTo>
                <a:lnTo>
                  <a:pt x="265176" y="54862"/>
                </a:lnTo>
                <a:lnTo>
                  <a:pt x="265176" y="41147"/>
                </a:lnTo>
                <a:lnTo>
                  <a:pt x="265176" y="32004"/>
                </a:lnTo>
                <a:cubicBezTo>
                  <a:pt x="265176" y="29490"/>
                  <a:pt x="263117" y="27431"/>
                  <a:pt x="260604" y="27431"/>
                </a:cubicBezTo>
                <a:lnTo>
                  <a:pt x="251460" y="27431"/>
                </a:lnTo>
                <a:cubicBezTo>
                  <a:pt x="248947" y="27431"/>
                  <a:pt x="246888" y="29490"/>
                  <a:pt x="246888" y="32004"/>
                </a:cubicBezTo>
                <a:lnTo>
                  <a:pt x="246888" y="224028"/>
                </a:lnTo>
                <a:cubicBezTo>
                  <a:pt x="246888" y="226542"/>
                  <a:pt x="248944" y="228601"/>
                  <a:pt x="251460" y="228601"/>
                </a:cubicBezTo>
                <a:lnTo>
                  <a:pt x="260604" y="228601"/>
                </a:lnTo>
                <a:cubicBezTo>
                  <a:pt x="263117" y="228601"/>
                  <a:pt x="265176" y="226542"/>
                  <a:pt x="265176" y="224028"/>
                </a:cubicBezTo>
                <a:lnTo>
                  <a:pt x="265176" y="214885"/>
                </a:lnTo>
                <a:lnTo>
                  <a:pt x="265176" y="201167"/>
                </a:lnTo>
                <a:moveTo>
                  <a:pt x="306324" y="187451"/>
                </a:moveTo>
                <a:cubicBezTo>
                  <a:pt x="308837" y="187451"/>
                  <a:pt x="310896" y="185393"/>
                  <a:pt x="310896" y="182878"/>
                </a:cubicBezTo>
                <a:lnTo>
                  <a:pt x="310896" y="73151"/>
                </a:lnTo>
                <a:cubicBezTo>
                  <a:pt x="310896" y="70637"/>
                  <a:pt x="308837" y="68578"/>
                  <a:pt x="306324" y="68578"/>
                </a:cubicBezTo>
                <a:lnTo>
                  <a:pt x="292608" y="68578"/>
                </a:lnTo>
                <a:lnTo>
                  <a:pt x="292608" y="187451"/>
                </a:lnTo>
                <a:lnTo>
                  <a:pt x="306324" y="187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Celebrate your successes and progress along the way.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Your Achievements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Staying motivated is crucial for achieving your goals.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Staying Motivated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63794" y="111656"/>
                </a:moveTo>
                <a:cubicBezTo>
                  <a:pt x="80724" y="82153"/>
                  <a:pt x="102298" y="55007"/>
                  <a:pt x="121801" y="36002"/>
                </a:cubicBezTo>
                <a:cubicBezTo>
                  <a:pt x="135159" y="49359"/>
                  <a:pt x="151017" y="69721"/>
                  <a:pt x="164734" y="87223"/>
                </a:cubicBezTo>
                <a:cubicBezTo>
                  <a:pt x="167448" y="90650"/>
                  <a:pt x="170021" y="94008"/>
                  <a:pt x="172521" y="97153"/>
                </a:cubicBezTo>
                <a:cubicBezTo>
                  <a:pt x="175808" y="101297"/>
                  <a:pt x="180880" y="103726"/>
                  <a:pt x="186164" y="103653"/>
                </a:cubicBezTo>
                <a:cubicBezTo>
                  <a:pt x="191451" y="103580"/>
                  <a:pt x="196450" y="101081"/>
                  <a:pt x="199667" y="96868"/>
                </a:cubicBezTo>
                <a:cubicBezTo>
                  <a:pt x="202025" y="93796"/>
                  <a:pt x="205168" y="89154"/>
                  <a:pt x="208455" y="84439"/>
                </a:cubicBezTo>
                <a:cubicBezTo>
                  <a:pt x="210311" y="81725"/>
                  <a:pt x="212241" y="79011"/>
                  <a:pt x="214027" y="76440"/>
                </a:cubicBezTo>
                <a:cubicBezTo>
                  <a:pt x="218027" y="70797"/>
                  <a:pt x="221529" y="66082"/>
                  <a:pt x="224313" y="62797"/>
                </a:cubicBezTo>
                <a:cubicBezTo>
                  <a:pt x="238599" y="77655"/>
                  <a:pt x="253603" y="100661"/>
                  <a:pt x="265316" y="125949"/>
                </a:cubicBezTo>
                <a:cubicBezTo>
                  <a:pt x="277961" y="153239"/>
                  <a:pt x="285748" y="180956"/>
                  <a:pt x="285748" y="201889"/>
                </a:cubicBezTo>
                <a:cubicBezTo>
                  <a:pt x="285748" y="275469"/>
                  <a:pt x="229456" y="331477"/>
                  <a:pt x="160017" y="331477"/>
                </a:cubicBezTo>
                <a:cubicBezTo>
                  <a:pt x="89794" y="331477"/>
                  <a:pt x="34286" y="275472"/>
                  <a:pt x="34286" y="201889"/>
                </a:cubicBezTo>
                <a:cubicBezTo>
                  <a:pt x="34286" y="175100"/>
                  <a:pt x="45859" y="143023"/>
                  <a:pt x="63790" y="111736"/>
                </a:cubicBezTo>
                <a:lnTo>
                  <a:pt x="63794" y="111656"/>
                </a:lnTo>
                <a:moveTo>
                  <a:pt x="142517" y="8288"/>
                </a:moveTo>
                <a:cubicBezTo>
                  <a:pt x="130944" y="-2714"/>
                  <a:pt x="112872" y="-2783"/>
                  <a:pt x="101299" y="8215"/>
                </a:cubicBezTo>
                <a:cubicBezTo>
                  <a:pt x="78439" y="29718"/>
                  <a:pt x="53437" y="60793"/>
                  <a:pt x="34078" y="94655"/>
                </a:cubicBezTo>
                <a:cubicBezTo>
                  <a:pt x="14789" y="128232"/>
                  <a:pt x="3" y="166450"/>
                  <a:pt x="3" y="201881"/>
                </a:cubicBezTo>
                <a:cubicBezTo>
                  <a:pt x="3" y="293537"/>
                  <a:pt x="70082" y="365760"/>
                  <a:pt x="160023" y="365760"/>
                </a:cubicBezTo>
                <a:cubicBezTo>
                  <a:pt x="249033" y="365760"/>
                  <a:pt x="320043" y="293680"/>
                  <a:pt x="320043" y="201881"/>
                </a:cubicBezTo>
                <a:cubicBezTo>
                  <a:pt x="320043" y="173948"/>
                  <a:pt x="310112" y="141015"/>
                  <a:pt x="296399" y="111513"/>
                </a:cubicBezTo>
                <a:cubicBezTo>
                  <a:pt x="282682" y="81868"/>
                  <a:pt x="264180" y="53507"/>
                  <a:pt x="245035" y="35003"/>
                </a:cubicBezTo>
                <a:cubicBezTo>
                  <a:pt x="233392" y="23716"/>
                  <a:pt x="215032" y="23716"/>
                  <a:pt x="203389" y="34930"/>
                </a:cubicBezTo>
                <a:cubicBezTo>
                  <a:pt x="197746" y="40358"/>
                  <a:pt x="191243" y="49217"/>
                  <a:pt x="186030" y="56576"/>
                </a:cubicBezTo>
                <a:lnTo>
                  <a:pt x="185242" y="57717"/>
                </a:lnTo>
                <a:cubicBezTo>
                  <a:pt x="171884" y="40716"/>
                  <a:pt x="156026" y="21068"/>
                  <a:pt x="142523" y="8281"/>
                </a:cubicBezTo>
                <a:lnTo>
                  <a:pt x="142517" y="8288"/>
                </a:lnTo>
                <a:moveTo>
                  <a:pt x="161233" y="297180"/>
                </a:moveTo>
                <a:cubicBezTo>
                  <a:pt x="179306" y="297180"/>
                  <a:pt x="195308" y="292180"/>
                  <a:pt x="210381" y="282177"/>
                </a:cubicBezTo>
                <a:cubicBezTo>
                  <a:pt x="240456" y="261175"/>
                  <a:pt x="248530" y="219167"/>
                  <a:pt x="230454" y="186165"/>
                </a:cubicBezTo>
                <a:cubicBezTo>
                  <a:pt x="227241" y="179734"/>
                  <a:pt x="219026" y="179307"/>
                  <a:pt x="214382" y="184734"/>
                </a:cubicBezTo>
                <a:lnTo>
                  <a:pt x="196380" y="205667"/>
                </a:lnTo>
                <a:cubicBezTo>
                  <a:pt x="191665" y="211095"/>
                  <a:pt x="183165" y="210952"/>
                  <a:pt x="178736" y="205308"/>
                </a:cubicBezTo>
                <a:cubicBezTo>
                  <a:pt x="166949" y="190305"/>
                  <a:pt x="145874" y="163517"/>
                  <a:pt x="133873" y="148301"/>
                </a:cubicBezTo>
                <a:cubicBezTo>
                  <a:pt x="129373" y="142588"/>
                  <a:pt x="120799" y="142515"/>
                  <a:pt x="116229" y="148228"/>
                </a:cubicBezTo>
                <a:cubicBezTo>
                  <a:pt x="92082" y="178590"/>
                  <a:pt x="79940" y="197734"/>
                  <a:pt x="79940" y="219237"/>
                </a:cubicBezTo>
                <a:cubicBezTo>
                  <a:pt x="80010" y="268172"/>
                  <a:pt x="116158" y="297176"/>
                  <a:pt x="161236" y="297176"/>
                </a:cubicBezTo>
                <a:lnTo>
                  <a:pt x="161233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the steps outlined in this lesson, you can create a clear plan for achieving your goals and dreams, and stay motivated and focused along the way.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Steps to Achieve Goals and Stay Motivated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is an important part of achieving success and happiness in life.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Setting Goals and Dreams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597935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7434" r="-177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will you stay motivated and focused along the way?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Maintaining Motivation and Focus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steps can you take to achieve your goals and dreams?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Your Path to Success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62361" y="1656374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your goals and dreams, and why are they important to you?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Your Goals and Dreams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13" r="-9061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learn and grow, and stay open to new opportunities and challenges.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Growth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411" y="184846"/>
                </a:moveTo>
                <a:cubicBezTo>
                  <a:pt x="348437" y="176722"/>
                  <a:pt x="406926" y="117336"/>
                  <a:pt x="413716" y="42863"/>
                </a:cubicBezTo>
                <a:lnTo>
                  <a:pt x="407196" y="42863"/>
                </a:lnTo>
                <a:cubicBezTo>
                  <a:pt x="338707" y="42863"/>
                  <a:pt x="280396" y="86708"/>
                  <a:pt x="258876" y="147785"/>
                </a:cubicBezTo>
                <a:cubicBezTo>
                  <a:pt x="251017" y="132785"/>
                  <a:pt x="241552" y="118675"/>
                  <a:pt x="230657" y="105728"/>
                </a:cubicBezTo>
                <a:cubicBezTo>
                  <a:pt x="264412" y="42863"/>
                  <a:pt x="330848" y="0"/>
                  <a:pt x="407196" y="0"/>
                </a:cubicBezTo>
                <a:lnTo>
                  <a:pt x="428630" y="0"/>
                </a:lnTo>
                <a:cubicBezTo>
                  <a:pt x="444435" y="0"/>
                  <a:pt x="457205" y="12770"/>
                  <a:pt x="457205" y="28575"/>
                </a:cubicBezTo>
                <a:cubicBezTo>
                  <a:pt x="457205" y="130019"/>
                  <a:pt x="381661" y="213778"/>
                  <a:pt x="283789" y="226812"/>
                </a:cubicBezTo>
                <a:cubicBezTo>
                  <a:pt x="281914" y="212347"/>
                  <a:pt x="278787" y="198329"/>
                  <a:pt x="274411" y="184755"/>
                </a:cubicBezTo>
                <a:lnTo>
                  <a:pt x="274411" y="184846"/>
                </a:lnTo>
                <a:moveTo>
                  <a:pt x="42863" y="100013"/>
                </a:moveTo>
                <a:lnTo>
                  <a:pt x="42863" y="114300"/>
                </a:lnTo>
                <a:cubicBezTo>
                  <a:pt x="42863" y="201095"/>
                  <a:pt x="113230" y="271463"/>
                  <a:pt x="200025" y="271463"/>
                </a:cubicBezTo>
                <a:lnTo>
                  <a:pt x="207171" y="271463"/>
                </a:lnTo>
                <a:lnTo>
                  <a:pt x="207171" y="257175"/>
                </a:lnTo>
                <a:lnTo>
                  <a:pt x="207171" y="257175"/>
                </a:lnTo>
                <a:cubicBezTo>
                  <a:pt x="207171" y="170380"/>
                  <a:pt x="136803" y="100013"/>
                  <a:pt x="50009" y="100013"/>
                </a:cubicBezTo>
                <a:lnTo>
                  <a:pt x="42863" y="100013"/>
                </a:lnTo>
                <a:moveTo>
                  <a:pt x="250034" y="257175"/>
                </a:moveTo>
                <a:lnTo>
                  <a:pt x="250034" y="271463"/>
                </a:lnTo>
                <a:lnTo>
                  <a:pt x="250034" y="314325"/>
                </a:lnTo>
                <a:lnTo>
                  <a:pt x="250034" y="435771"/>
                </a:lnTo>
                <a:cubicBezTo>
                  <a:pt x="250034" y="447649"/>
                  <a:pt x="240478" y="457205"/>
                  <a:pt x="228605" y="457205"/>
                </a:cubicBezTo>
                <a:cubicBezTo>
                  <a:pt x="216727" y="457205"/>
                  <a:pt x="207176" y="447649"/>
                  <a:pt x="207176" y="435776"/>
                </a:cubicBezTo>
                <a:lnTo>
                  <a:pt x="207176" y="314334"/>
                </a:lnTo>
                <a:lnTo>
                  <a:pt x="200034" y="314334"/>
                </a:lnTo>
                <a:cubicBezTo>
                  <a:pt x="89575" y="314334"/>
                  <a:pt x="9" y="224769"/>
                  <a:pt x="9" y="114309"/>
                </a:cubicBezTo>
                <a:lnTo>
                  <a:pt x="9" y="85734"/>
                </a:lnTo>
                <a:cubicBezTo>
                  <a:pt x="9" y="69929"/>
                  <a:pt x="12779" y="57159"/>
                  <a:pt x="28584" y="57159"/>
                </a:cubicBezTo>
                <a:lnTo>
                  <a:pt x="50018" y="57159"/>
                </a:lnTo>
                <a:cubicBezTo>
                  <a:pt x="160477" y="57159"/>
                  <a:pt x="250043" y="146725"/>
                  <a:pt x="250043" y="257184"/>
                </a:cubicBezTo>
                <a:lnTo>
                  <a:pt x="250034" y="2571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revise your goal-setting plan regularly to track your progress and make adjustments as needed.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Goal Review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Staying Positive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positive and focused, and remember that achieving your goals and dreams takes time and effort.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Seeking Assistance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ask for help when you need it.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Available Resources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many resources available to help you achieve your goals and dreams, such as books, online courses, and coaching.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9267"/>
            <a:ext cx="228600" cy="195238"/>
          </a:xfrm>
          <a:custGeom>
            <a:avLst/>
            <a:gdLst/>
            <a:ahLst/>
            <a:cxnLst/>
            <a:rect l="l" t="t" r="r" b="b"/>
            <a:pathLst>
              <a:path w="228600" h="195238">
                <a:moveTo>
                  <a:pt x="100817" y="189926"/>
                </a:moveTo>
                <a:lnTo>
                  <a:pt x="99702" y="188899"/>
                </a:lnTo>
                <a:lnTo>
                  <a:pt x="21477" y="116256"/>
                </a:lnTo>
                <a:cubicBezTo>
                  <a:pt x="7770" y="103531"/>
                  <a:pt x="0" y="85672"/>
                  <a:pt x="0" y="66965"/>
                </a:cubicBezTo>
                <a:lnTo>
                  <a:pt x="0" y="65491"/>
                </a:lnTo>
                <a:cubicBezTo>
                  <a:pt x="0" y="34057"/>
                  <a:pt x="22325" y="7091"/>
                  <a:pt x="53220" y="1197"/>
                </a:cubicBezTo>
                <a:cubicBezTo>
                  <a:pt x="70811" y="-2197"/>
                  <a:pt x="88804" y="1866"/>
                  <a:pt x="103137" y="11956"/>
                </a:cubicBezTo>
                <a:cubicBezTo>
                  <a:pt x="107156" y="14815"/>
                  <a:pt x="110905" y="18118"/>
                  <a:pt x="114300" y="21913"/>
                </a:cubicBezTo>
                <a:cubicBezTo>
                  <a:pt x="116175" y="19770"/>
                  <a:pt x="118184" y="17806"/>
                  <a:pt x="120328" y="15974"/>
                </a:cubicBezTo>
                <a:cubicBezTo>
                  <a:pt x="121981" y="14545"/>
                  <a:pt x="123677" y="13206"/>
                  <a:pt x="125463" y="11956"/>
                </a:cubicBezTo>
                <a:lnTo>
                  <a:pt x="125463" y="11956"/>
                </a:lnTo>
                <a:cubicBezTo>
                  <a:pt x="139796" y="1866"/>
                  <a:pt x="157789" y="-2197"/>
                  <a:pt x="175380" y="1152"/>
                </a:cubicBezTo>
                <a:cubicBezTo>
                  <a:pt x="206277" y="7046"/>
                  <a:pt x="228600" y="34057"/>
                  <a:pt x="228600" y="65490"/>
                </a:cubicBezTo>
                <a:lnTo>
                  <a:pt x="228600" y="66965"/>
                </a:lnTo>
                <a:cubicBezTo>
                  <a:pt x="228600" y="85672"/>
                  <a:pt x="220832" y="103531"/>
                  <a:pt x="207123" y="116256"/>
                </a:cubicBezTo>
                <a:lnTo>
                  <a:pt x="128898" y="188898"/>
                </a:lnTo>
                <a:lnTo>
                  <a:pt x="127783" y="189925"/>
                </a:lnTo>
                <a:cubicBezTo>
                  <a:pt x="124121" y="193319"/>
                  <a:pt x="119299" y="195238"/>
                  <a:pt x="114300" y="195238"/>
                </a:cubicBezTo>
                <a:cubicBezTo>
                  <a:pt x="109301" y="195238"/>
                  <a:pt x="104477" y="193364"/>
                  <a:pt x="100817" y="189925"/>
                </a:cubicBezTo>
                <a:lnTo>
                  <a:pt x="100817" y="189926"/>
                </a:lnTo>
                <a:moveTo>
                  <a:pt x="106754" y="45621"/>
                </a:moveTo>
                <a:cubicBezTo>
                  <a:pt x="106576" y="45487"/>
                  <a:pt x="106441" y="45309"/>
                  <a:pt x="106308" y="45129"/>
                </a:cubicBezTo>
                <a:lnTo>
                  <a:pt x="98360" y="36199"/>
                </a:lnTo>
                <a:lnTo>
                  <a:pt x="98314" y="36154"/>
                </a:lnTo>
                <a:lnTo>
                  <a:pt x="98314" y="36154"/>
                </a:lnTo>
                <a:cubicBezTo>
                  <a:pt x="88000" y="24590"/>
                  <a:pt x="72418" y="19321"/>
                  <a:pt x="57237" y="22224"/>
                </a:cubicBezTo>
                <a:cubicBezTo>
                  <a:pt x="36430" y="26197"/>
                  <a:pt x="21429" y="44325"/>
                  <a:pt x="21429" y="65489"/>
                </a:cubicBezTo>
                <a:lnTo>
                  <a:pt x="21429" y="66963"/>
                </a:lnTo>
                <a:cubicBezTo>
                  <a:pt x="21429" y="79688"/>
                  <a:pt x="26742" y="91877"/>
                  <a:pt x="36073" y="100538"/>
                </a:cubicBezTo>
                <a:lnTo>
                  <a:pt x="114298" y="173180"/>
                </a:lnTo>
                <a:lnTo>
                  <a:pt x="192522" y="100538"/>
                </a:lnTo>
                <a:cubicBezTo>
                  <a:pt x="201854" y="91875"/>
                  <a:pt x="207166" y="79687"/>
                  <a:pt x="207166" y="66963"/>
                </a:cubicBezTo>
                <a:lnTo>
                  <a:pt x="207166" y="65489"/>
                </a:lnTo>
                <a:cubicBezTo>
                  <a:pt x="207166" y="44370"/>
                  <a:pt x="192163" y="26199"/>
                  <a:pt x="171402" y="22224"/>
                </a:cubicBezTo>
                <a:cubicBezTo>
                  <a:pt x="156221" y="19323"/>
                  <a:pt x="140594" y="24635"/>
                  <a:pt x="130325" y="36154"/>
                </a:cubicBezTo>
                <a:cubicBezTo>
                  <a:pt x="130325" y="36154"/>
                  <a:pt x="130325" y="36154"/>
                  <a:pt x="130279" y="36199"/>
                </a:cubicBezTo>
                <a:cubicBezTo>
                  <a:pt x="130233" y="36244"/>
                  <a:pt x="130279" y="36199"/>
                  <a:pt x="130233" y="36244"/>
                </a:cubicBezTo>
                <a:lnTo>
                  <a:pt x="122285" y="45174"/>
                </a:lnTo>
                <a:cubicBezTo>
                  <a:pt x="122150" y="45352"/>
                  <a:pt x="121972" y="45487"/>
                  <a:pt x="121839" y="45666"/>
                </a:cubicBezTo>
                <a:cubicBezTo>
                  <a:pt x="119830" y="47675"/>
                  <a:pt x="117107" y="48792"/>
                  <a:pt x="114293" y="48792"/>
                </a:cubicBezTo>
                <a:cubicBezTo>
                  <a:pt x="111481" y="48792"/>
                  <a:pt x="108756" y="47675"/>
                  <a:pt x="106747" y="45666"/>
                </a:cubicBezTo>
                <a:lnTo>
                  <a:pt x="106754" y="456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6501" y="3340517"/>
            <a:ext cx="146939" cy="228600"/>
          </a:xfrm>
          <a:custGeom>
            <a:avLst/>
            <a:gdLst/>
            <a:ahLst/>
            <a:cxnLst/>
            <a:rect l="l" t="t" r="r" b="b"/>
            <a:pathLst>
              <a:path w="146939" h="228600">
                <a:moveTo>
                  <a:pt x="24498" y="65279"/>
                </a:moveTo>
                <a:cubicBezTo>
                  <a:pt x="24498" y="42721"/>
                  <a:pt x="42769" y="24449"/>
                  <a:pt x="65327" y="24449"/>
                </a:cubicBezTo>
                <a:lnTo>
                  <a:pt x="81660" y="24449"/>
                </a:lnTo>
                <a:cubicBezTo>
                  <a:pt x="104219" y="24449"/>
                  <a:pt x="122490" y="42721"/>
                  <a:pt x="122490" y="65279"/>
                </a:cubicBezTo>
                <a:lnTo>
                  <a:pt x="122490" y="67627"/>
                </a:lnTo>
                <a:cubicBezTo>
                  <a:pt x="122490" y="79928"/>
                  <a:pt x="116365" y="91410"/>
                  <a:pt x="106106" y="98200"/>
                </a:cubicBezTo>
                <a:lnTo>
                  <a:pt x="79413" y="116012"/>
                </a:lnTo>
                <a:cubicBezTo>
                  <a:pt x="68083" y="123565"/>
                  <a:pt x="61244" y="136326"/>
                  <a:pt x="61244" y="150003"/>
                </a:cubicBezTo>
                <a:lnTo>
                  <a:pt x="61244" y="151025"/>
                </a:lnTo>
                <a:cubicBezTo>
                  <a:pt x="61244" y="157812"/>
                  <a:pt x="66706" y="163273"/>
                  <a:pt x="73493" y="163273"/>
                </a:cubicBezTo>
                <a:cubicBezTo>
                  <a:pt x="80281" y="163273"/>
                  <a:pt x="85742" y="157812"/>
                  <a:pt x="85742" y="151025"/>
                </a:cubicBezTo>
                <a:lnTo>
                  <a:pt x="85742" y="150003"/>
                </a:lnTo>
                <a:cubicBezTo>
                  <a:pt x="85742" y="144541"/>
                  <a:pt x="88447" y="139437"/>
                  <a:pt x="92989" y="136426"/>
                </a:cubicBezTo>
                <a:lnTo>
                  <a:pt x="119682" y="118614"/>
                </a:lnTo>
                <a:cubicBezTo>
                  <a:pt x="136728" y="107232"/>
                  <a:pt x="146936" y="88144"/>
                  <a:pt x="146936" y="67677"/>
                </a:cubicBezTo>
                <a:lnTo>
                  <a:pt x="146936" y="65329"/>
                </a:lnTo>
                <a:cubicBezTo>
                  <a:pt x="146936" y="29245"/>
                  <a:pt x="117691" y="0"/>
                  <a:pt x="81607" y="0"/>
                </a:cubicBezTo>
                <a:lnTo>
                  <a:pt x="65275" y="0"/>
                </a:lnTo>
                <a:cubicBezTo>
                  <a:pt x="29242" y="-50"/>
                  <a:pt x="-3" y="29195"/>
                  <a:pt x="-3" y="65277"/>
                </a:cubicBezTo>
                <a:cubicBezTo>
                  <a:pt x="-3" y="72064"/>
                  <a:pt x="5459" y="77525"/>
                  <a:pt x="12246" y="77525"/>
                </a:cubicBezTo>
                <a:cubicBezTo>
                  <a:pt x="19034" y="77525"/>
                  <a:pt x="24495" y="72064"/>
                  <a:pt x="24495" y="65277"/>
                </a:cubicBezTo>
                <a:lnTo>
                  <a:pt x="24498" y="65279"/>
                </a:lnTo>
                <a:moveTo>
                  <a:pt x="73494" y="228600"/>
                </a:moveTo>
                <a:cubicBezTo>
                  <a:pt x="82515" y="228600"/>
                  <a:pt x="89827" y="221287"/>
                  <a:pt x="89827" y="212269"/>
                </a:cubicBezTo>
                <a:cubicBezTo>
                  <a:pt x="89827" y="203248"/>
                  <a:pt x="82515" y="195938"/>
                  <a:pt x="73494" y="195938"/>
                </a:cubicBezTo>
                <a:cubicBezTo>
                  <a:pt x="64474" y="195938"/>
                  <a:pt x="57162" y="203251"/>
                  <a:pt x="57162" y="212269"/>
                </a:cubicBezTo>
                <a:cubicBezTo>
                  <a:pt x="57162" y="221289"/>
                  <a:pt x="64474" y="228600"/>
                  <a:pt x="73494" y="228600"/>
                </a:cubicBezTo>
                <a:lnTo>
                  <a:pt x="73494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motivated, focused, and positive, and don't give up on your goals and dreams.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Keys to Achieving Your Goals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684760" y="1577660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185701" y="157132"/>
                </a:moveTo>
                <a:cubicBezTo>
                  <a:pt x="185701" y="94009"/>
                  <a:pt x="236857" y="42854"/>
                  <a:pt x="299978" y="42854"/>
                </a:cubicBezTo>
                <a:cubicBezTo>
                  <a:pt x="363099" y="42854"/>
                  <a:pt x="414255" y="94009"/>
                  <a:pt x="414255" y="157132"/>
                </a:cubicBezTo>
                <a:cubicBezTo>
                  <a:pt x="414255" y="220254"/>
                  <a:pt x="363099" y="271410"/>
                  <a:pt x="299978" y="271410"/>
                </a:cubicBezTo>
                <a:cubicBezTo>
                  <a:pt x="290692" y="271410"/>
                  <a:pt x="281676" y="270340"/>
                  <a:pt x="273104" y="268196"/>
                </a:cubicBezTo>
                <a:cubicBezTo>
                  <a:pt x="265871" y="266409"/>
                  <a:pt x="258195" y="268553"/>
                  <a:pt x="252928" y="273910"/>
                </a:cubicBezTo>
                <a:lnTo>
                  <a:pt x="226858" y="299979"/>
                </a:lnTo>
                <a:lnTo>
                  <a:pt x="178559" y="299979"/>
                </a:lnTo>
                <a:cubicBezTo>
                  <a:pt x="166686" y="299979"/>
                  <a:pt x="157130" y="309533"/>
                  <a:pt x="157130" y="321408"/>
                </a:cubicBezTo>
                <a:lnTo>
                  <a:pt x="157130" y="357122"/>
                </a:lnTo>
                <a:lnTo>
                  <a:pt x="121419" y="357122"/>
                </a:lnTo>
                <a:cubicBezTo>
                  <a:pt x="109545" y="357122"/>
                  <a:pt x="99990" y="366676"/>
                  <a:pt x="99990" y="378552"/>
                </a:cubicBezTo>
                <a:lnTo>
                  <a:pt x="99990" y="414266"/>
                </a:lnTo>
                <a:lnTo>
                  <a:pt x="42849" y="414266"/>
                </a:lnTo>
                <a:lnTo>
                  <a:pt x="42849" y="344538"/>
                </a:lnTo>
                <a:lnTo>
                  <a:pt x="183195" y="204192"/>
                </a:lnTo>
                <a:cubicBezTo>
                  <a:pt x="188462" y="198926"/>
                  <a:pt x="190607" y="191246"/>
                  <a:pt x="188910" y="184015"/>
                </a:cubicBezTo>
                <a:cubicBezTo>
                  <a:pt x="186858" y="175444"/>
                  <a:pt x="185696" y="166425"/>
                  <a:pt x="185696" y="157141"/>
                </a:cubicBezTo>
                <a:lnTo>
                  <a:pt x="185701" y="157132"/>
                </a:lnTo>
                <a:moveTo>
                  <a:pt x="299978" y="0"/>
                </a:moveTo>
                <a:cubicBezTo>
                  <a:pt x="213197" y="0"/>
                  <a:pt x="142848" y="70354"/>
                  <a:pt x="142848" y="157132"/>
                </a:cubicBezTo>
                <a:cubicBezTo>
                  <a:pt x="142848" y="165611"/>
                  <a:pt x="143474" y="173917"/>
                  <a:pt x="144814" y="182040"/>
                </a:cubicBezTo>
                <a:lnTo>
                  <a:pt x="6250" y="320512"/>
                </a:lnTo>
                <a:cubicBezTo>
                  <a:pt x="2231" y="324530"/>
                  <a:pt x="0" y="329975"/>
                  <a:pt x="0" y="335688"/>
                </a:cubicBezTo>
                <a:lnTo>
                  <a:pt x="0" y="435681"/>
                </a:lnTo>
                <a:cubicBezTo>
                  <a:pt x="0" y="447557"/>
                  <a:pt x="9551" y="457111"/>
                  <a:pt x="21429" y="457111"/>
                </a:cubicBezTo>
                <a:lnTo>
                  <a:pt x="121423" y="457111"/>
                </a:lnTo>
                <a:cubicBezTo>
                  <a:pt x="133297" y="457111"/>
                  <a:pt x="142852" y="447557"/>
                  <a:pt x="142852" y="435686"/>
                </a:cubicBezTo>
                <a:lnTo>
                  <a:pt x="142852" y="399976"/>
                </a:lnTo>
                <a:lnTo>
                  <a:pt x="178564" y="399976"/>
                </a:lnTo>
                <a:cubicBezTo>
                  <a:pt x="190438" y="399976"/>
                  <a:pt x="199993" y="390423"/>
                  <a:pt x="199993" y="378552"/>
                </a:cubicBezTo>
                <a:lnTo>
                  <a:pt x="199993" y="342842"/>
                </a:lnTo>
                <a:lnTo>
                  <a:pt x="235705" y="342842"/>
                </a:lnTo>
                <a:cubicBezTo>
                  <a:pt x="241420" y="342842"/>
                  <a:pt x="246865" y="340612"/>
                  <a:pt x="250884" y="336593"/>
                </a:cubicBezTo>
                <a:lnTo>
                  <a:pt x="275166" y="312312"/>
                </a:lnTo>
                <a:cubicBezTo>
                  <a:pt x="283290" y="313560"/>
                  <a:pt x="291593" y="314277"/>
                  <a:pt x="300074" y="314277"/>
                </a:cubicBezTo>
                <a:cubicBezTo>
                  <a:pt x="386855" y="314277"/>
                  <a:pt x="457205" y="243923"/>
                  <a:pt x="457205" y="157146"/>
                </a:cubicBezTo>
                <a:cubicBezTo>
                  <a:pt x="457205" y="70368"/>
                  <a:pt x="386764" y="14"/>
                  <a:pt x="299983" y="14"/>
                </a:cubicBezTo>
                <a:lnTo>
                  <a:pt x="299978" y="0"/>
                </a:lnTo>
                <a:moveTo>
                  <a:pt x="328548" y="157132"/>
                </a:moveTo>
                <a:cubicBezTo>
                  <a:pt x="344326" y="157132"/>
                  <a:pt x="357119" y="144342"/>
                  <a:pt x="357119" y="128562"/>
                </a:cubicBezTo>
                <a:cubicBezTo>
                  <a:pt x="357119" y="112783"/>
                  <a:pt x="344326" y="99993"/>
                  <a:pt x="328548" y="99993"/>
                </a:cubicBezTo>
                <a:cubicBezTo>
                  <a:pt x="312771" y="99993"/>
                  <a:pt x="299978" y="112783"/>
                  <a:pt x="299978" y="128562"/>
                </a:cubicBezTo>
                <a:cubicBezTo>
                  <a:pt x="299978" y="144342"/>
                  <a:pt x="312771" y="157132"/>
                  <a:pt x="328548" y="15713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is a powerful way to take control of your life and achieve success and happiness.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Setting Goals and Dreams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16030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16667" r="-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 Started!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 setting your goals and dreams today, and take the first step towards achieving success and happiness in your life!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307" y="1682223"/>
            <a:ext cx="411319" cy="411480"/>
          </a:xfrm>
          <a:custGeom>
            <a:avLst/>
            <a:gdLst/>
            <a:ahLst/>
            <a:cxnLst/>
            <a:rect l="l" t="t" r="r" b="b"/>
            <a:pathLst>
              <a:path w="411319" h="411480">
                <a:moveTo>
                  <a:pt x="295883" y="212896"/>
                </a:moveTo>
                <a:cubicBezTo>
                  <a:pt x="260131" y="237078"/>
                  <a:pt x="191996" y="267692"/>
                  <a:pt x="154718" y="283600"/>
                </a:cubicBezTo>
                <a:lnTo>
                  <a:pt x="126596" y="255480"/>
                </a:lnTo>
                <a:cubicBezTo>
                  <a:pt x="142987" y="218442"/>
                  <a:pt x="174161" y="151030"/>
                  <a:pt x="198342" y="115358"/>
                </a:cubicBezTo>
                <a:cubicBezTo>
                  <a:pt x="248318" y="41761"/>
                  <a:pt x="320064" y="33569"/>
                  <a:pt x="370924" y="40395"/>
                </a:cubicBezTo>
                <a:cubicBezTo>
                  <a:pt x="377751" y="91254"/>
                  <a:pt x="369558" y="163004"/>
                  <a:pt x="295961" y="212896"/>
                </a:cubicBezTo>
                <a:lnTo>
                  <a:pt x="295883" y="212896"/>
                </a:lnTo>
                <a:moveTo>
                  <a:pt x="95179" y="231375"/>
                </a:moveTo>
                <a:cubicBezTo>
                  <a:pt x="92288" y="237802"/>
                  <a:pt x="89717" y="243588"/>
                  <a:pt x="87628" y="248410"/>
                </a:cubicBezTo>
                <a:cubicBezTo>
                  <a:pt x="83449" y="257973"/>
                  <a:pt x="85620" y="269059"/>
                  <a:pt x="93012" y="276453"/>
                </a:cubicBezTo>
                <a:lnTo>
                  <a:pt x="133749" y="317189"/>
                </a:lnTo>
                <a:cubicBezTo>
                  <a:pt x="141062" y="324501"/>
                  <a:pt x="151987" y="326752"/>
                  <a:pt x="161468" y="322732"/>
                </a:cubicBezTo>
                <a:cubicBezTo>
                  <a:pt x="166691" y="320563"/>
                  <a:pt x="172956" y="317909"/>
                  <a:pt x="179948" y="314856"/>
                </a:cubicBezTo>
                <a:lnTo>
                  <a:pt x="179948" y="392149"/>
                </a:lnTo>
                <a:cubicBezTo>
                  <a:pt x="179948" y="399057"/>
                  <a:pt x="183646" y="405485"/>
                  <a:pt x="189672" y="408941"/>
                </a:cubicBezTo>
                <a:cubicBezTo>
                  <a:pt x="195698" y="412398"/>
                  <a:pt x="203089" y="412315"/>
                  <a:pt x="209037" y="408781"/>
                </a:cubicBezTo>
                <a:lnTo>
                  <a:pt x="280141" y="366600"/>
                </a:lnTo>
                <a:cubicBezTo>
                  <a:pt x="297738" y="356156"/>
                  <a:pt x="308502" y="337274"/>
                  <a:pt x="308502" y="316864"/>
                </a:cubicBezTo>
                <a:lnTo>
                  <a:pt x="308502" y="250900"/>
                </a:lnTo>
                <a:cubicBezTo>
                  <a:pt x="311714" y="248892"/>
                  <a:pt x="314688" y="246962"/>
                  <a:pt x="317580" y="245036"/>
                </a:cubicBezTo>
                <a:cubicBezTo>
                  <a:pt x="414639" y="179072"/>
                  <a:pt x="417851" y="81053"/>
                  <a:pt x="407083" y="22561"/>
                </a:cubicBezTo>
                <a:cubicBezTo>
                  <a:pt x="405396" y="13241"/>
                  <a:pt x="398083" y="6012"/>
                  <a:pt x="388763" y="4242"/>
                </a:cubicBezTo>
                <a:cubicBezTo>
                  <a:pt x="330273" y="-6522"/>
                  <a:pt x="232252" y="-3308"/>
                  <a:pt x="166449" y="93748"/>
                </a:cubicBezTo>
                <a:cubicBezTo>
                  <a:pt x="164520" y="96640"/>
                  <a:pt x="162512" y="99611"/>
                  <a:pt x="160583" y="102825"/>
                </a:cubicBezTo>
                <a:lnTo>
                  <a:pt x="94620" y="102825"/>
                </a:lnTo>
                <a:cubicBezTo>
                  <a:pt x="74210" y="102825"/>
                  <a:pt x="55253" y="113589"/>
                  <a:pt x="44887" y="131188"/>
                </a:cubicBezTo>
                <a:lnTo>
                  <a:pt x="2707" y="202292"/>
                </a:lnTo>
                <a:cubicBezTo>
                  <a:pt x="-827" y="208238"/>
                  <a:pt x="-909" y="215628"/>
                  <a:pt x="2546" y="221656"/>
                </a:cubicBezTo>
                <a:cubicBezTo>
                  <a:pt x="6001" y="227680"/>
                  <a:pt x="12348" y="231379"/>
                  <a:pt x="19258" y="231379"/>
                </a:cubicBezTo>
                <a:lnTo>
                  <a:pt x="95179" y="231375"/>
                </a:lnTo>
                <a:moveTo>
                  <a:pt x="327780" y="115679"/>
                </a:moveTo>
                <a:cubicBezTo>
                  <a:pt x="327780" y="97928"/>
                  <a:pt x="313392" y="83543"/>
                  <a:pt x="295644" y="83543"/>
                </a:cubicBezTo>
                <a:cubicBezTo>
                  <a:pt x="277896" y="83543"/>
                  <a:pt x="263508" y="97932"/>
                  <a:pt x="263508" y="115679"/>
                </a:cubicBezTo>
                <a:cubicBezTo>
                  <a:pt x="263508" y="133431"/>
                  <a:pt x="277896" y="147816"/>
                  <a:pt x="295644" y="147816"/>
                </a:cubicBezTo>
                <a:cubicBezTo>
                  <a:pt x="313392" y="147816"/>
                  <a:pt x="327780" y="133427"/>
                  <a:pt x="327780" y="1156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Goals and Dreams for a Successful Future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2025-10-11T19:38:36Z</dcterms:created>
  <dcterms:modified xsi:type="dcterms:W3CDTF">2025-10-11T19:38:36Z</dcterms:modified>
</cp:coreProperties>
</file>