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3e33cdb85402c0427a54956114803a5f24b116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974757a58c8e07982053cb4e6813431725672df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dc788fdde42daadb998d8c029359776ced74aef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d877b5870b4ed143c722161aa0f41e8f3efc03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a5a5ea6ba768db3078948092bed6847532d3e4f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4292a625fdc94550db1fbb6e2161411ee3e9d67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7085ff0466d18d160d2f69a3ad78365a904699b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e47fdd40227e0b4b7ea128dad3e5d77302e5f8d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87c16115a1b1dd3c7bb85ae6c942d88bae81d4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9982dd963454940a196dbc0f89fbe59599ef5c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Guide to Slope-Intercept Form and Graphing Techniques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Linear Equations: From Theory to Application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Slope-Intercept Form and Linear Equ…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is Slope-Intercept Form?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Y-Intercept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Graphing Linear Equations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Applications of Linear Equations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Identifying Slope and Y-Intercept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Graphing Basics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Plotting Points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Drawing Lines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Scenario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Creating a Linear Equation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Graphing the Equation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Analyzing the Graph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Solving Linear Equations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Word Problems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Errors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Tips and Tricks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From Theory to Application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Slope-Intercept Form and Linear Equation Graphing</a:t>
            </a:r>
            <a:endParaRPr lang="en-US" sz="2285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the Lesson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the fundamental concept of slope-intercept form and linear equation graphing.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Importance of this topic in various fields such as science, engineering, and economics.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From Theory to Application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Slope-Intercept Form?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49087" y="2381453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Slope-Intercept Form?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49086" y="3064926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Definition of Slope-Intercept Form: The slope-intercept form of a linear equation is expressed as y = mx + b.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Components of the Equation: m (Slope): Represents the steepness and direction of the line. b (Y-Intercept): Indicates the point where the line crosses the y-axis.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Importance of Slope-Intercept Form: Essential for graphing linear equations. Helps in understanding the behavior and relationships of linear functions.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49086" y="186989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77200" y="0"/>
            <a:ext cx="4114799" cy="6858000"/>
          </a:xfrm>
          <a:custGeom>
            <a:avLst/>
            <a:gdLst/>
            <a:ahLst/>
            <a:cxnLst/>
            <a:rect l="l" t="t" r="r" b="b"/>
            <a:pathLst>
              <a:path w="4114799" h="6858000">
                <a:moveTo>
                  <a:pt x="0" y="6858000"/>
                </a:moveTo>
                <a:lnTo>
                  <a:pt x="0" y="0"/>
                </a:lnTo>
                <a:lnTo>
                  <a:pt x="4114799" y="0"/>
                </a:lnTo>
                <a:lnTo>
                  <a:pt x="4114799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91400" y="1628410"/>
            <a:ext cx="4206240" cy="4206240"/>
          </a:xfrm>
          <a:custGeom>
            <a:avLst/>
            <a:gdLst/>
            <a:ahLst/>
            <a:cxnLst/>
            <a:rect l="l" t="t" r="r" b="b"/>
            <a:pathLst>
              <a:path w="4206240" h="4206240">
                <a:moveTo>
                  <a:pt x="0" y="2103120"/>
                </a:moveTo>
                <a:cubicBezTo>
                  <a:pt x="0" y="941599"/>
                  <a:pt x="941599" y="0"/>
                  <a:pt x="2103120" y="0"/>
                </a:cubicBezTo>
                <a:cubicBezTo>
                  <a:pt x="3264641" y="0"/>
                  <a:pt x="4206240" y="941599"/>
                  <a:pt x="4206240" y="2103120"/>
                </a:cubicBezTo>
                <a:cubicBezTo>
                  <a:pt x="4206240" y="3264641"/>
                  <a:pt x="3264641" y="4206240"/>
                  <a:pt x="2103120" y="4206240"/>
                </a:cubicBezTo>
                <a:cubicBezTo>
                  <a:pt x="941599" y="4206240"/>
                  <a:pt x="0" y="3264641"/>
                  <a:pt x="0" y="2103120"/>
                </a:cubicBezTo>
              </a:path>
            </a:pathLst>
          </a:custGeom>
          <a:gradFill>
            <a:gsLst>
              <a:gs pos="0">
                <a:srgbClr val="f0e3ff">
                  <a:alpha val="100000"/>
                </a:srgbClr>
              </a:gs>
              <a:gs pos="100000">
                <a:srgbClr val="f9f5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From Theory to Application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Slope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8639" y="2688902"/>
            <a:ext cx="5659717" cy="2884334"/>
          </a:xfrm>
          <a:custGeom>
            <a:avLst/>
            <a:gdLst/>
            <a:ahLst/>
            <a:cxnLst/>
            <a:rect l="l" t="t" r="r" b="b"/>
            <a:pathLst>
              <a:path w="5659717" h="2884334">
                <a:moveTo>
                  <a:pt x="0" y="2884334"/>
                </a:moveTo>
                <a:lnTo>
                  <a:pt x="0" y="0"/>
                </a:lnTo>
                <a:lnTo>
                  <a:pt x="5659717" y="0"/>
                </a:lnTo>
                <a:lnTo>
                  <a:pt x="5659717" y="2884334"/>
                </a:lnTo>
                <a:lnTo>
                  <a:pt x="0" y="288433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577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Definition of Slope (m): The slope (m) represents the rate of change or steepness of a line in a linear equation.</a:t>
            </a:r>
            <a:endParaRPr lang="en-US" sz="1577" dirty="0"/>
          </a:p>
          <a:p>
            <a:pPr algn="l" marL="0" indent="0">
              <a:lnSpc>
                <a:spcPct val="120000"/>
              </a:lnSpc>
              <a:buNone/>
            </a:pPr>
            <a:r>
              <a:rPr lang="en-US" sz="1577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Types of Slope: Positive Slope: Indicates a line that slopes upward from left to right, showing an increase in y as x increases. Negative Slope: Indicates a line that slopes downward from left to right, showing a decrease in y as x increases.</a:t>
            </a:r>
            <a:endParaRPr lang="en-US" sz="1577" dirty="0"/>
          </a:p>
          <a:p>
            <a:pPr algn="l" marL="0" indent="0">
              <a:lnSpc>
                <a:spcPct val="120000"/>
              </a:lnSpc>
              <a:buNone/>
            </a:pPr>
            <a:r>
              <a:rPr lang="en-US" sz="1577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 Representation: A graph illustrating both positive and negative slopes to enhance understanding of their effects on linear equations.</a:t>
            </a:r>
            <a:endParaRPr lang="en-US" sz="1577" dirty="0"/>
          </a:p>
        </p:txBody>
      </p:sp>
      <p:sp>
        <p:nvSpPr>
          <p:cNvPr id="9" name="Text 7"/>
          <p:cNvSpPr/>
          <p:nvPr/>
        </p:nvSpPr>
        <p:spPr>
          <a:xfrm>
            <a:off x="548639" y="1713251"/>
            <a:ext cx="5659717" cy="778879"/>
          </a:xfrm>
          <a:custGeom>
            <a:avLst/>
            <a:gdLst/>
            <a:ahLst/>
            <a:cxnLst/>
            <a:rect l="l" t="t" r="r" b="b"/>
            <a:pathLst>
              <a:path w="5659717" h="778879">
                <a:moveTo>
                  <a:pt x="0" y="778879"/>
                </a:moveTo>
                <a:lnTo>
                  <a:pt x="0" y="0"/>
                </a:lnTo>
                <a:lnTo>
                  <a:pt x="5659717" y="0"/>
                </a:lnTo>
                <a:lnTo>
                  <a:pt x="5659717" y="778879"/>
                </a:lnTo>
                <a:lnTo>
                  <a:pt x="0" y="77887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Slope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122920" y="2359930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27432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From Theory to Application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Y-Intercept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49087" y="2381453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Y-Intercept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49086" y="3064926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Definition of Y-Intercept (b)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y-intercept is the point where the line crosses the y-axis.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indicates the value of y when x is equal to 0.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Importance of Y-Intercept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Provides a starting point for graphing linear equations.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49086" y="186989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77200" y="0"/>
            <a:ext cx="4114799" cy="6858000"/>
          </a:xfrm>
          <a:custGeom>
            <a:avLst/>
            <a:gdLst/>
            <a:ahLst/>
            <a:cxnLst/>
            <a:rect l="l" t="t" r="r" b="b"/>
            <a:pathLst>
              <a:path w="4114799" h="6858000">
                <a:moveTo>
                  <a:pt x="0" y="6858000"/>
                </a:moveTo>
                <a:lnTo>
                  <a:pt x="0" y="0"/>
                </a:lnTo>
                <a:lnTo>
                  <a:pt x="4114799" y="0"/>
                </a:lnTo>
                <a:lnTo>
                  <a:pt x="4114799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From Theory to Application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Linear Equations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49087" y="2381453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Components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49086" y="3064926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Slope (m): Indicates the steepness and direction of the line. A positive slope rises from left to right, while a negative slope falls.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Y-Intercept (b): The point where the line crosses the y-axis, representing the value of y when x is 0.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49086" y="186989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77200" y="0"/>
            <a:ext cx="4114799" cy="6858000"/>
          </a:xfrm>
          <a:custGeom>
            <a:avLst/>
            <a:gdLst/>
            <a:ahLst/>
            <a:cxnLst/>
            <a:rect l="l" t="t" r="r" b="b"/>
            <a:pathLst>
              <a:path w="4114799" h="6858000">
                <a:moveTo>
                  <a:pt x="0" y="6858000"/>
                </a:moveTo>
                <a:lnTo>
                  <a:pt x="0" y="0"/>
                </a:lnTo>
                <a:lnTo>
                  <a:pt x="4114799" y="0"/>
                </a:lnTo>
                <a:lnTo>
                  <a:pt x="4114799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From Theory to Application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125" r="301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 of Linear Equations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 of Linear Equations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Modeling Relationships: Linear equations can represent relationships between two variables, such as distance and time, or supply and demand in economics.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Making Predictions: They are used in various fields to predict outcomes, such as forecasting sales based on historical data or estimating costs in engineering projects.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Informing Decisions: Businesses and organizations utilize linear equations to analyze data and make informed decisions, such as budgeting and resource allocation.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Scientific Research: In science, linear equations help model phenomena, such as the relationship between temperature and pressure in gas laws.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Engineering Applications: Engineers apply linear equations in designing structures, analyzing forces, and optimizing systems for efficiency.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From Theory to Application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8046" r="3804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Slope and Y-Intercept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Slope and Y-Intercept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Equation Form: The standard form of a linear equation is y = mx + b. Here, m represents the slope, and b represents the y-intercept.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Extracting Slope and Y-Intercept: Slope (m): Indicates the steepness and direction of the line. Y-Intercept (b): The point where the line crosses the y-axis, representing the value of y when x = 0.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From Theory to Application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40580" r="4058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Basics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Coordinate Plane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coordinate plane consists of two perpendicular lines: the x-axis (horizontal) and the y-axis (vertical).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Each point on the plane is defined by an ordered pair (x, y).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From Theory to Application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125" r="301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Plotting Points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Coordinates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x-coordinate indicates the horizontal position on the graph.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y-coordinate indicates the vertical position on the graph.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From Theory to Application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000" r="35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Drawing Lines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Components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Slope (m): Represents the steepness and direction of the line. A positive slope rises from left to right, while a negative slope falls.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Y-Intercept (b): The point where the line crosses the y-axis, indicating the value of y when x is 0.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From Theory to Application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328" r="3232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Scenario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Cost Calculation in Production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Variables: Let’s say a company produces widgets. The cost to produce each widget is $5, and there are fixed costs of $200 for equipment and rent.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Creating the Linear Equation: The total cost (C) can be represented by the equation: C = 5x + 200, where x is the number of widgets produced.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Graphing the Equation: By graphing this equation, we can visualize how total costs increase with production volume, helping the company make informed decisions about pricing and production levels.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From Theory to Application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Linear Equation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49087" y="2381453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Linear Equation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49086" y="3064926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Variable Relationships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the variables involved in the scenario.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Determine how these variables interact with each other.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49086" y="186989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77200" y="0"/>
            <a:ext cx="4114799" cy="6858000"/>
          </a:xfrm>
          <a:custGeom>
            <a:avLst/>
            <a:gdLst/>
            <a:ahLst/>
            <a:cxnLst/>
            <a:rect l="l" t="t" r="r" b="b"/>
            <a:pathLst>
              <a:path w="4114799" h="6858000">
                <a:moveTo>
                  <a:pt x="0" y="6858000"/>
                </a:moveTo>
                <a:lnTo>
                  <a:pt x="0" y="0"/>
                </a:lnTo>
                <a:lnTo>
                  <a:pt x="4114799" y="0"/>
                </a:lnTo>
                <a:lnTo>
                  <a:pt x="4114799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From Theory to Application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the Equation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49087" y="2381453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the Equation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49086" y="3064926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Visualizing Relationships: Graphing a linear equation allows you to see how changes in one variable affect another.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Steps to Graph: Identify the Slope (m): Determine the steepness and direction of the line. Locate the Y-Intercept (b): Find where the line crosses the y-axis.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Plotting the Line: Start at the Y-Intercept: Begin your graph at the point (0, b). Use the Slope: From the y-intercept, use the slope to find another point on the line.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Finalizing the Graph: Draw the Line: Connect the points with a straight line, extending it in both directions. Label the Axes: Ensure the x and y axes are clearly marked for reference.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Interpreting the Graph: Analyze the Line: Understand what the slope and intercept indicate about the relationship between the variables.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49086" y="186989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77200" y="0"/>
            <a:ext cx="4114799" cy="6858000"/>
          </a:xfrm>
          <a:custGeom>
            <a:avLst/>
            <a:gdLst/>
            <a:ahLst/>
            <a:cxnLst/>
            <a:rect l="l" t="t" r="r" b="b"/>
            <a:pathLst>
              <a:path w="4114799" h="6858000">
                <a:moveTo>
                  <a:pt x="0" y="6858000"/>
                </a:moveTo>
                <a:lnTo>
                  <a:pt x="0" y="0"/>
                </a:lnTo>
                <a:lnTo>
                  <a:pt x="4114799" y="0"/>
                </a:lnTo>
                <a:lnTo>
                  <a:pt x="4114799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From Theory to Application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the Graph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49087" y="2381453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Slope and Y-Intercept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49086" y="3064926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slope (m) indicates the rate of change in the relationship between variables.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y-intercept (b) shows the starting value of y when x is zero.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49086" y="186989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77200" y="0"/>
            <a:ext cx="4114799" cy="6858000"/>
          </a:xfrm>
          <a:custGeom>
            <a:avLst/>
            <a:gdLst/>
            <a:ahLst/>
            <a:cxnLst/>
            <a:rect l="l" t="t" r="r" b="b"/>
            <a:pathLst>
              <a:path w="4114799" h="6858000">
                <a:moveTo>
                  <a:pt x="0" y="6858000"/>
                </a:moveTo>
                <a:lnTo>
                  <a:pt x="0" y="0"/>
                </a:lnTo>
                <a:lnTo>
                  <a:pt x="4114799" y="0"/>
                </a:lnTo>
                <a:lnTo>
                  <a:pt x="4114799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From Theory to Application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Solving Linear Equations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Solving Linear Equations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Definition of Solving Linear Equations: Finding the value of the variable that satisfies the equation.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Methods of Solving: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Algebraic Methods: Isolating the variable using addition, subtraction, multiplication, or division.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Graphical Methods: Plotting the equation on a graph to find the intersection point with the x-axis.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 of a Linear Equation: Solve for x in the equation: 2x + 3 = 7. Step 1: Subtract 3 from both sides: 2x = 4. Step 2: Divide both sides by 2: x = 2.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From Theory to Application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1836" r="3183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Problems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Problems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Definition of Word Problems: Word problems are mathematical scenarios presented in a narrative form that require the formulation of linear equations to find solutions.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From Theory to Application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49087" y="2381453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49086" y="3064926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Confusing Slope and Y-Intercept: Many students mix up the values of slope (m) and y-intercept (b) when interpreting the equation y = mx + b.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Struggling to Graph Linear Equations: Difficulty in accurately plotting points and drawing the line can lead to incorrect representations of the equation.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Making Calculation Errors: Simple arithmetic mistakes can occur when calculating slope or y-intercept, affecting the overall graphing process.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49086" y="186989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77200" y="0"/>
            <a:ext cx="4114799" cy="6858000"/>
          </a:xfrm>
          <a:custGeom>
            <a:avLst/>
            <a:gdLst/>
            <a:ahLst/>
            <a:cxnLst/>
            <a:rect l="l" t="t" r="r" b="b"/>
            <a:pathLst>
              <a:path w="4114799" h="6858000">
                <a:moveTo>
                  <a:pt x="0" y="6858000"/>
                </a:moveTo>
                <a:lnTo>
                  <a:pt x="0" y="0"/>
                </a:lnTo>
                <a:lnTo>
                  <a:pt x="4114799" y="0"/>
                </a:lnTo>
                <a:lnTo>
                  <a:pt x="4114799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From Theory to Application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and Tricks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49087" y="2381453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and Tricks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49086" y="3064926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Visual Aids: Use graphs and charts to visualize the relationship between slope and y-intercept, making it easier to understand linear equations.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Check Your Work: Always verify your calculations and graphing steps to avoid common mistakes, ensuring accuracy in your results.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Regularly: Engage in consistent practice with various linear equations to build confidence and improve your graphing skills.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49086" y="186989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77200" y="0"/>
            <a:ext cx="4114799" cy="6858000"/>
          </a:xfrm>
          <a:custGeom>
            <a:avLst/>
            <a:gdLst/>
            <a:ahLst/>
            <a:cxnLst/>
            <a:rect l="l" t="t" r="r" b="b"/>
            <a:pathLst>
              <a:path w="4114799" h="6858000">
                <a:moveTo>
                  <a:pt x="0" y="6858000"/>
                </a:moveTo>
                <a:lnTo>
                  <a:pt x="0" y="0"/>
                </a:lnTo>
                <a:lnTo>
                  <a:pt x="4114799" y="0"/>
                </a:lnTo>
                <a:lnTo>
                  <a:pt x="4114799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From Theory to Application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49087" y="2381453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49086" y="3064926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Importance of Slope-Intercept Form and Graphing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Slope-intercept form (y = mx + b) is crucial for understanding linear relationships.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Graphing linear equations visually represents these relationships, aiding comprehension.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Applications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Linear equations are used in various fields such as: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49086" y="186989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77200" y="0"/>
            <a:ext cx="4114799" cy="6858000"/>
          </a:xfrm>
          <a:custGeom>
            <a:avLst/>
            <a:gdLst/>
            <a:ahLst/>
            <a:cxnLst/>
            <a:rect l="l" t="t" r="r" b="b"/>
            <a:pathLst>
              <a:path w="4114799" h="6858000">
                <a:moveTo>
                  <a:pt x="0" y="6858000"/>
                </a:moveTo>
                <a:lnTo>
                  <a:pt x="0" y="0"/>
                </a:lnTo>
                <a:lnTo>
                  <a:pt x="4114799" y="0"/>
                </a:lnTo>
                <a:lnTo>
                  <a:pt x="4114799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From Theory to Application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49087" y="2381453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49086" y="3064926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Systems of Linear Equations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how to solve multiple linear equations simultaneously.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methods such as substitution, elimination, and graphing.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49086" y="186989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77200" y="0"/>
            <a:ext cx="4114799" cy="6858000"/>
          </a:xfrm>
          <a:custGeom>
            <a:avLst/>
            <a:gdLst/>
            <a:ahLst/>
            <a:cxnLst/>
            <a:rect l="l" t="t" r="r" b="b"/>
            <a:pathLst>
              <a:path w="4114799" h="6858000">
                <a:moveTo>
                  <a:pt x="0" y="6858000"/>
                </a:moveTo>
                <a:lnTo>
                  <a:pt x="0" y="0"/>
                </a:lnTo>
                <a:lnTo>
                  <a:pt x="4114799" y="0"/>
                </a:lnTo>
                <a:lnTo>
                  <a:pt x="4114799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2025-02-03T22:43:36Z</dcterms:created>
  <dcterms:modified xsi:type="dcterms:W3CDTF">2025-02-03T22:43:36Z</dcterms:modified>
</cp:coreProperties>
</file>