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a17152a9dcc59c6ead6d60cbabe18c0697e49e1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2f09ebfcc00f6a826b1efb5d863af4e35afa7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2292" r="32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300479"/>
            <a:ext cx="7182196" cy="3386455"/>
          </a:xfrm>
          <a:custGeom>
            <a:avLst/>
            <a:gdLst/>
            <a:ahLst/>
            <a:cxnLst/>
            <a:rect l="l" t="t" r="r" b="b"/>
            <a:pathLst>
              <a:path w="7182196" h="3386455">
                <a:moveTo>
                  <a:pt x="0" y="3386455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3386455"/>
                </a:lnTo>
                <a:lnTo>
                  <a:pt x="0" y="33864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Determiners: A Comprehensive Guide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712716"/>
            <a:ext cx="7182195" cy="823339"/>
          </a:xfrm>
          <a:custGeom>
            <a:avLst/>
            <a:gdLst/>
            <a:ahLst/>
            <a:cxnLst/>
            <a:rect l="l" t="t" r="r" b="b"/>
            <a:pathLst>
              <a:path w="7182195" h="823339">
                <a:moveTo>
                  <a:pt x="0" y="823339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823339"/>
                </a:lnTo>
                <a:lnTo>
                  <a:pt x="0" y="8233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Role, Types, and Application of Determiners in Language Proficiency and Communication Skills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64298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615315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28575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55268" y="1364296"/>
            <a:ext cx="6298872" cy="4297680"/>
          </a:xfrm>
          <a:custGeom>
            <a:avLst/>
            <a:gdLst/>
            <a:ahLst/>
            <a:cxnLst/>
            <a:rect l="l" t="t" r="r" b="b"/>
            <a:pathLst>
              <a:path w="6298872" h="4297680">
                <a:moveTo>
                  <a:pt x="0" y="429768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Lesson Introduction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Determiners Overview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Types of Determiners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Importance of Determiners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Examples of Determiners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Practical Application of Determiners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Enhancing Language Proficiency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Effective Communication Skills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Proficiency Improvement</a:t>
            </a:r>
            <a:endParaRPr lang="en-US" sz="1540" dirty="0"/>
          </a:p>
        </p:txBody>
      </p:sp>
      <p:sp>
        <p:nvSpPr>
          <p:cNvPr id="6" name="Text 4"/>
          <p:cNvSpPr/>
          <p:nvPr/>
        </p:nvSpPr>
        <p:spPr>
          <a:xfrm>
            <a:off x="10911840" y="1364296"/>
            <a:ext cx="548640" cy="4297680"/>
          </a:xfrm>
          <a:custGeom>
            <a:avLst/>
            <a:gdLst/>
            <a:ahLst/>
            <a:cxnLst/>
            <a:rect l="l" t="t" r="r" b="b"/>
            <a:pathLst>
              <a:path w="548640" h="4297680">
                <a:moveTo>
                  <a:pt x="0" y="4297680"/>
                </a:moveTo>
                <a:lnTo>
                  <a:pt x="0" y="0"/>
                </a:lnTo>
                <a:lnTo>
                  <a:pt x="548640" y="0"/>
                </a:lnTo>
                <a:lnTo>
                  <a:pt x="548640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15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84582"/>
            <a:ext cx="12192000" cy="4373418"/>
          </a:xfrm>
          <a:custGeom>
            <a:avLst/>
            <a:gdLst/>
            <a:ahLst/>
            <a:cxnLst/>
            <a:rect l="l" t="t" r="r" b="b"/>
            <a:pathLst>
              <a:path w="12192000" h="4373418">
                <a:moveTo>
                  <a:pt x="0" y="437341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73418"/>
                </a:lnTo>
                <a:lnTo>
                  <a:pt x="0" y="437341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818593" y="-2"/>
            <a:ext cx="4120588" cy="6030411"/>
          </a:xfrm>
          <a:custGeom>
            <a:avLst/>
            <a:gdLst/>
            <a:ahLst/>
            <a:cxnLst/>
            <a:rect l="l" t="t" r="r" b="b"/>
            <a:pathLst>
              <a:path w="4120588" h="6030411">
                <a:moveTo>
                  <a:pt x="0" y="6030411"/>
                </a:moveTo>
                <a:lnTo>
                  <a:pt x="0" y="0"/>
                </a:lnTo>
                <a:lnTo>
                  <a:pt x="4120588" y="0"/>
                </a:lnTo>
                <a:lnTo>
                  <a:pt x="4120588" y="6030411"/>
                </a:lnTo>
                <a:lnTo>
                  <a:pt x="0" y="6030411"/>
                </a:ln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28481" y="-1"/>
            <a:ext cx="3657600" cy="5852160"/>
          </a:xfrm>
          <a:custGeom>
            <a:avLst/>
            <a:gdLst/>
            <a:ahLst/>
            <a:cxnLst/>
            <a:rect l="l" t="t" r="r" b="b"/>
            <a:pathLst>
              <a:path w="3657600" h="5852160">
                <a:moveTo>
                  <a:pt x="0" y="585216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5852160"/>
                </a:lnTo>
                <a:lnTo>
                  <a:pt x="0" y="5852160"/>
                </a:lnTo>
              </a:path>
            </a:pathLst>
          </a:custGeom>
          <a:blipFill>
            <a:blip r:embed="rId1"/>
            <a:srcRect l="27661" r="276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2927926"/>
            <a:ext cx="6472844" cy="2924233"/>
          </a:xfrm>
          <a:custGeom>
            <a:avLst/>
            <a:gdLst/>
            <a:ahLst/>
            <a:cxnLst/>
            <a:rect l="l" t="t" r="r" b="b"/>
            <a:pathLst>
              <a:path w="6472844" h="2924233">
                <a:moveTo>
                  <a:pt x="0" y="2924233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2924233"/>
                </a:lnTo>
                <a:lnTo>
                  <a:pt x="0" y="2924233"/>
                </a:lnTo>
              </a:path>
            </a:pathLst>
          </a:custGeom>
          <a:noFill/>
          <a:ln/>
        </p:spPr>
        <p:txBody>
          <a:bodyPr wrap="square" lIns="0" tIns="9144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this lesson, we will delve into the world of determiners, a crucial aspect of English grammar.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Determiners are words that precede and modify nouns, providing essential information about the noun's specificity, quantity, or identity.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the end of this lesson, students will have a deep understanding of the different types of determiners, their functions, and how to use them effectively in their written and spoken communication.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lesson will equip students with the necessary skills to enhance their language proficiency and improve their overall command of the English language.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199998"/>
            <a:ext cx="6472844" cy="941318"/>
          </a:xfrm>
          <a:custGeom>
            <a:avLst/>
            <a:gdLst/>
            <a:ahLst/>
            <a:cxnLst/>
            <a:rect l="l" t="t" r="r" b="b"/>
            <a:pathLst>
              <a:path w="6472844" h="941318">
                <a:moveTo>
                  <a:pt x="0" y="941318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Introduction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6309360"/>
            <a:ext cx="6472844" cy="548640"/>
          </a:xfrm>
          <a:custGeom>
            <a:avLst/>
            <a:gdLst/>
            <a:ahLst/>
            <a:cxnLst/>
            <a:rect l="l" t="t" r="r" b="b"/>
            <a:pathLst>
              <a:path w="6472844" h="548640">
                <a:moveTo>
                  <a:pt x="0" y="548640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Determiners: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14456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146" r="321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Determiners are a class of words that provide additional information about a noun, such as its specificity, quantity, or identity.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help to clarify the meaning and reference of the noun.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Determiners: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Determiners Definition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main types of determiners include articles (a, an, the) and demonstratives (this, that).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Determiners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Determiners play a crucial role in specifying nouns and indicating whether they are general or specific.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also help in expressing quantity, possession, and demonstrating proximity.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Functions of Determiners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determiners correctly enhances the clarity and precision of language.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Proper usage of determiners contributes to effective communication and writing skills.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Using Determiners</a:t>
            </a:r>
            <a:endParaRPr lang="en-US" sz="15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298813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Determiners are words that provide additional information about a noun, such as its specificity, quantity, or identity.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404361" y="4298813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Articles: "a," "an," "the"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Demonstratives: "this," "that"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8" y="3674851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are Determiners?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4298813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Clarify the meaning and reference of the noun.</a:t>
            </a:r>
            <a:endParaRPr lang="en-US" sz="1400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Essential for effective communication in written and spoken English.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3674851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Determiners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077201" y="3674851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Function of Determiners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blipFill>
            <a:blip r:embed="rId1"/>
            <a:srcRect l="0" r="0" t="6619" b="6619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19" y="1199997"/>
            <a:ext cx="5761878" cy="1624225"/>
          </a:xfrm>
          <a:custGeom>
            <a:avLst/>
            <a:gdLst/>
            <a:ahLst/>
            <a:cxnLst/>
            <a:rect l="l" t="t" r="r" b="b"/>
            <a:pathLst>
              <a:path w="5761878" h="1624225">
                <a:moveTo>
                  <a:pt x="0" y="1624225"/>
                </a:moveTo>
                <a:lnTo>
                  <a:pt x="0" y="0"/>
                </a:lnTo>
                <a:lnTo>
                  <a:pt x="5761878" y="0"/>
                </a:lnTo>
                <a:lnTo>
                  <a:pt x="5761878" y="1624225"/>
                </a:lnTo>
                <a:lnTo>
                  <a:pt x="0" y="16242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Determiners Overview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Determiners: A Comprehensive Guide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621280"/>
          </a:xfrm>
          <a:custGeom>
            <a:avLst/>
            <a:gdLst/>
            <a:ahLst/>
            <a:cxnLst/>
            <a:rect l="l" t="t" r="r" b="b"/>
            <a:pathLst>
              <a:path w="12192000" h="2621280">
                <a:moveTo>
                  <a:pt x="0" y="26212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621280"/>
                </a:lnTo>
                <a:lnTo>
                  <a:pt x="0" y="26212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Definite article: "the"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Indefinite articles: "a" and "an"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19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Articles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933700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That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Those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933700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Demonstratives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135881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My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Your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His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Her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Our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135881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Possessives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38062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Some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Any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Many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Much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Few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Several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38062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Quantifiers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540243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One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Two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Three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First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Second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Third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540243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Numbers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1199998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Determiners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Determiners: A Comprehensive Guide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979" r="339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Determiners help clarify the meaning and reference of nouns in a sentence.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Determiners: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Determiners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Clarity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provide essential information about the specificity, quantity, or identity of the noun.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Adding Specificity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Effective use of determiners enhances written and spoken communication skills.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Improving Communication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determiners is crucial for improving overall command of the English language.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Proficiency</a:t>
            </a:r>
            <a:endParaRPr lang="en-US" sz="15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021" r="3102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3061" y="2430684"/>
            <a:ext cx="6757298" cy="3472405"/>
          </a:xfrm>
          <a:custGeom>
            <a:avLst/>
            <a:gdLst/>
            <a:ahLst/>
            <a:cxnLst/>
            <a:rect l="l" t="t" r="r" b="b"/>
            <a:pathLst>
              <a:path w="6757298" h="3472405">
                <a:moveTo>
                  <a:pt x="0" y="3472405"/>
                </a:moveTo>
                <a:lnTo>
                  <a:pt x="0" y="0"/>
                </a:lnTo>
                <a:lnTo>
                  <a:pt x="6757298" y="0"/>
                </a:lnTo>
                <a:lnTo>
                  <a:pt x="6757298" y="3472405"/>
                </a:lnTo>
                <a:lnTo>
                  <a:pt x="0" y="347240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Articles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Definite Article: "The" - e.g., "The book"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Indefinite Articles: "A" and "An" - e.g., "A cat", "An apple"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Demonstratives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Near Demonstratives: "This" and "These" - e.g., "This car", "These books"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Far Demonstratives: "That" and "Those" - e.g., "That house", "Those flowers"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Possessives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Possessive Adjectives: "My", "Your", "His", "Her", "Its", "Our", "Their" - e.g., "My car", "Their house"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Possessive Pronouns: "Mine", "Yours", "His", "Hers", "Its", "Ours", "Theirs" - e.g., "The book is mine", "The house is theirs"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Quantifiers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Definite Quantifiers: "All", "Both", "Half", "Each", "Every" - e.g., "All students", "Both options"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Indefinite Quantifiers: "Some", "Any", "Many", "Few", "Several" - e.g., "Some apples", "Many books"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1199998"/>
            <a:ext cx="6757297" cy="941318"/>
          </a:xfrm>
          <a:custGeom>
            <a:avLst/>
            <a:gdLst/>
            <a:ahLst/>
            <a:cxnLst/>
            <a:rect l="l" t="t" r="r" b="b"/>
            <a:pathLst>
              <a:path w="6757297" h="941318">
                <a:moveTo>
                  <a:pt x="0" y="941318"/>
                </a:moveTo>
                <a:lnTo>
                  <a:pt x="0" y="0"/>
                </a:lnTo>
                <a:lnTo>
                  <a:pt x="6757297" y="0"/>
                </a:lnTo>
                <a:lnTo>
                  <a:pt x="6757297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Determiners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213290" cy="548640"/>
          </a:xfrm>
          <a:custGeom>
            <a:avLst/>
            <a:gdLst/>
            <a:ahLst/>
            <a:cxnLst/>
            <a:rect l="l" t="t" r="r" b="b"/>
            <a:pathLst>
              <a:path w="6213290" h="548640">
                <a:moveTo>
                  <a:pt x="0" y="548640"/>
                </a:moveTo>
                <a:lnTo>
                  <a:pt x="0" y="0"/>
                </a:lnTo>
                <a:lnTo>
                  <a:pt x="6213290" y="0"/>
                </a:lnTo>
                <a:lnTo>
                  <a:pt x="621329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Determiners: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17444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Utilize determiners to provide specific details about nouns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Helps to avoid ambiguity in communication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Clarity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Application of Determiners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Determiners: A Comprehensive Guide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Selecting the appropriate determiner can significantly enhance the accuracy and precision of your language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Improving Precision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determiners to convey the exact quantity or amount of nouns in your writing or speech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Quantity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Employ determiners to establish the identity of nouns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Makes your sentences more informative and engaging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Establishing Identity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determiners to add depth and detail to your descriptions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Makes your language more vivid and engaging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Descriptions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Determiners are essential words that provide crucial information about nouns, such as specificity, quantity, or identity.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Determiners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Language Proficiency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Determiners: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Articles (a, an, the) and demonstratives (this, that) are among the main types of determiners.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Determiners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help clarify the meaning and reference of nouns in sentences.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Function of Determiners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help clarify the meaning and reference of nouns in sentences.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Function of Determiners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62"/>
              </a:spcAft>
              <a:buNone/>
            </a:pPr>
            <a:r>
              <a:rPr lang="en-US" sz="1154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 on the speaker without distractions.</a:t>
            </a:r>
            <a:endParaRPr lang="en-US" sz="1154" dirty="0"/>
          </a:p>
          <a:p>
            <a:pPr algn="l" marL="0" indent="0">
              <a:lnSpc>
                <a:spcPct val="125000"/>
              </a:lnSpc>
              <a:spcAft>
                <a:spcPts val="962"/>
              </a:spcAft>
              <a:buNone/>
            </a:pPr>
            <a:r>
              <a:rPr lang="en-US" sz="1154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Show interest through verbal and non-verbal cues.</a:t>
            </a:r>
            <a:endParaRPr lang="en-US" sz="1154" dirty="0"/>
          </a:p>
          <a:p>
            <a:pPr algn="l" marL="0" indent="0">
              <a:lnSpc>
                <a:spcPct val="125000"/>
              </a:lnSpc>
              <a:spcAft>
                <a:spcPts val="962"/>
              </a:spcAft>
              <a:buNone/>
            </a:pPr>
            <a:r>
              <a:rPr lang="en-US" sz="1154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Ask clarifying questions to ensure understanding.</a:t>
            </a:r>
            <a:endParaRPr lang="en-US" sz="1154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Active Listening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Communication Skills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Determiners: A Comprehensive Guide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24"/>
              </a:spcAft>
              <a:buNone/>
            </a:pPr>
            <a:r>
              <a:rPr lang="en-US" sz="1109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Express ideas in a clear and straightforward manner.</a:t>
            </a:r>
            <a:endParaRPr lang="en-US" sz="1109" dirty="0"/>
          </a:p>
          <a:p>
            <a:pPr algn="l" marL="0" indent="0">
              <a:lnSpc>
                <a:spcPct val="125000"/>
              </a:lnSpc>
              <a:spcAft>
                <a:spcPts val="924"/>
              </a:spcAft>
              <a:buNone/>
            </a:pPr>
            <a:r>
              <a:rPr lang="en-US" sz="1109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Avoid jargon and unnecessary complexity.</a:t>
            </a:r>
            <a:endParaRPr lang="en-US" sz="1109" dirty="0"/>
          </a:p>
          <a:p>
            <a:pPr algn="l" marL="0" indent="0">
              <a:lnSpc>
                <a:spcPct val="125000"/>
              </a:lnSpc>
              <a:spcAft>
                <a:spcPts val="924"/>
              </a:spcAft>
              <a:buNone/>
            </a:pPr>
            <a:r>
              <a:rPr lang="en-US" sz="1109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Get to the point efficiently to maintain engagement.</a:t>
            </a:r>
            <a:endParaRPr lang="en-US" sz="1109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Clarity and Conciseness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Put yourself in the other person's shoes.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Acknowledge emotions and perspectives.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Respond with compassion and respect.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Empathy and Understanding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90"/>
              </a:spcAft>
              <a:buNone/>
            </a:pPr>
            <a:r>
              <a:rPr lang="en-US" sz="1068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Pay attention to body language and facial expressions.</a:t>
            </a:r>
            <a:endParaRPr lang="en-US" sz="1068" dirty="0"/>
          </a:p>
          <a:p>
            <a:pPr algn="l" marL="0" indent="0">
              <a:lnSpc>
                <a:spcPct val="125000"/>
              </a:lnSpc>
              <a:spcAft>
                <a:spcPts val="890"/>
              </a:spcAft>
              <a:buNone/>
            </a:pPr>
            <a:r>
              <a:rPr lang="en-US" sz="1068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Maintain eye contact to convey attentiveness.</a:t>
            </a:r>
            <a:endParaRPr lang="en-US" sz="1068" dirty="0"/>
          </a:p>
          <a:p>
            <a:pPr algn="l" marL="0" indent="0">
              <a:lnSpc>
                <a:spcPct val="125000"/>
              </a:lnSpc>
              <a:spcAft>
                <a:spcPts val="890"/>
              </a:spcAft>
              <a:buNone/>
            </a:pPr>
            <a:r>
              <a:rPr lang="en-US" sz="1068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gestures to emphasize points and show engagement.</a:t>
            </a:r>
            <a:endParaRPr lang="en-US" sz="1068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Non-Verbal Communication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22"/>
              </a:spcAft>
              <a:buNone/>
            </a:pPr>
            <a:r>
              <a:rPr lang="en-US" sz="1106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Seek feedback to improve communication effectiveness.</a:t>
            </a:r>
            <a:endParaRPr lang="en-US" sz="1106" dirty="0"/>
          </a:p>
          <a:p>
            <a:pPr algn="l" marL="0" indent="0">
              <a:lnSpc>
                <a:spcPct val="125000"/>
              </a:lnSpc>
              <a:spcAft>
                <a:spcPts val="922"/>
              </a:spcAft>
              <a:buNone/>
            </a:pPr>
            <a:r>
              <a:rPr lang="en-US" sz="1106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 open to adjusting your communication style.</a:t>
            </a:r>
            <a:endParaRPr lang="en-US" sz="1106" dirty="0"/>
          </a:p>
          <a:p>
            <a:pPr algn="l" marL="0" indent="0">
              <a:lnSpc>
                <a:spcPct val="125000"/>
              </a:lnSpc>
              <a:spcAft>
                <a:spcPts val="922"/>
              </a:spcAft>
              <a:buNone/>
            </a:pPr>
            <a:r>
              <a:rPr lang="en-US" sz="1106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Adapt to the needs and preferences of your audience.</a:t>
            </a:r>
            <a:endParaRPr lang="en-US" sz="1106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and Adaptability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621280"/>
          </a:xfrm>
          <a:custGeom>
            <a:avLst/>
            <a:gdLst/>
            <a:ahLst/>
            <a:cxnLst/>
            <a:rect l="l" t="t" r="r" b="b"/>
            <a:pathLst>
              <a:path w="12192000" h="2621280">
                <a:moveTo>
                  <a:pt x="0" y="26212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621280"/>
                </a:lnTo>
                <a:lnTo>
                  <a:pt x="0" y="26212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new words daily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a variety of vocabulary in writing and speaking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Practice using synonyms and antonyms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19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Vocabulary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933700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 on mastering determiners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 the correct usage of articles, demonstratives, and quantifiers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Regularly review grammar rules and apply them in sentences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933700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Grammar Practice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135881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Read a variety of texts, including articles, books, and news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Summarize key points and main ideas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Analyze how determiners are used in different contexts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135881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Comprehension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38062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in conversations with peers and teachers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Practice active listening and respond thoughtfully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Pay attention to determiners used by others and incorporate them in your speech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38062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Speaking and Listening Skills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540243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Write regularly to improve sentence structure and coherence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Pay attention to determiners' placement and impact on the overall meaning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Seek feedback from teachers or peers to enhance writing skills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540243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Proficiency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1199998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Proficiency Improvement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Determiners: A Comprehensive Guide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2024-11-04T21:40:43Z</dcterms:created>
  <dcterms:modified xsi:type="dcterms:W3CDTF">2024-11-04T21:40:43Z</dcterms:modified>
</cp:coreProperties>
</file>