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5ed0b9f82f46315a6a070aaefcd7a7ea39775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235ec9ec85af1e7372ceba6185a98496d885e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73e21d5bd0fb81ff6b3f83fbec5a2cea67db2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369f3ccffd6ef778f7f4bcbdb5e578ac16ba5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13ba55c86367ce340dfec51f9c531f78b7a0ae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64a61c3c204ee8547d88aa022a61bc5d70963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d574f40773cd79f1a759404e6d11dd678a4230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f09f6907e8b14ea73bb315b055db6e86291880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b9fb5765c5d8031a762526e64a2eea750383c1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dc8aa1e85f3fcc4af774b331ac223b5f4e476d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6a699550e943697fa6c4d22de50d95e49cc1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Productivity, Engagement, and Differentiation in Education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Teaching Effectiveness through Digital Tools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Teaching Productivity and Digital 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Challenges in Teaching Productivity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Kahoot and Padlet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Plan Overview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Practice with Kahoot and Padlet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Independent Practice with Kahoot and Padlet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Differentiated Instruction with Kahoot and Padlet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Digital Literacy with Kahoot and Padlet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 Level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Core Level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Level Activities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Mixed Ability Differentiation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 Common Core Standards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Teaching Productivity and Digital Citizenship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aims to enhance students' digital literacy skills, including online research and critical evaluation.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Additionally, it promotes the importance of safe and responsible technology use in their daily lives.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 and Padlet are interactive platforms that boost student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facilitate real-time feedback and collaborative learning experiences.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productivity is vital for fostering effective learning in today's classrooms.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enables students to prioritize tasks and utilize resources efficiently.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Productivity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in Teaching Productivity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Teachers can customize Kahoot and Padlet activities to cater to various learning styles and abilities.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quizzes can include visual aids for visual learners and text-based questions for those who prefer reading.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Support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 and Padlet offer interactive quizzes and collaborative activities that foster active participation.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create a dynamic learning environment that keeps students interested and motivated.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Solutions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students struggle to stay engaged during lectures due to passive learning methods.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lack of engagement can lead to decreased retention and understanding of the material.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Issues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Kahoot and Padlet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Both Kahoot and Padlet support differentiated instruction by addressing various learning styles.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enhance student engagement through active participation and collaboration.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Strategies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Padlet is a virtual bulletin board that facilitates collaboration among users.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students to share ideas and express their creativity in real-time.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Padlet Overview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00" y="57150"/>
                </a:moveTo>
                <a:cubicBezTo>
                  <a:pt x="114300" y="50864"/>
                  <a:pt x="119443" y="45720"/>
                  <a:pt x="125730" y="45720"/>
                </a:cubicBezTo>
                <a:lnTo>
                  <a:pt x="308610" y="45720"/>
                </a:lnTo>
                <a:cubicBezTo>
                  <a:pt x="314896" y="45720"/>
                  <a:pt x="320040" y="50864"/>
                  <a:pt x="320040" y="57150"/>
                </a:cubicBezTo>
                <a:lnTo>
                  <a:pt x="320040" y="194310"/>
                </a:lnTo>
                <a:lnTo>
                  <a:pt x="285750" y="194310"/>
                </a:lnTo>
                <a:cubicBezTo>
                  <a:pt x="273106" y="194310"/>
                  <a:pt x="262890" y="204526"/>
                  <a:pt x="262890" y="217170"/>
                </a:cubicBezTo>
                <a:lnTo>
                  <a:pt x="262890" y="251460"/>
                </a:lnTo>
                <a:lnTo>
                  <a:pt x="125730" y="251460"/>
                </a:lnTo>
                <a:cubicBezTo>
                  <a:pt x="119444" y="251460"/>
                  <a:pt x="114300" y="246316"/>
                  <a:pt x="114300" y="240030"/>
                </a:cubicBezTo>
                <a:lnTo>
                  <a:pt x="114300" y="57150"/>
                </a:lnTo>
                <a:moveTo>
                  <a:pt x="80010" y="57150"/>
                </a:moveTo>
                <a:lnTo>
                  <a:pt x="80010" y="240030"/>
                </a:lnTo>
                <a:cubicBezTo>
                  <a:pt x="80010" y="265247"/>
                  <a:pt x="100513" y="285750"/>
                  <a:pt x="125730" y="285750"/>
                </a:cubicBezTo>
                <a:lnTo>
                  <a:pt x="266819" y="285750"/>
                </a:lnTo>
                <a:cubicBezTo>
                  <a:pt x="278963" y="285750"/>
                  <a:pt x="290608" y="280964"/>
                  <a:pt x="299180" y="272391"/>
                </a:cubicBezTo>
                <a:lnTo>
                  <a:pt x="340971" y="230600"/>
                </a:lnTo>
                <a:cubicBezTo>
                  <a:pt x="349544" y="222028"/>
                  <a:pt x="354330" y="210383"/>
                  <a:pt x="354330" y="198239"/>
                </a:cubicBezTo>
                <a:lnTo>
                  <a:pt x="354330" y="57150"/>
                </a:lnTo>
                <a:cubicBezTo>
                  <a:pt x="354330" y="31933"/>
                  <a:pt x="333827" y="11430"/>
                  <a:pt x="308610" y="11430"/>
                </a:cubicBezTo>
                <a:lnTo>
                  <a:pt x="125730" y="11430"/>
                </a:lnTo>
                <a:cubicBezTo>
                  <a:pt x="100513" y="11430"/>
                  <a:pt x="80010" y="31933"/>
                  <a:pt x="80010" y="57150"/>
                </a:cubicBezTo>
                <a:lnTo>
                  <a:pt x="80010" y="57150"/>
                </a:lnTo>
                <a:moveTo>
                  <a:pt x="240030" y="337185"/>
                </a:moveTo>
                <a:cubicBezTo>
                  <a:pt x="240030" y="327684"/>
                  <a:pt x="232386" y="320040"/>
                  <a:pt x="222885" y="320040"/>
                </a:cubicBezTo>
                <a:lnTo>
                  <a:pt x="108585" y="320040"/>
                </a:lnTo>
                <a:cubicBezTo>
                  <a:pt x="73866" y="320040"/>
                  <a:pt x="45720" y="291894"/>
                  <a:pt x="45720" y="257175"/>
                </a:cubicBezTo>
                <a:lnTo>
                  <a:pt x="45720" y="97155"/>
                </a:lnTo>
                <a:cubicBezTo>
                  <a:pt x="45720" y="87654"/>
                  <a:pt x="38076" y="80010"/>
                  <a:pt x="28575" y="80010"/>
                </a:cubicBezTo>
                <a:cubicBezTo>
                  <a:pt x="19074" y="80010"/>
                  <a:pt x="11430" y="87654"/>
                  <a:pt x="11430" y="97155"/>
                </a:cubicBezTo>
                <a:lnTo>
                  <a:pt x="11430" y="257175"/>
                </a:lnTo>
                <a:cubicBezTo>
                  <a:pt x="11430" y="310825"/>
                  <a:pt x="54935" y="354330"/>
                  <a:pt x="108585" y="354330"/>
                </a:cubicBezTo>
                <a:lnTo>
                  <a:pt x="222885" y="354330"/>
                </a:lnTo>
                <a:cubicBezTo>
                  <a:pt x="232386" y="354330"/>
                  <a:pt x="240030" y="346686"/>
                  <a:pt x="240030" y="337185"/>
                </a:cubicBezTo>
                <a:lnTo>
                  <a:pt x="240030" y="3371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 is a game-based platform for creating interactive quizzes and surveys.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makes learning fun and encourages student participation.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Kahoot Overview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Overview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Instructional technology meets diverse student needs effectively.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adaptive learning tools and interactive platforms tailored to various learning styles.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 for Differentiation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addresses teaching productivity challenges with structured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plan promotes digital citizenship by encouraging responsible technology use.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Challenges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plan features an introduction, guided practice, and independent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section is designed to enhance students' understanding progressively.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Structure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 with Kahoot and Padlet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activity will teach students to use digital tools responsibly. This promotes safe technology use and builds digital literacy.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Literacy Focus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Padlet allows students to share ideas and resources. This accommodates various learning preferences.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Support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 will be used to create interactive quizzes. This engages students in real-time.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302" r="333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 with Kahoot and Padlet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collaborate on projects using Kahoot and Padlet.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experience connects classroom learning to real-life situations.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Padlet helps teachers create tasks for different learning styles.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engage with content at their own level, ensuring participation.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 allows students to take control of their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choose topics that interest them, fostering ownership.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Autonomy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Analysis of assessment results will highlight specific areas where students require additional assistance.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information will inform necessary modifications to the lesson plan, ensuring tailored instruction for all learners.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Data-Driven Adjustments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cubicBezTo>
                  <a:pt x="308610" y="74867"/>
                  <a:pt x="303467" y="80010"/>
                  <a:pt x="297180" y="80010"/>
                </a:cubicBezTo>
                <a:lnTo>
                  <a:pt x="68580" y="80010"/>
                </a:lnTo>
                <a:cubicBezTo>
                  <a:pt x="62293" y="80010"/>
                  <a:pt x="57150" y="74867"/>
                  <a:pt x="57150" y="68580"/>
                </a:cubicBezTo>
                <a:cubicBezTo>
                  <a:pt x="57150" y="62294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cubicBezTo>
                  <a:pt x="22860" y="93797"/>
                  <a:pt x="43363" y="114300"/>
                  <a:pt x="68580" y="114300"/>
                </a:cubicBezTo>
                <a:lnTo>
                  <a:pt x="165735" y="114300"/>
                </a:lnTo>
                <a:lnTo>
                  <a:pt x="165735" y="125730"/>
                </a:lnTo>
                <a:lnTo>
                  <a:pt x="158663" y="132802"/>
                </a:lnTo>
                <a:lnTo>
                  <a:pt x="138589" y="152876"/>
                </a:lnTo>
                <a:lnTo>
                  <a:pt x="131445" y="160020"/>
                </a:lnTo>
                <a:lnTo>
                  <a:pt x="91440" y="160020"/>
                </a:lnTo>
                <a:cubicBezTo>
                  <a:pt x="56721" y="160020"/>
                  <a:pt x="28575" y="188166"/>
                  <a:pt x="28575" y="222885"/>
                </a:cubicBezTo>
                <a:lnTo>
                  <a:pt x="28575" y="251460"/>
                </a:lnTo>
                <a:lnTo>
                  <a:pt x="22860" y="251460"/>
                </a:lnTo>
                <a:cubicBezTo>
                  <a:pt x="10216" y="251460"/>
                  <a:pt x="0" y="261676"/>
                  <a:pt x="0" y="274320"/>
                </a:cubicBezTo>
                <a:lnTo>
                  <a:pt x="0" y="320040"/>
                </a:lnTo>
                <a:cubicBezTo>
                  <a:pt x="0" y="332684"/>
                  <a:pt x="10216" y="342900"/>
                  <a:pt x="22860" y="342900"/>
                </a:cubicBezTo>
                <a:lnTo>
                  <a:pt x="68580" y="342900"/>
                </a:lnTo>
                <a:cubicBezTo>
                  <a:pt x="81224" y="342900"/>
                  <a:pt x="91440" y="332684"/>
                  <a:pt x="91440" y="320040"/>
                </a:cubicBezTo>
                <a:lnTo>
                  <a:pt x="91440" y="274320"/>
                </a:lnTo>
                <a:cubicBezTo>
                  <a:pt x="91440" y="261676"/>
                  <a:pt x="81224" y="251460"/>
                  <a:pt x="68580" y="251460"/>
                </a:cubicBezTo>
                <a:lnTo>
                  <a:pt x="62865" y="251460"/>
                </a:lnTo>
                <a:lnTo>
                  <a:pt x="62865" y="222885"/>
                </a:lnTo>
                <a:cubicBezTo>
                  <a:pt x="62865" y="207097"/>
                  <a:pt x="75652" y="194310"/>
                  <a:pt x="91440" y="194310"/>
                </a:cubicBezTo>
                <a:lnTo>
                  <a:pt x="131445" y="194310"/>
                </a:lnTo>
                <a:lnTo>
                  <a:pt x="138517" y="201382"/>
                </a:lnTo>
                <a:lnTo>
                  <a:pt x="158591" y="221456"/>
                </a:lnTo>
                <a:lnTo>
                  <a:pt x="165735" y="228600"/>
                </a:lnTo>
                <a:lnTo>
                  <a:pt x="165735" y="251460"/>
                </a:lnTo>
                <a:lnTo>
                  <a:pt x="160020" y="251460"/>
                </a:lnTo>
                <a:cubicBezTo>
                  <a:pt x="147376" y="251460"/>
                  <a:pt x="137160" y="261676"/>
                  <a:pt x="137160" y="274320"/>
                </a:cubicBezTo>
                <a:lnTo>
                  <a:pt x="137160" y="320040"/>
                </a:lnTo>
                <a:cubicBezTo>
                  <a:pt x="137160" y="332684"/>
                  <a:pt x="147376" y="342900"/>
                  <a:pt x="160020" y="342900"/>
                </a:cubicBezTo>
                <a:lnTo>
                  <a:pt x="205740" y="342900"/>
                </a:lnTo>
                <a:cubicBezTo>
                  <a:pt x="218384" y="342900"/>
                  <a:pt x="228600" y="332684"/>
                  <a:pt x="228600" y="320040"/>
                </a:cubicBezTo>
                <a:lnTo>
                  <a:pt x="228600" y="274320"/>
                </a:lnTo>
                <a:cubicBezTo>
                  <a:pt x="228600" y="261676"/>
                  <a:pt x="218384" y="251460"/>
                  <a:pt x="205740" y="251460"/>
                </a:cubicBezTo>
                <a:lnTo>
                  <a:pt x="200025" y="251460"/>
                </a:lnTo>
                <a:lnTo>
                  <a:pt x="200025" y="228600"/>
                </a:lnTo>
                <a:lnTo>
                  <a:pt x="207097" y="221528"/>
                </a:lnTo>
                <a:lnTo>
                  <a:pt x="227171" y="201454"/>
                </a:lnTo>
                <a:lnTo>
                  <a:pt x="234315" y="194310"/>
                </a:lnTo>
                <a:lnTo>
                  <a:pt x="274320" y="194310"/>
                </a:lnTo>
                <a:cubicBezTo>
                  <a:pt x="290108" y="194310"/>
                  <a:pt x="302895" y="207097"/>
                  <a:pt x="302895" y="222885"/>
                </a:cubicBezTo>
                <a:lnTo>
                  <a:pt x="302895" y="251460"/>
                </a:lnTo>
                <a:lnTo>
                  <a:pt x="297180" y="251460"/>
                </a:lnTo>
                <a:cubicBezTo>
                  <a:pt x="284536" y="251460"/>
                  <a:pt x="274320" y="261676"/>
                  <a:pt x="274320" y="274320"/>
                </a:cubicBezTo>
                <a:lnTo>
                  <a:pt x="274320" y="320040"/>
                </a:lnTo>
                <a:cubicBezTo>
                  <a:pt x="274320" y="332684"/>
                  <a:pt x="284536" y="342900"/>
                  <a:pt x="297180" y="342900"/>
                </a:cubicBezTo>
                <a:lnTo>
                  <a:pt x="342900" y="342900"/>
                </a:lnTo>
                <a:cubicBezTo>
                  <a:pt x="355544" y="342900"/>
                  <a:pt x="365760" y="332684"/>
                  <a:pt x="365760" y="320040"/>
                </a:cubicBezTo>
                <a:lnTo>
                  <a:pt x="365760" y="274320"/>
                </a:lnTo>
                <a:cubicBezTo>
                  <a:pt x="365760" y="261676"/>
                  <a:pt x="355544" y="251460"/>
                  <a:pt x="342900" y="251460"/>
                </a:cubicBezTo>
                <a:lnTo>
                  <a:pt x="337185" y="251460"/>
                </a:lnTo>
                <a:lnTo>
                  <a:pt x="337185" y="222885"/>
                </a:lnTo>
                <a:cubicBezTo>
                  <a:pt x="337185" y="188166"/>
                  <a:pt x="309039" y="160020"/>
                  <a:pt x="274320" y="160020"/>
                </a:cubicBezTo>
                <a:lnTo>
                  <a:pt x="234315" y="160020"/>
                </a:lnTo>
                <a:lnTo>
                  <a:pt x="227243" y="152948"/>
                </a:lnTo>
                <a:lnTo>
                  <a:pt x="207169" y="132874"/>
                </a:lnTo>
                <a:lnTo>
                  <a:pt x="200025" y="125730"/>
                </a:lnTo>
                <a:lnTo>
                  <a:pt x="200025" y="114300"/>
                </a:lnTo>
                <a:lnTo>
                  <a:pt x="297180" y="114300"/>
                </a:lnTo>
                <a:cubicBezTo>
                  <a:pt x="322397" y="114300"/>
                  <a:pt x="342900" y="93797"/>
                  <a:pt x="342900" y="68580"/>
                </a:cubicBez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34290" y="308610"/>
                </a:moveTo>
                <a:lnTo>
                  <a:pt x="34290" y="285750"/>
                </a:lnTo>
                <a:lnTo>
                  <a:pt x="57150" y="285750"/>
                </a:lnTo>
                <a:lnTo>
                  <a:pt x="57150" y="308610"/>
                </a:lnTo>
                <a:lnTo>
                  <a:pt x="34290" y="308610"/>
                </a:lnTo>
                <a:moveTo>
                  <a:pt x="171450" y="308610"/>
                </a:moveTo>
                <a:lnTo>
                  <a:pt x="171450" y="285750"/>
                </a:lnTo>
                <a:lnTo>
                  <a:pt x="194310" y="285750"/>
                </a:lnTo>
                <a:lnTo>
                  <a:pt x="194310" y="308610"/>
                </a:lnTo>
                <a:lnTo>
                  <a:pt x="171450" y="308610"/>
                </a:lnTo>
                <a:moveTo>
                  <a:pt x="308610" y="308610"/>
                </a:moveTo>
                <a:lnTo>
                  <a:pt x="308610" y="285750"/>
                </a:lnTo>
                <a:lnTo>
                  <a:pt x="331470" y="285750"/>
                </a:lnTo>
                <a:lnTo>
                  <a:pt x="331470" y="308610"/>
                </a:lnTo>
                <a:lnTo>
                  <a:pt x="308610" y="308610"/>
                </a:lnTo>
                <a:moveTo>
                  <a:pt x="162806" y="177165"/>
                </a:moveTo>
                <a:lnTo>
                  <a:pt x="182880" y="157091"/>
                </a:lnTo>
                <a:lnTo>
                  <a:pt x="202954" y="177165"/>
                </a:lnTo>
                <a:lnTo>
                  <a:pt x="182880" y="197239"/>
                </a:lnTo>
                <a:lnTo>
                  <a:pt x="162806" y="1771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Instructional technology will play a key role in both formative and summative evaluations.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digital platforms will foster student engagement and deliver timely feedback.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 Integration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 learning will be evaluated through a variety of engaging activities, including collaborative projects and interactive assessments.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approaches provide insights into each student's comprehension and progress.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Methods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 with Kahoot and Padlet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Game-like features in Kahoot spark excitement in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both tools together creates a vibrant educational experience.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Motivation Boosters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Kahoot's flexible question formats allow for tailored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Padlet can host varied tasks, enabling students to choose based on their strengths.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All Levels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 offers interactive quizzes that captivate students' attention.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Padlet encourages students to express their ideas in a collaborative space.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Strategies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Digital Literacy with Kahoot and Padlet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Both tools engage students in digital literacy, making learning enjoyable.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encourage responsible technology use, enhancing overall academic performance.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 for Learning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Padlet facilitates collaborative discussions on digital etiquette.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contribute unique examples of respectful online interactions.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Padlet for Etiquette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 allows teachers to create interactive quizzes that teach online safety.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learn about privacy settings and safe browsing while playing.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Kahoot for Safety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Adapting lesson plans is vital to address the diverse needs of students in different classrooms.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modifying content, adjusting pacing, and incorporating various teaching methods to ensure inclusivity.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Adaptation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Instructional technology plays a crucial role in modern education by facilitating interactive learning experiences.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digital tools can support lesson delivery and enhance student participation in various activities.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Instructional Technology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productivity is essential for maximizing student engagement and learning outcomes.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implementing effective strategies, educators can enhance their efficiency and effectiveness in the classroom.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Productivity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Level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instructional technology to create interactive lessons that captivate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rewards for participation to boost student motivation.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Motivation Techniques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Kahoot to create fun quizzes that reinforce learning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Leverage Padlet for collaborative projects that allow students to express their ideas.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Tailor instruction to accommodate various learning styles.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hands-on activities to engage students in learning.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57150"/>
                </a:moveTo>
                <a:lnTo>
                  <a:pt x="234315" y="57150"/>
                </a:lnTo>
                <a:cubicBezTo>
                  <a:pt x="237458" y="57150"/>
                  <a:pt x="240030" y="59722"/>
                  <a:pt x="240030" y="62865"/>
                </a:cubicBezTo>
                <a:lnTo>
                  <a:pt x="240030" y="91440"/>
                </a:lnTo>
                <a:lnTo>
                  <a:pt x="125730" y="91440"/>
                </a:lnTo>
                <a:lnTo>
                  <a:pt x="125730" y="62865"/>
                </a:lnTo>
                <a:cubicBezTo>
                  <a:pt x="125730" y="59722"/>
                  <a:pt x="128302" y="57150"/>
                  <a:pt x="131445" y="57150"/>
                </a:cubicBezTo>
                <a:lnTo>
                  <a:pt x="131445" y="57150"/>
                </a:lnTo>
                <a:moveTo>
                  <a:pt x="91440" y="62865"/>
                </a:moveTo>
                <a:lnTo>
                  <a:pt x="91440" y="91440"/>
                </a:lnTo>
                <a:lnTo>
                  <a:pt x="71366" y="91440"/>
                </a:lnTo>
                <a:cubicBezTo>
                  <a:pt x="62294" y="91440"/>
                  <a:pt x="53578" y="95083"/>
                  <a:pt x="47149" y="101513"/>
                </a:cubicBezTo>
                <a:lnTo>
                  <a:pt x="10073" y="138517"/>
                </a:lnTo>
                <a:cubicBezTo>
                  <a:pt x="3643" y="144947"/>
                  <a:pt x="0" y="153662"/>
                  <a:pt x="0" y="162735"/>
                </a:cubicBezTo>
                <a:lnTo>
                  <a:pt x="0" y="234315"/>
                </a:ln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234315"/>
                </a:lnTo>
                <a:lnTo>
                  <a:pt x="365760" y="162806"/>
                </a:lnTo>
                <a:cubicBezTo>
                  <a:pt x="365760" y="153733"/>
                  <a:pt x="362117" y="145018"/>
                  <a:pt x="355687" y="138589"/>
                </a:cubicBezTo>
                <a:lnTo>
                  <a:pt x="318611" y="101513"/>
                </a:lnTo>
                <a:cubicBezTo>
                  <a:pt x="312182" y="95083"/>
                  <a:pt x="303467" y="91440"/>
                  <a:pt x="294394" y="91440"/>
                </a:cubicBezTo>
                <a:lnTo>
                  <a:pt x="274320" y="91440"/>
                </a:lnTo>
                <a:lnTo>
                  <a:pt x="274320" y="62865"/>
                </a:lnTo>
                <a:cubicBezTo>
                  <a:pt x="274320" y="40791"/>
                  <a:pt x="256389" y="22860"/>
                  <a:pt x="234315" y="22860"/>
                </a:cubicBezTo>
                <a:lnTo>
                  <a:pt x="131445" y="22860"/>
                </a:lnTo>
                <a:cubicBezTo>
                  <a:pt x="109371" y="22860"/>
                  <a:pt x="91440" y="40791"/>
                  <a:pt x="91440" y="62865"/>
                </a:cubicBezTo>
                <a:lnTo>
                  <a:pt x="91440" y="62865"/>
                </a:lnTo>
                <a:moveTo>
                  <a:pt x="331470" y="217170"/>
                </a:moveTo>
                <a:lnTo>
                  <a:pt x="262890" y="217170"/>
                </a:lnTo>
                <a:lnTo>
                  <a:pt x="262890" y="205740"/>
                </a:lnTo>
                <a:cubicBezTo>
                  <a:pt x="262890" y="196239"/>
                  <a:pt x="255246" y="188595"/>
                  <a:pt x="245745" y="188595"/>
                </a:cubicBezTo>
                <a:cubicBezTo>
                  <a:pt x="236244" y="188595"/>
                  <a:pt x="228600" y="196239"/>
                  <a:pt x="228600" y="205740"/>
                </a:cubicBezTo>
                <a:lnTo>
                  <a:pt x="228600" y="217170"/>
                </a:lnTo>
                <a:lnTo>
                  <a:pt x="137160" y="217170"/>
                </a:lnTo>
                <a:lnTo>
                  <a:pt x="137160" y="205740"/>
                </a:lnTo>
                <a:cubicBezTo>
                  <a:pt x="137160" y="196239"/>
                  <a:pt x="129516" y="188595"/>
                  <a:pt x="120015" y="188595"/>
                </a:cubicBezTo>
                <a:cubicBezTo>
                  <a:pt x="110514" y="188595"/>
                  <a:pt x="102870" y="196239"/>
                  <a:pt x="102870" y="205740"/>
                </a:cubicBezTo>
                <a:lnTo>
                  <a:pt x="102870" y="217170"/>
                </a:lnTo>
                <a:lnTo>
                  <a:pt x="34290" y="217170"/>
                </a:lnTo>
                <a:lnTo>
                  <a:pt x="34290" y="162806"/>
                </a:lnTo>
                <a:lnTo>
                  <a:pt x="71366" y="125730"/>
                </a:lnTo>
                <a:lnTo>
                  <a:pt x="294394" y="125730"/>
                </a:lnTo>
                <a:lnTo>
                  <a:pt x="331470" y="162806"/>
                </a:lnTo>
                <a:lnTo>
                  <a:pt x="331470" y="217170"/>
                </a:lnTo>
                <a:moveTo>
                  <a:pt x="34290" y="251460"/>
                </a:moveTo>
                <a:lnTo>
                  <a:pt x="102870" y="251460"/>
                </a:lnTo>
                <a:lnTo>
                  <a:pt x="102870" y="262890"/>
                </a:lnTo>
                <a:cubicBezTo>
                  <a:pt x="102870" y="272391"/>
                  <a:pt x="110514" y="280035"/>
                  <a:pt x="120015" y="280035"/>
                </a:cubicBezTo>
                <a:cubicBezTo>
                  <a:pt x="129516" y="280035"/>
                  <a:pt x="137160" y="272391"/>
                  <a:pt x="137160" y="262890"/>
                </a:cubicBezTo>
                <a:lnTo>
                  <a:pt x="137160" y="251460"/>
                </a:lnTo>
                <a:lnTo>
                  <a:pt x="228600" y="251460"/>
                </a:lnTo>
                <a:lnTo>
                  <a:pt x="228600" y="262890"/>
                </a:lnTo>
                <a:cubicBezTo>
                  <a:pt x="228600" y="272391"/>
                  <a:pt x="236244" y="280035"/>
                  <a:pt x="245745" y="280035"/>
                </a:cubicBezTo>
                <a:cubicBezTo>
                  <a:pt x="255246" y="280035"/>
                  <a:pt x="262890" y="272391"/>
                  <a:pt x="262890" y="262890"/>
                </a:cubicBezTo>
                <a:lnTo>
                  <a:pt x="262890" y="251460"/>
                </a:lnTo>
                <a:lnTo>
                  <a:pt x="331470" y="251460"/>
                </a:lnTo>
                <a:lnTo>
                  <a:pt x="331470" y="297180"/>
                </a:lnTo>
                <a:cubicBezTo>
                  <a:pt x="331470" y="303467"/>
                  <a:pt x="326327" y="308610"/>
                  <a:pt x="320040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805" r="3780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Core Level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Instructional technology encourages students to take charge of their learning journey.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educational apps can enhance self-motivation and foster independence.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 for Autonomy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 offers an interactive quiz platform that promotes independent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Padlet allows students to collaborate and share resources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Kahoot &amp; Padlet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lnTo>
                  <a:pt x="308610" y="297180"/>
                </a:lnTo>
                <a:cubicBezTo>
                  <a:pt x="308610" y="303467"/>
                  <a:pt x="303467" y="308610"/>
                  <a:pt x="297180" y="308610"/>
                </a:cubicBezTo>
                <a:lnTo>
                  <a:pt x="68580" y="308610"/>
                </a:lnTo>
                <a:cubicBezTo>
                  <a:pt x="62293" y="308610"/>
                  <a:pt x="57150" y="303467"/>
                  <a:pt x="57150" y="297180"/>
                </a:cubicBezTo>
                <a:lnTo>
                  <a:pt x="57150" y="68580"/>
                </a:lnTo>
                <a:cubicBezTo>
                  <a:pt x="57150" y="62293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lnTo>
                  <a:pt x="22860" y="297180"/>
                </a:lnTo>
                <a:cubicBezTo>
                  <a:pt x="22860" y="322397"/>
                  <a:pt x="43363" y="342900"/>
                  <a:pt x="68580" y="342900"/>
                </a:cubicBezTo>
                <a:lnTo>
                  <a:pt x="297180" y="342900"/>
                </a:lnTo>
                <a:cubicBezTo>
                  <a:pt x="322397" y="342900"/>
                  <a:pt x="342900" y="322397"/>
                  <a:pt x="342900" y="297180"/>
                </a:cubicBezTo>
                <a:lnTo>
                  <a:pt x="342900" y="68580"/>
                </a:ln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240030" y="68580"/>
                </a:moveTo>
                <a:lnTo>
                  <a:pt x="182880" y="68580"/>
                </a:lnTo>
                <a:lnTo>
                  <a:pt x="182880" y="125730"/>
                </a:lnTo>
                <a:lnTo>
                  <a:pt x="125730" y="125730"/>
                </a:lnTo>
                <a:lnTo>
                  <a:pt x="125730" y="68580"/>
                </a:lnTo>
                <a:lnTo>
                  <a:pt x="68580" y="68580"/>
                </a:lnTo>
                <a:lnTo>
                  <a:pt x="68580" y="125730"/>
                </a:lnTo>
                <a:lnTo>
                  <a:pt x="125730" y="125730"/>
                </a:lnTo>
                <a:lnTo>
                  <a:pt x="125730" y="182880"/>
                </a:lnTo>
                <a:lnTo>
                  <a:pt x="68580" y="182880"/>
                </a:lnTo>
                <a:lnTo>
                  <a:pt x="68580" y="240030"/>
                </a:lnTo>
                <a:lnTo>
                  <a:pt x="125730" y="240030"/>
                </a:lnTo>
                <a:lnTo>
                  <a:pt x="125730" y="297180"/>
                </a:lnTo>
                <a:lnTo>
                  <a:pt x="182880" y="297180"/>
                </a:lnTo>
                <a:lnTo>
                  <a:pt x="182880" y="240030"/>
                </a:lnTo>
                <a:lnTo>
                  <a:pt x="240030" y="240030"/>
                </a:lnTo>
                <a:lnTo>
                  <a:pt x="240030" y="297180"/>
                </a:lnTo>
                <a:lnTo>
                  <a:pt x="297180" y="297180"/>
                </a:lnTo>
                <a:lnTo>
                  <a:pt x="297180" y="240030"/>
                </a:lnTo>
                <a:lnTo>
                  <a:pt x="240030" y="240030"/>
                </a:lnTo>
                <a:lnTo>
                  <a:pt x="240030" y="182880"/>
                </a:lnTo>
                <a:lnTo>
                  <a:pt x="297180" y="182880"/>
                </a:lnTo>
                <a:lnTo>
                  <a:pt x="297180" y="125730"/>
                </a:lnTo>
                <a:lnTo>
                  <a:pt x="240030" y="125730"/>
                </a:lnTo>
                <a:lnTo>
                  <a:pt x="240030" y="68580"/>
                </a:lnTo>
                <a:moveTo>
                  <a:pt x="182880" y="182880"/>
                </a:moveTo>
                <a:lnTo>
                  <a:pt x="182880" y="240030"/>
                </a:lnTo>
                <a:lnTo>
                  <a:pt x="125730" y="240030"/>
                </a:lnTo>
                <a:lnTo>
                  <a:pt x="125730" y="182880"/>
                </a:lnTo>
                <a:lnTo>
                  <a:pt x="182880" y="182880"/>
                </a:lnTo>
                <a:moveTo>
                  <a:pt x="182880" y="182880"/>
                </a:moveTo>
                <a:lnTo>
                  <a:pt x="182880" y="125730"/>
                </a:lnTo>
                <a:lnTo>
                  <a:pt x="240030" y="125730"/>
                </a:lnTo>
                <a:lnTo>
                  <a:pt x="240030" y="182880"/>
                </a:lnTo>
                <a:lnTo>
                  <a:pt x="182880" y="1828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Core activities include collaborative projects and hands-on tasks that cater to diverse learning preferences.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help support students with varying abilities.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875" r="368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Level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Instructional technology fosters creativity through digital storytelling tools.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help students think critically and analyze information in new ways.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Creativity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 creates interactive quizzes that challenge advanced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Padlet provides a platform for collaborative brainstorming and sharing resources.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Kahoot &amp; Padlet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 include project-based learning and research.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group work allows students to engage with peers and share ideas.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2316" y="50292"/>
                </a:moveTo>
                <a:cubicBezTo>
                  <a:pt x="242316" y="42691"/>
                  <a:pt x="236201" y="36576"/>
                  <a:pt x="228600" y="36576"/>
                </a:cubicBezTo>
                <a:cubicBezTo>
                  <a:pt x="220999" y="36576"/>
                  <a:pt x="214884" y="42691"/>
                  <a:pt x="214884" y="50292"/>
                </a:cubicBezTo>
                <a:lnTo>
                  <a:pt x="214884" y="96012"/>
                </a:lnTo>
                <a:cubicBezTo>
                  <a:pt x="214884" y="103613"/>
                  <a:pt x="220999" y="109728"/>
                  <a:pt x="228600" y="109728"/>
                </a:cubicBezTo>
                <a:cubicBezTo>
                  <a:pt x="236201" y="109728"/>
                  <a:pt x="242316" y="103613"/>
                  <a:pt x="242316" y="96012"/>
                </a:cubicBezTo>
                <a:lnTo>
                  <a:pt x="242316" y="50292"/>
                </a:lnTo>
                <a:moveTo>
                  <a:pt x="151448" y="58865"/>
                </a:moveTo>
                <a:cubicBezTo>
                  <a:pt x="146075" y="53492"/>
                  <a:pt x="137389" y="53492"/>
                  <a:pt x="132074" y="58865"/>
                </a:cubicBezTo>
                <a:cubicBezTo>
                  <a:pt x="126759" y="64237"/>
                  <a:pt x="126702" y="72923"/>
                  <a:pt x="132074" y="78238"/>
                </a:cubicBezTo>
                <a:lnTo>
                  <a:pt x="164078" y="110242"/>
                </a:lnTo>
                <a:cubicBezTo>
                  <a:pt x="169450" y="115614"/>
                  <a:pt x="178137" y="115614"/>
                  <a:pt x="183451" y="110242"/>
                </a:cubicBezTo>
                <a:cubicBezTo>
                  <a:pt x="188766" y="104870"/>
                  <a:pt x="188824" y="96183"/>
                  <a:pt x="183451" y="90868"/>
                </a:cubicBezTo>
                <a:lnTo>
                  <a:pt x="151448" y="58865"/>
                </a:lnTo>
                <a:moveTo>
                  <a:pt x="325184" y="78296"/>
                </a:moveTo>
                <a:cubicBezTo>
                  <a:pt x="330556" y="72923"/>
                  <a:pt x="330556" y="64237"/>
                  <a:pt x="325184" y="58922"/>
                </a:cubicBezTo>
                <a:cubicBezTo>
                  <a:pt x="319811" y="53607"/>
                  <a:pt x="311125" y="53550"/>
                  <a:pt x="305810" y="58922"/>
                </a:cubicBezTo>
                <a:lnTo>
                  <a:pt x="273749" y="90869"/>
                </a:lnTo>
                <a:cubicBezTo>
                  <a:pt x="268376" y="96241"/>
                  <a:pt x="268376" y="104927"/>
                  <a:pt x="273749" y="110242"/>
                </a:cubicBezTo>
                <a:cubicBezTo>
                  <a:pt x="279121" y="115557"/>
                  <a:pt x="287807" y="115614"/>
                  <a:pt x="293122" y="110242"/>
                </a:cubicBezTo>
                <a:lnTo>
                  <a:pt x="325126" y="78238"/>
                </a:lnTo>
                <a:lnTo>
                  <a:pt x="325184" y="78296"/>
                </a:lnTo>
                <a:moveTo>
                  <a:pt x="164592" y="219456"/>
                </a:moveTo>
                <a:cubicBezTo>
                  <a:pt x="164592" y="184105"/>
                  <a:pt x="193249" y="155448"/>
                  <a:pt x="228600" y="155448"/>
                </a:cubicBezTo>
                <a:cubicBezTo>
                  <a:pt x="263951" y="155448"/>
                  <a:pt x="292608" y="184105"/>
                  <a:pt x="292608" y="219456"/>
                </a:cubicBezTo>
                <a:cubicBezTo>
                  <a:pt x="292608" y="254807"/>
                  <a:pt x="263951" y="283464"/>
                  <a:pt x="228600" y="283464"/>
                </a:cubicBezTo>
                <a:cubicBezTo>
                  <a:pt x="193249" y="283464"/>
                  <a:pt x="164592" y="254807"/>
                  <a:pt x="164592" y="219456"/>
                </a:cubicBezTo>
                <a:moveTo>
                  <a:pt x="320040" y="219456"/>
                </a:moveTo>
                <a:cubicBezTo>
                  <a:pt x="320040" y="202825"/>
                  <a:pt x="315582" y="187166"/>
                  <a:pt x="307810" y="173736"/>
                </a:cubicBezTo>
                <a:lnTo>
                  <a:pt x="329184" y="173736"/>
                </a:lnTo>
                <a:cubicBezTo>
                  <a:pt x="334213" y="173736"/>
                  <a:pt x="338328" y="177851"/>
                  <a:pt x="338328" y="182880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307810" y="265176"/>
                </a:lnTo>
                <a:cubicBezTo>
                  <a:pt x="315582" y="251746"/>
                  <a:pt x="320040" y="236087"/>
                  <a:pt x="320040" y="219456"/>
                </a:cubicBezTo>
                <a:moveTo>
                  <a:pt x="228600" y="310896"/>
                </a:moveTo>
                <a:cubicBezTo>
                  <a:pt x="249174" y="310896"/>
                  <a:pt x="268205" y="304095"/>
                  <a:pt x="283464" y="292608"/>
                </a:cubicBezTo>
                <a:lnTo>
                  <a:pt x="292608" y="292608"/>
                </a:lnTo>
                <a:lnTo>
                  <a:pt x="292608" y="315468"/>
                </a:lnTo>
                <a:cubicBezTo>
                  <a:pt x="292608" y="323069"/>
                  <a:pt x="298723" y="329184"/>
                  <a:pt x="306324" y="329184"/>
                </a:cubicBezTo>
                <a:cubicBezTo>
                  <a:pt x="313925" y="329184"/>
                  <a:pt x="320040" y="323069"/>
                  <a:pt x="320040" y="315468"/>
                </a:cubicBezTo>
                <a:lnTo>
                  <a:pt x="32004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82880"/>
                </a:lnTo>
                <a:cubicBezTo>
                  <a:pt x="365760" y="162706"/>
                  <a:pt x="349358" y="146304"/>
                  <a:pt x="329184" y="146304"/>
                </a:cubicBezTo>
                <a:lnTo>
                  <a:pt x="283464" y="146304"/>
                </a:lnTo>
                <a:cubicBezTo>
                  <a:pt x="268205" y="134817"/>
                  <a:pt x="249174" y="128016"/>
                  <a:pt x="228600" y="128016"/>
                </a:cubicBezTo>
                <a:cubicBezTo>
                  <a:pt x="208026" y="128016"/>
                  <a:pt x="188995" y="134817"/>
                  <a:pt x="173736" y="146304"/>
                </a:cubicBezTo>
                <a:lnTo>
                  <a:pt x="36576" y="146304"/>
                </a:lnTo>
                <a:cubicBezTo>
                  <a:pt x="16402" y="146304"/>
                  <a:pt x="0" y="162706"/>
                  <a:pt x="0" y="182880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45720" y="292608"/>
                </a:lnTo>
                <a:lnTo>
                  <a:pt x="45720" y="315468"/>
                </a:lnTo>
                <a:cubicBezTo>
                  <a:pt x="45720" y="323069"/>
                  <a:pt x="51835" y="329184"/>
                  <a:pt x="59436" y="329184"/>
                </a:cubicBezTo>
                <a:cubicBezTo>
                  <a:pt x="67037" y="329184"/>
                  <a:pt x="73152" y="323069"/>
                  <a:pt x="73152" y="315468"/>
                </a:cubicBezTo>
                <a:lnTo>
                  <a:pt x="73152" y="292608"/>
                </a:lnTo>
                <a:lnTo>
                  <a:pt x="173736" y="292608"/>
                </a:lnTo>
                <a:cubicBezTo>
                  <a:pt x="188995" y="304095"/>
                  <a:pt x="208026" y="310896"/>
                  <a:pt x="228600" y="310896"/>
                </a:cubicBezTo>
                <a:lnTo>
                  <a:pt x="228600" y="310896"/>
                </a:lnTo>
                <a:moveTo>
                  <a:pt x="137160" y="219456"/>
                </a:moveTo>
                <a:cubicBezTo>
                  <a:pt x="137160" y="236087"/>
                  <a:pt x="141618" y="251746"/>
                  <a:pt x="149390" y="265176"/>
                </a:cubicBezTo>
                <a:lnTo>
                  <a:pt x="36576" y="265176"/>
                </a:lnTo>
                <a:cubicBezTo>
                  <a:pt x="31547" y="265176"/>
                  <a:pt x="27432" y="261061"/>
                  <a:pt x="27432" y="256032"/>
                </a:cubicBezTo>
                <a:lnTo>
                  <a:pt x="27432" y="182880"/>
                </a:lnTo>
                <a:cubicBezTo>
                  <a:pt x="27432" y="177851"/>
                  <a:pt x="31547" y="173736"/>
                  <a:pt x="36576" y="173736"/>
                </a:cubicBezTo>
                <a:lnTo>
                  <a:pt x="149390" y="173736"/>
                </a:lnTo>
                <a:cubicBezTo>
                  <a:pt x="141618" y="187166"/>
                  <a:pt x="137160" y="202825"/>
                  <a:pt x="137160" y="219456"/>
                </a:cubicBezTo>
                <a:moveTo>
                  <a:pt x="73152" y="219456"/>
                </a:moveTo>
                <a:cubicBezTo>
                  <a:pt x="73152" y="211881"/>
                  <a:pt x="67011" y="205740"/>
                  <a:pt x="59436" y="205740"/>
                </a:cubicBezTo>
                <a:cubicBezTo>
                  <a:pt x="51861" y="205740"/>
                  <a:pt x="45720" y="211881"/>
                  <a:pt x="45720" y="219456"/>
                </a:cubicBezTo>
                <a:cubicBezTo>
                  <a:pt x="45720" y="227031"/>
                  <a:pt x="51861" y="233172"/>
                  <a:pt x="59436" y="233172"/>
                </a:cubicBezTo>
                <a:cubicBezTo>
                  <a:pt x="67011" y="233172"/>
                  <a:pt x="73152" y="227031"/>
                  <a:pt x="73152" y="219456"/>
                </a:cubicBezTo>
                <a:moveTo>
                  <a:pt x="105156" y="233172"/>
                </a:moveTo>
                <a:cubicBezTo>
                  <a:pt x="112731" y="233172"/>
                  <a:pt x="118872" y="227031"/>
                  <a:pt x="118872" y="219456"/>
                </a:cubicBezTo>
                <a:cubicBezTo>
                  <a:pt x="118872" y="211881"/>
                  <a:pt x="112731" y="205740"/>
                  <a:pt x="105156" y="205740"/>
                </a:cubicBezTo>
                <a:cubicBezTo>
                  <a:pt x="97581" y="205740"/>
                  <a:pt x="91440" y="211881"/>
                  <a:pt x="91440" y="219456"/>
                </a:cubicBezTo>
                <a:cubicBezTo>
                  <a:pt x="91440" y="227031"/>
                  <a:pt x="97581" y="233172"/>
                  <a:pt x="105156" y="23317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Mixed Ability Differentiation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Instructional technology supports tailored learning experiences for diverse learners.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empower educators to track student progress and refine their teaching methods.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 for Achievement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Padlet acts as a shared space for students to brainstorm and exchange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tool encourages collaboration by enabling students to build on each other's input.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Padlet for Collaboration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Kahoot creates an engaging environment for self-paced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students to participate in quizzes that cater to their individual skill levels.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Kahoot for Engagement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 Common Core Standards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plan is adaptable to meet diverse student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offers options for various learning styles and classroom environments.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Adaptation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Instructional technology enhances student learning and achievement.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Tools like Google Docs and online quizzes support collaboration and assessment.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 Integration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plan is designed to meet US Common Core Standards.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emphasizes productivity and digital citizenship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Standards Alignment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Teaching Effectiveness through Digital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plans should be modified to address the diverse needs of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adjusting content complexity and varying assessment methods.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Lesson Plans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Instructional technology can enhance engagement in future lessons.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supports diverse learning styles and fosters collaboration among students.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Applications of Instructional Technology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productivity is essential for effective learning outcomes and efficient resource management.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citizenship is crucial for preparing students for responsible online behavior.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2025-03-15T10:13:36Z</dcterms:created>
  <dcterms:modified xsi:type="dcterms:W3CDTF">2025-03-15T10:13:36Z</dcterms:modified>
</cp:coreProperties>
</file>