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8b2e44111c0c003071b03b85df843a8ecd502c4.jpg"/><Relationship Id="rId2" Type="http://schemas.openxmlformats.org/officeDocument/2006/relationships/image" Target="../media/88b2e44111c0c003071b03b85df843a8ecd502c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0024b8091c47d1ded5cc33ac29624402a9d1ead.jp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d5ee4e6ce116b54c110b598513a1a35ef0879de.jpg"/><Relationship Id="rId2" Type="http://schemas.openxmlformats.org/officeDocument/2006/relationships/image" Target="../media/3d5ee4e6ce116b54c110b598513a1a35ef0879d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ecbd8fd06cda26509a3b227ebe9ca757b1bf117.jpg"/><Relationship Id="rId2" Type="http://schemas.openxmlformats.org/officeDocument/2006/relationships/image" Target="../media/aecbd8fd06cda26509a3b227ebe9ca757b1bf11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403c9dc34c5c804d96cf67a7b96645a5926ba0f.jpg"/><Relationship Id="rId2" Type="http://schemas.openxmlformats.org/officeDocument/2006/relationships/image" Target="../media/f403c9dc34c5c804d96cf67a7b96645a5926ba0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ac0769d53625ce5f544cbfc8aeaf530497c8cac.jpg"/><Relationship Id="rId2" Type="http://schemas.openxmlformats.org/officeDocument/2006/relationships/image" Target="../media/8ac0769d53625ce5f544cbfc8aeaf530497c8c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3e982dd1239e5033cae91b643f128fa5e44ec4.jpg"/><Relationship Id="rId2" Type="http://schemas.openxmlformats.org/officeDocument/2006/relationships/image" Target="../media/763e982dd1239e5033cae91b643f128fa5e44ec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324f7077b2e6d315bc93d822443c8523bc04f2.jpg"/><Relationship Id="rId2" Type="http://schemas.openxmlformats.org/officeDocument/2006/relationships/image" Target="../media/1f324f7077b2e6d315bc93d822443c8523bc04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4bcaf818355fcd5b36dfab88de05f6c7b927f07.jp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7e2d1a757182cac9529d07d52cef473dd933164.jp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4" y="5103366"/>
                  <a:pt x="0" y="4974042"/>
                  <a:pt x="0" y="4814513"/>
                </a:cubicBezTo>
                <a:lnTo>
                  <a:pt x="0" y="288854"/>
                </a:lnTo>
                <a:cubicBezTo>
                  <a:pt x="0" y="129324"/>
                  <a:pt x="129324" y="0"/>
                  <a:pt x="288853" y="0"/>
                </a:cubicBezTo>
                <a:lnTo>
                  <a:pt x="3185866" y="0"/>
                </a:lnTo>
                <a:cubicBezTo>
                  <a:pt x="3345396" y="0"/>
                  <a:pt x="3474720" y="129324"/>
                  <a:pt x="3474720" y="288854"/>
                </a:cubicBezTo>
                <a:lnTo>
                  <a:pt x="3474720" y="4814513"/>
                </a:lnTo>
                <a:cubicBezTo>
                  <a:pt x="3474720" y="4974042"/>
                  <a:pt x="3345396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13" r="273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252686"/>
            <a:ext cx="6176629" cy="1714680"/>
          </a:xfrm>
          <a:custGeom>
            <a:avLst/>
            <a:gdLst/>
            <a:ahLst/>
            <a:cxnLst/>
            <a:rect l="l" t="t" r="r" b="b"/>
            <a:pathLst>
              <a:path w="6176629" h="1714680">
                <a:moveTo>
                  <a:pt x="0" y="1714680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1714680"/>
                </a:lnTo>
                <a:lnTo>
                  <a:pt x="0" y="1714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Concepts, Applications, and Strategies for Mastery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864000"/>
            <a:ext cx="6176629" cy="3114613"/>
          </a:xfrm>
          <a:custGeom>
            <a:avLst/>
            <a:gdLst/>
            <a:ahLst/>
            <a:cxnLst/>
            <a:rect l="l" t="t" r="r" b="b"/>
            <a:pathLst>
              <a:path w="6176629" h="3114613">
                <a:moveTo>
                  <a:pt x="0" y="3114613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 and Decimals: A Comprehensive Guide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Fractions and Decimals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Fractions?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Decimals?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Fractions to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Decimals to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Evaluation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Support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Summary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EVAEh5MUQWha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Fractions and Decimals Basics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used in various real-world scenarios, including cooking and budgeting.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mastering these concepts, students can apply them in practical situations.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are another way to represent fractions, using a base-10 system.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crucial for calculations in everyday life, such as money and measurements.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Concepts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0366" y="191453"/>
                </a:moveTo>
                <a:cubicBezTo>
                  <a:pt x="42220" y="175593"/>
                  <a:pt x="34290" y="159091"/>
                  <a:pt x="34290" y="148590"/>
                </a:cubicBezTo>
                <a:cubicBezTo>
                  <a:pt x="34290" y="138089"/>
                  <a:pt x="42220" y="121587"/>
                  <a:pt x="70366" y="105728"/>
                </a:cubicBezTo>
                <a:cubicBezTo>
                  <a:pt x="97441" y="90511"/>
                  <a:pt x="137160" y="80010"/>
                  <a:pt x="182880" y="80010"/>
                </a:cubicBezTo>
                <a:cubicBezTo>
                  <a:pt x="228600" y="80010"/>
                  <a:pt x="268319" y="90511"/>
                  <a:pt x="295394" y="105728"/>
                </a:cubicBezTo>
                <a:cubicBezTo>
                  <a:pt x="323540" y="121587"/>
                  <a:pt x="331470" y="138089"/>
                  <a:pt x="331470" y="148590"/>
                </a:cubicBezTo>
                <a:cubicBezTo>
                  <a:pt x="331470" y="159091"/>
                  <a:pt x="323540" y="175593"/>
                  <a:pt x="295394" y="191453"/>
                </a:cubicBezTo>
                <a:cubicBezTo>
                  <a:pt x="268319" y="206669"/>
                  <a:pt x="228600" y="217170"/>
                  <a:pt x="182880" y="217170"/>
                </a:cubicBezTo>
                <a:cubicBezTo>
                  <a:pt x="137160" y="217170"/>
                  <a:pt x="97441" y="206669"/>
                  <a:pt x="70366" y="191453"/>
                </a:cubicBezTo>
                <a:lnTo>
                  <a:pt x="70366" y="191453"/>
                </a:lnTo>
                <a:moveTo>
                  <a:pt x="182880" y="45720"/>
                </a:moveTo>
                <a:cubicBezTo>
                  <a:pt x="81867" y="45720"/>
                  <a:pt x="0" y="91797"/>
                  <a:pt x="0" y="148590"/>
                </a:cubicBezTo>
                <a:lnTo>
                  <a:pt x="0" y="182880"/>
                </a:lnTo>
                <a:lnTo>
                  <a:pt x="0" y="228600"/>
                </a:lnTo>
                <a:cubicBezTo>
                  <a:pt x="0" y="279106"/>
                  <a:pt x="81867" y="320040"/>
                  <a:pt x="182880" y="320040"/>
                </a:cubicBezTo>
                <a:cubicBezTo>
                  <a:pt x="283893" y="320040"/>
                  <a:pt x="365760" y="279106"/>
                  <a:pt x="365760" y="228600"/>
                </a:cubicBezTo>
                <a:lnTo>
                  <a:pt x="365760" y="182880"/>
                </a:lnTo>
                <a:lnTo>
                  <a:pt x="365760" y="148590"/>
                </a:lnTo>
                <a:cubicBezTo>
                  <a:pt x="365760" y="91797"/>
                  <a:pt x="283893" y="45720"/>
                  <a:pt x="182880" y="45720"/>
                </a:cubicBezTo>
                <a:lnTo>
                  <a:pt x="182880" y="45720"/>
                </a:lnTo>
                <a:moveTo>
                  <a:pt x="154305" y="250246"/>
                </a:moveTo>
                <a:cubicBezTo>
                  <a:pt x="163592" y="251031"/>
                  <a:pt x="173165" y="251460"/>
                  <a:pt x="182880" y="251460"/>
                </a:cubicBezTo>
                <a:cubicBezTo>
                  <a:pt x="192595" y="251460"/>
                  <a:pt x="202168" y="251031"/>
                  <a:pt x="211455" y="250246"/>
                </a:cubicBezTo>
                <a:lnTo>
                  <a:pt x="211455" y="284536"/>
                </a:lnTo>
                <a:cubicBezTo>
                  <a:pt x="202240" y="285321"/>
                  <a:pt x="192667" y="285750"/>
                  <a:pt x="182880" y="285750"/>
                </a:cubicBezTo>
                <a:cubicBezTo>
                  <a:pt x="173093" y="285750"/>
                  <a:pt x="163520" y="285321"/>
                  <a:pt x="154305" y="284536"/>
                </a:cubicBezTo>
                <a:lnTo>
                  <a:pt x="154305" y="250246"/>
                </a:lnTo>
                <a:moveTo>
                  <a:pt x="131445" y="247388"/>
                </a:moveTo>
                <a:lnTo>
                  <a:pt x="131445" y="281750"/>
                </a:lnTo>
                <a:cubicBezTo>
                  <a:pt x="114514" y="278963"/>
                  <a:pt x="99084" y="274892"/>
                  <a:pt x="85725" y="269891"/>
                </a:cubicBezTo>
                <a:lnTo>
                  <a:pt x="85725" y="235815"/>
                </a:lnTo>
                <a:cubicBezTo>
                  <a:pt x="99798" y="240816"/>
                  <a:pt x="115157" y="244745"/>
                  <a:pt x="131445" y="247388"/>
                </a:cubicBezTo>
                <a:lnTo>
                  <a:pt x="131445" y="247388"/>
                </a:lnTo>
                <a:moveTo>
                  <a:pt x="34290" y="208598"/>
                </a:moveTo>
                <a:cubicBezTo>
                  <a:pt x="42577" y="215098"/>
                  <a:pt x="52149" y="221028"/>
                  <a:pt x="62865" y="226243"/>
                </a:cubicBezTo>
                <a:lnTo>
                  <a:pt x="62865" y="259461"/>
                </a:lnTo>
                <a:cubicBezTo>
                  <a:pt x="38719" y="245888"/>
                  <a:pt x="34290" y="233458"/>
                  <a:pt x="34290" y="228600"/>
                </a:cubicBezTo>
                <a:lnTo>
                  <a:pt x="34290" y="208598"/>
                </a:lnTo>
                <a:moveTo>
                  <a:pt x="234315" y="281678"/>
                </a:moveTo>
                <a:lnTo>
                  <a:pt x="234315" y="247317"/>
                </a:lnTo>
                <a:cubicBezTo>
                  <a:pt x="250603" y="244602"/>
                  <a:pt x="265962" y="240744"/>
                  <a:pt x="280035" y="235744"/>
                </a:cubicBezTo>
                <a:lnTo>
                  <a:pt x="280035" y="269819"/>
                </a:lnTo>
                <a:cubicBezTo>
                  <a:pt x="266676" y="274820"/>
                  <a:pt x="251246" y="278892"/>
                  <a:pt x="234315" y="281678"/>
                </a:cubicBezTo>
                <a:lnTo>
                  <a:pt x="234315" y="281678"/>
                </a:lnTo>
                <a:moveTo>
                  <a:pt x="302895" y="259390"/>
                </a:moveTo>
                <a:lnTo>
                  <a:pt x="302895" y="226171"/>
                </a:lnTo>
                <a:cubicBezTo>
                  <a:pt x="313611" y="220956"/>
                  <a:pt x="323183" y="215027"/>
                  <a:pt x="331470" y="208526"/>
                </a:cubicBezTo>
                <a:lnTo>
                  <a:pt x="331470" y="228529"/>
                </a:lnTo>
                <a:cubicBezTo>
                  <a:pt x="331470" y="233386"/>
                  <a:pt x="327041" y="245816"/>
                  <a:pt x="302895" y="259318"/>
                </a:cubicBezTo>
                <a:lnTo>
                  <a:pt x="302895" y="259390"/>
                </a:lnTo>
                <a:moveTo>
                  <a:pt x="182880" y="131445"/>
                </a:moveTo>
                <a:cubicBezTo>
                  <a:pt x="211598" y="131445"/>
                  <a:pt x="236958" y="135160"/>
                  <a:pt x="254532" y="140660"/>
                </a:cubicBezTo>
                <a:cubicBezTo>
                  <a:pt x="262961" y="143304"/>
                  <a:pt x="268748" y="146161"/>
                  <a:pt x="272177" y="148590"/>
                </a:cubicBezTo>
                <a:cubicBezTo>
                  <a:pt x="268748" y="151019"/>
                  <a:pt x="262961" y="153805"/>
                  <a:pt x="254532" y="156520"/>
                </a:cubicBezTo>
                <a:cubicBezTo>
                  <a:pt x="236958" y="162092"/>
                  <a:pt x="211669" y="165735"/>
                  <a:pt x="182880" y="165735"/>
                </a:cubicBezTo>
                <a:cubicBezTo>
                  <a:pt x="154091" y="165735"/>
                  <a:pt x="128802" y="162020"/>
                  <a:pt x="111228" y="156520"/>
                </a:cubicBezTo>
                <a:cubicBezTo>
                  <a:pt x="102799" y="153876"/>
                  <a:pt x="97012" y="151019"/>
                  <a:pt x="93583" y="148590"/>
                </a:cubicBezTo>
                <a:cubicBezTo>
                  <a:pt x="97012" y="146161"/>
                  <a:pt x="102799" y="143375"/>
                  <a:pt x="111228" y="140660"/>
                </a:cubicBezTo>
                <a:cubicBezTo>
                  <a:pt x="128802" y="135088"/>
                  <a:pt x="154091" y="131445"/>
                  <a:pt x="182880" y="131445"/>
                </a:cubicBezTo>
                <a:lnTo>
                  <a:pt x="182880" y="131445"/>
                </a:lnTo>
                <a:moveTo>
                  <a:pt x="274892" y="151019"/>
                </a:moveTo>
                <a:cubicBezTo>
                  <a:pt x="274892" y="151019"/>
                  <a:pt x="274892" y="150947"/>
                  <a:pt x="274820" y="150876"/>
                </a:cubicBezTo>
                <a:cubicBezTo>
                  <a:pt x="274892" y="150947"/>
                  <a:pt x="274892" y="151019"/>
                  <a:pt x="274892" y="151019"/>
                </a:cubicBezTo>
                <a:moveTo>
                  <a:pt x="274820" y="146304"/>
                </a:moveTo>
                <a:cubicBezTo>
                  <a:pt x="274892" y="146233"/>
                  <a:pt x="274892" y="146161"/>
                  <a:pt x="274892" y="146161"/>
                </a:cubicBezTo>
                <a:cubicBezTo>
                  <a:pt x="274892" y="146161"/>
                  <a:pt x="274820" y="146233"/>
                  <a:pt x="274820" y="146304"/>
                </a:cubicBezTo>
                <a:moveTo>
                  <a:pt x="90940" y="146161"/>
                </a:moveTo>
                <a:cubicBezTo>
                  <a:pt x="90940" y="146161"/>
                  <a:pt x="90940" y="146233"/>
                  <a:pt x="91011" y="146304"/>
                </a:cubicBezTo>
                <a:cubicBezTo>
                  <a:pt x="90940" y="146233"/>
                  <a:pt x="90940" y="146161"/>
                  <a:pt x="90940" y="146161"/>
                </a:cubicBezTo>
                <a:moveTo>
                  <a:pt x="91011" y="150876"/>
                </a:moveTo>
                <a:cubicBezTo>
                  <a:pt x="90940" y="150947"/>
                  <a:pt x="90940" y="151019"/>
                  <a:pt x="90940" y="151019"/>
                </a:cubicBezTo>
                <a:cubicBezTo>
                  <a:pt x="90940" y="151019"/>
                  <a:pt x="91011" y="150947"/>
                  <a:pt x="91011" y="150876"/>
                </a:cubicBezTo>
                <a:moveTo>
                  <a:pt x="308610" y="148590"/>
                </a:moveTo>
                <a:cubicBezTo>
                  <a:pt x="308610" y="135946"/>
                  <a:pt x="300538" y="126944"/>
                  <a:pt x="293180" y="121515"/>
                </a:cubicBezTo>
                <a:cubicBezTo>
                  <a:pt x="285536" y="115800"/>
                  <a:pt x="275606" y="111371"/>
                  <a:pt x="264819" y="108014"/>
                </a:cubicBezTo>
                <a:cubicBezTo>
                  <a:pt x="243102" y="101155"/>
                  <a:pt x="214098" y="97155"/>
                  <a:pt x="182880" y="97155"/>
                </a:cubicBezTo>
                <a:cubicBezTo>
                  <a:pt x="151662" y="97155"/>
                  <a:pt x="122658" y="101155"/>
                  <a:pt x="100941" y="108014"/>
                </a:cubicBezTo>
                <a:cubicBezTo>
                  <a:pt x="90154" y="111443"/>
                  <a:pt x="80224" y="115800"/>
                  <a:pt x="72581" y="121515"/>
                </a:cubicBezTo>
                <a:cubicBezTo>
                  <a:pt x="65222" y="126944"/>
                  <a:pt x="57150" y="135946"/>
                  <a:pt x="57150" y="148590"/>
                </a:cubicBezTo>
                <a:cubicBezTo>
                  <a:pt x="57150" y="161234"/>
                  <a:pt x="65222" y="170236"/>
                  <a:pt x="72581" y="175665"/>
                </a:cubicBezTo>
                <a:cubicBezTo>
                  <a:pt x="80224" y="181380"/>
                  <a:pt x="90154" y="185809"/>
                  <a:pt x="100941" y="189167"/>
                </a:cubicBezTo>
                <a:cubicBezTo>
                  <a:pt x="122658" y="196024"/>
                  <a:pt x="151662" y="200025"/>
                  <a:pt x="182880" y="200025"/>
                </a:cubicBezTo>
                <a:cubicBezTo>
                  <a:pt x="214098" y="200025"/>
                  <a:pt x="243102" y="196024"/>
                  <a:pt x="264819" y="189167"/>
                </a:cubicBezTo>
                <a:cubicBezTo>
                  <a:pt x="275606" y="185738"/>
                  <a:pt x="285536" y="181380"/>
                  <a:pt x="293180" y="175665"/>
                </a:cubicBezTo>
                <a:cubicBezTo>
                  <a:pt x="300538" y="170164"/>
                  <a:pt x="308610" y="161234"/>
                  <a:pt x="308610" y="14859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represent parts of a whole and are essential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lays the groundwork for more complex mathematical concepts.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7597" y="25167"/>
                </a:moveTo>
                <a:lnTo>
                  <a:pt x="658" y="351136"/>
                </a:lnTo>
                <a:cubicBezTo>
                  <a:pt x="-414" y="355065"/>
                  <a:pt x="729" y="359280"/>
                  <a:pt x="3587" y="362137"/>
                </a:cubicBezTo>
                <a:cubicBezTo>
                  <a:pt x="6444" y="364995"/>
                  <a:pt x="10659" y="366138"/>
                  <a:pt x="14588" y="365066"/>
                </a:cubicBezTo>
                <a:lnTo>
                  <a:pt x="340629" y="278198"/>
                </a:lnTo>
                <a:cubicBezTo>
                  <a:pt x="355488" y="274269"/>
                  <a:pt x="366560" y="260553"/>
                  <a:pt x="365417" y="244266"/>
                </a:cubicBezTo>
                <a:cubicBezTo>
                  <a:pt x="356416" y="113678"/>
                  <a:pt x="252118" y="9379"/>
                  <a:pt x="121530" y="378"/>
                </a:cubicBezTo>
                <a:cubicBezTo>
                  <a:pt x="105242" y="-765"/>
                  <a:pt x="91598" y="10379"/>
                  <a:pt x="87597" y="25167"/>
                </a:cubicBezTo>
                <a:lnTo>
                  <a:pt x="87597" y="25167"/>
                </a:lnTo>
                <a:moveTo>
                  <a:pt x="103599" y="98319"/>
                </a:moveTo>
                <a:cubicBezTo>
                  <a:pt x="189110" y="108820"/>
                  <a:pt x="256975" y="176686"/>
                  <a:pt x="267477" y="262196"/>
                </a:cubicBezTo>
                <a:lnTo>
                  <a:pt x="44020" y="321775"/>
                </a:lnTo>
                <a:lnTo>
                  <a:pt x="103599" y="98319"/>
                </a:lnTo>
                <a:moveTo>
                  <a:pt x="112529" y="64886"/>
                </a:moveTo>
                <a:lnTo>
                  <a:pt x="120601" y="34668"/>
                </a:lnTo>
                <a:cubicBezTo>
                  <a:pt x="232901" y="43098"/>
                  <a:pt x="322698" y="132895"/>
                  <a:pt x="331127" y="245266"/>
                </a:cubicBezTo>
                <a:lnTo>
                  <a:pt x="300909" y="253338"/>
                </a:lnTo>
                <a:cubicBezTo>
                  <a:pt x="286836" y="156040"/>
                  <a:pt x="209827" y="79031"/>
                  <a:pt x="112529" y="64957"/>
                </a:cubicBezTo>
                <a:lnTo>
                  <a:pt x="112529" y="64886"/>
                </a:lnTo>
                <a:moveTo>
                  <a:pt x="137460" y="251195"/>
                </a:moveTo>
                <a:cubicBezTo>
                  <a:pt x="137460" y="238570"/>
                  <a:pt x="127226" y="228335"/>
                  <a:pt x="114600" y="228335"/>
                </a:cubicBezTo>
                <a:cubicBezTo>
                  <a:pt x="101975" y="228335"/>
                  <a:pt x="91740" y="238570"/>
                  <a:pt x="91740" y="251195"/>
                </a:cubicBezTo>
                <a:cubicBezTo>
                  <a:pt x="91740" y="263820"/>
                  <a:pt x="101975" y="274055"/>
                  <a:pt x="114600" y="274055"/>
                </a:cubicBezTo>
                <a:cubicBezTo>
                  <a:pt x="127226" y="274055"/>
                  <a:pt x="137460" y="263820"/>
                  <a:pt x="137460" y="251195"/>
                </a:cubicBezTo>
                <a:moveTo>
                  <a:pt x="206040" y="251195"/>
                </a:moveTo>
                <a:cubicBezTo>
                  <a:pt x="218666" y="251195"/>
                  <a:pt x="228900" y="240960"/>
                  <a:pt x="228900" y="228335"/>
                </a:cubicBezTo>
                <a:cubicBezTo>
                  <a:pt x="228900" y="215710"/>
                  <a:pt x="218666" y="205475"/>
                  <a:pt x="206040" y="205475"/>
                </a:cubicBezTo>
                <a:cubicBezTo>
                  <a:pt x="193415" y="205475"/>
                  <a:pt x="183180" y="215710"/>
                  <a:pt x="183180" y="228335"/>
                </a:cubicBezTo>
                <a:cubicBezTo>
                  <a:pt x="183180" y="240960"/>
                  <a:pt x="193415" y="251195"/>
                  <a:pt x="206040" y="251195"/>
                </a:cubicBezTo>
                <a:moveTo>
                  <a:pt x="160320" y="159755"/>
                </a:moveTo>
                <a:cubicBezTo>
                  <a:pt x="160320" y="147130"/>
                  <a:pt x="150086" y="136895"/>
                  <a:pt x="137460" y="136895"/>
                </a:cubicBezTo>
                <a:cubicBezTo>
                  <a:pt x="124835" y="136895"/>
                  <a:pt x="114600" y="147130"/>
                  <a:pt x="114600" y="159755"/>
                </a:cubicBezTo>
                <a:cubicBezTo>
                  <a:pt x="114600" y="172380"/>
                  <a:pt x="124835" y="182615"/>
                  <a:pt x="137460" y="182615"/>
                </a:cubicBezTo>
                <a:cubicBezTo>
                  <a:pt x="150086" y="182615"/>
                  <a:pt x="160320" y="172380"/>
                  <a:pt x="160320" y="15975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cDuL2AYCarQc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accommodates various learning styles, including visual and auditory methods.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ensures all students can effectively grasp the concepts.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Learning Styles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engages students through interactive examples and group discussions.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Practical exercises foster a deeper understanding of the material.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3" y="0"/>
                  <a:pt x="274320" y="15377"/>
                  <a:pt x="274320" y="34290"/>
                </a:cubicBezTo>
                <a:lnTo>
                  <a:pt x="274320" y="102870"/>
                </a:lnTo>
                <a:cubicBezTo>
                  <a:pt x="274320" y="107585"/>
                  <a:pt x="270462" y="111443"/>
                  <a:pt x="265748" y="111443"/>
                </a:cubicBezTo>
                <a:lnTo>
                  <a:pt x="237887" y="111443"/>
                </a:lnTo>
                <a:cubicBezTo>
                  <a:pt x="234351" y="111443"/>
                  <a:pt x="231458" y="114336"/>
                  <a:pt x="231458" y="117872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2"/>
                </a:lnTo>
                <a:cubicBezTo>
                  <a:pt x="197167" y="114336"/>
                  <a:pt x="194274" y="111443"/>
                  <a:pt x="190738" y="111443"/>
                </a:cubicBezTo>
                <a:lnTo>
                  <a:pt x="171450" y="111443"/>
                </a:lnTo>
                <a:cubicBezTo>
                  <a:pt x="166735" y="111443"/>
                  <a:pt x="162878" y="107585"/>
                  <a:pt x="162878" y="102870"/>
                </a:cubicBezTo>
                <a:lnTo>
                  <a:pt x="162878" y="85725"/>
                </a:lnTo>
                <a:cubicBezTo>
                  <a:pt x="162878" y="81010"/>
                  <a:pt x="166735" y="77152"/>
                  <a:pt x="171450" y="77152"/>
                </a:cubicBezTo>
                <a:lnTo>
                  <a:pt x="180023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3" y="42863"/>
                </a:cubicBezTo>
                <a:lnTo>
                  <a:pt x="171450" y="42863"/>
                </a:lnTo>
                <a:cubicBezTo>
                  <a:pt x="166735" y="42863"/>
                  <a:pt x="162878" y="39005"/>
                  <a:pt x="162878" y="34290"/>
                </a:cubicBezTo>
                <a:lnTo>
                  <a:pt x="162878" y="8573"/>
                </a:lnTo>
                <a:cubicBezTo>
                  <a:pt x="162878" y="3858"/>
                  <a:pt x="166735" y="0"/>
                  <a:pt x="171450" y="0"/>
                </a:cubicBezTo>
                <a:lnTo>
                  <a:pt x="240030" y="0"/>
                </a:lnTo>
                <a:moveTo>
                  <a:pt x="0" y="128588"/>
                </a:moveTo>
                <a:lnTo>
                  <a:pt x="0" y="68580"/>
                </a:lnTo>
                <a:cubicBezTo>
                  <a:pt x="0" y="49667"/>
                  <a:pt x="15377" y="34290"/>
                  <a:pt x="34290" y="34290"/>
                </a:cubicBezTo>
                <a:lnTo>
                  <a:pt x="111443" y="34290"/>
                </a:lnTo>
                <a:cubicBezTo>
                  <a:pt x="116157" y="34290"/>
                  <a:pt x="120015" y="38148"/>
                  <a:pt x="120015" y="42863"/>
                </a:cubicBezTo>
                <a:lnTo>
                  <a:pt x="120015" y="70723"/>
                </a:lnTo>
                <a:cubicBezTo>
                  <a:pt x="120015" y="74259"/>
                  <a:pt x="122908" y="77152"/>
                  <a:pt x="126444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4" y="111443"/>
                </a:lnTo>
                <a:cubicBezTo>
                  <a:pt x="122908" y="111443"/>
                  <a:pt x="120015" y="114336"/>
                  <a:pt x="120015" y="117872"/>
                </a:cubicBezTo>
                <a:lnTo>
                  <a:pt x="120015" y="145733"/>
                </a:lnTo>
                <a:cubicBezTo>
                  <a:pt x="120015" y="150447"/>
                  <a:pt x="116157" y="154305"/>
                  <a:pt x="111443" y="154305"/>
                </a:cubicBezTo>
                <a:lnTo>
                  <a:pt x="94297" y="154305"/>
                </a:lnTo>
                <a:cubicBezTo>
                  <a:pt x="89583" y="154305"/>
                  <a:pt x="85725" y="150447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7"/>
                  <a:pt x="47577" y="154305"/>
                  <a:pt x="42862" y="154305"/>
                </a:cubicBezTo>
                <a:lnTo>
                  <a:pt x="25717" y="154305"/>
                </a:lnTo>
                <a:lnTo>
                  <a:pt x="25717" y="235744"/>
                </a:lnTo>
                <a:cubicBezTo>
                  <a:pt x="25717" y="242870"/>
                  <a:pt x="31450" y="248603"/>
                  <a:pt x="38576" y="248603"/>
                </a:cubicBezTo>
                <a:lnTo>
                  <a:pt x="120015" y="248603"/>
                </a:lnTo>
                <a:lnTo>
                  <a:pt x="120015" y="229314"/>
                </a:lnTo>
                <a:cubicBezTo>
                  <a:pt x="120015" y="225778"/>
                  <a:pt x="117122" y="222885"/>
                  <a:pt x="113586" y="222885"/>
                </a:cubicBezTo>
                <a:lnTo>
                  <a:pt x="111443" y="222885"/>
                </a:lnTo>
                <a:cubicBezTo>
                  <a:pt x="101959" y="222885"/>
                  <a:pt x="94297" y="215223"/>
                  <a:pt x="94297" y="205740"/>
                </a:cubicBezTo>
                <a:cubicBezTo>
                  <a:pt x="94297" y="196257"/>
                  <a:pt x="101959" y="188595"/>
                  <a:pt x="111443" y="188595"/>
                </a:cubicBezTo>
                <a:lnTo>
                  <a:pt x="113586" y="188595"/>
                </a:lnTo>
                <a:cubicBezTo>
                  <a:pt x="117122" y="188595"/>
                  <a:pt x="120015" y="185702"/>
                  <a:pt x="120015" y="182166"/>
                </a:cubicBezTo>
                <a:lnTo>
                  <a:pt x="120015" y="162878"/>
                </a:lnTo>
                <a:cubicBezTo>
                  <a:pt x="120015" y="158163"/>
                  <a:pt x="123873" y="154305"/>
                  <a:pt x="128588" y="154305"/>
                </a:cubicBezTo>
                <a:lnTo>
                  <a:pt x="154305" y="154305"/>
                </a:lnTo>
                <a:cubicBezTo>
                  <a:pt x="159020" y="154305"/>
                  <a:pt x="162877" y="158163"/>
                  <a:pt x="162877" y="162878"/>
                </a:cubicBezTo>
                <a:lnTo>
                  <a:pt x="162877" y="171450"/>
                </a:lnTo>
                <a:cubicBezTo>
                  <a:pt x="162877" y="180933"/>
                  <a:pt x="170539" y="188595"/>
                  <a:pt x="180023" y="188595"/>
                </a:cubicBezTo>
                <a:cubicBezTo>
                  <a:pt x="189506" y="188595"/>
                  <a:pt x="197167" y="180933"/>
                  <a:pt x="197167" y="171450"/>
                </a:cubicBezTo>
                <a:lnTo>
                  <a:pt x="197167" y="162878"/>
                </a:lnTo>
                <a:cubicBezTo>
                  <a:pt x="197167" y="158163"/>
                  <a:pt x="201025" y="154305"/>
                  <a:pt x="205740" y="154305"/>
                </a:cubicBezTo>
                <a:lnTo>
                  <a:pt x="231458" y="154305"/>
                </a:lnTo>
                <a:cubicBezTo>
                  <a:pt x="236172" y="154305"/>
                  <a:pt x="240030" y="158163"/>
                  <a:pt x="240030" y="162878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137160" y="274320"/>
                </a:lnTo>
                <a:lnTo>
                  <a:pt x="128587" y="274320"/>
                </a:lnTo>
                <a:lnTo>
                  <a:pt x="38576" y="274320"/>
                </a:lnTo>
                <a:cubicBezTo>
                  <a:pt x="17252" y="274320"/>
                  <a:pt x="0" y="257068"/>
                  <a:pt x="0" y="235744"/>
                </a:cubicBezTo>
                <a:lnTo>
                  <a:pt x="0" y="145733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 is vital in real-life scenarios like cooking and finance.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enable informed decision-making.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essential for enhancing mathematical proficiency and problem-solving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crucial for success in higher-level math.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Proficiency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6" y="6200512"/>
            <a:ext cx="8991603" cy="657488"/>
          </a:xfrm>
          <a:custGeom>
            <a:avLst/>
            <a:gdLst/>
            <a:ahLst/>
            <a:cxnLst/>
            <a:rect l="l" t="t" r="r" b="b"/>
            <a:pathLst>
              <a:path w="8991603" h="657488">
                <a:moveTo>
                  <a:pt x="0" y="657488"/>
                </a:moveTo>
                <a:lnTo>
                  <a:pt x="0" y="0"/>
                </a:lnTo>
                <a:lnTo>
                  <a:pt x="8991603" y="0"/>
                </a:lnTo>
                <a:lnTo>
                  <a:pt x="8991603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7" name="Image 0" descr="/tmp/tmp-1-wEVXv2XcvEhZ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compare fractions, find a common denominator. This allows for easy identification of equivalent ratios.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Comparison Analysis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cooking, a recipe may call for 1/2 cup of sugar, illustrating the use of fractions. They are also useful in budgeting, like dividing expenses among friends.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cubicBezTo>
                  <a:pt x="132392" y="0"/>
                  <a:pt x="128052" y="2625"/>
                  <a:pt x="125801" y="6804"/>
                </a:cubicBezTo>
                <a:cubicBezTo>
                  <a:pt x="123551" y="10983"/>
                  <a:pt x="123819" y="16073"/>
                  <a:pt x="126444" y="19985"/>
                </a:cubicBezTo>
                <a:lnTo>
                  <a:pt x="132231" y="28718"/>
                </a:lnTo>
                <a:cubicBezTo>
                  <a:pt x="132606" y="29307"/>
                  <a:pt x="132820" y="30004"/>
                  <a:pt x="132820" y="30700"/>
                </a:cubicBezTo>
                <a:cubicBezTo>
                  <a:pt x="132820" y="32683"/>
                  <a:pt x="131213" y="34290"/>
                  <a:pt x="129230" y="34290"/>
                </a:cubicBezTo>
                <a:lnTo>
                  <a:pt x="98584" y="34290"/>
                </a:lnTo>
                <a:cubicBezTo>
                  <a:pt x="77260" y="34290"/>
                  <a:pt x="60008" y="51542"/>
                  <a:pt x="60008" y="72866"/>
                </a:cubicBezTo>
                <a:lnTo>
                  <a:pt x="60008" y="73295"/>
                </a:lnTo>
                <a:cubicBezTo>
                  <a:pt x="35844" y="76456"/>
                  <a:pt x="17145" y="97137"/>
                  <a:pt x="17145" y="122158"/>
                </a:cubicBezTo>
                <a:cubicBezTo>
                  <a:pt x="17145" y="149376"/>
                  <a:pt x="39219" y="171450"/>
                  <a:pt x="66437" y="171450"/>
                </a:cubicBezTo>
                <a:lnTo>
                  <a:pt x="207883" y="171450"/>
                </a:lnTo>
                <a:cubicBezTo>
                  <a:pt x="235101" y="171450"/>
                  <a:pt x="257175" y="149376"/>
                  <a:pt x="257175" y="122158"/>
                </a:cubicBezTo>
                <a:cubicBezTo>
                  <a:pt x="257175" y="97083"/>
                  <a:pt x="238423" y="76349"/>
                  <a:pt x="214205" y="73241"/>
                </a:cubicBezTo>
                <a:cubicBezTo>
                  <a:pt x="214313" y="72170"/>
                  <a:pt x="214313" y="71098"/>
                  <a:pt x="214313" y="69973"/>
                </a:cubicBezTo>
                <a:cubicBezTo>
                  <a:pt x="214313" y="31343"/>
                  <a:pt x="182969" y="0"/>
                  <a:pt x="144286" y="0"/>
                </a:cubicBezTo>
                <a:lnTo>
                  <a:pt x="137160" y="0"/>
                </a:lnTo>
                <a:moveTo>
                  <a:pt x="158591" y="30700"/>
                </a:moveTo>
                <a:cubicBezTo>
                  <a:pt x="158591" y="29789"/>
                  <a:pt x="158538" y="28932"/>
                  <a:pt x="158484" y="28021"/>
                </a:cubicBezTo>
                <a:cubicBezTo>
                  <a:pt x="176004" y="33915"/>
                  <a:pt x="188595" y="50471"/>
                  <a:pt x="188595" y="69973"/>
                </a:cubicBezTo>
                <a:cubicBezTo>
                  <a:pt x="188595" y="73188"/>
                  <a:pt x="187631" y="76134"/>
                  <a:pt x="186023" y="78599"/>
                </a:cubicBezTo>
                <a:cubicBezTo>
                  <a:pt x="183398" y="82564"/>
                  <a:pt x="183184" y="87600"/>
                  <a:pt x="185434" y="91779"/>
                </a:cubicBezTo>
                <a:cubicBezTo>
                  <a:pt x="187684" y="95958"/>
                  <a:pt x="192024" y="98530"/>
                  <a:pt x="196739" y="98530"/>
                </a:cubicBezTo>
                <a:lnTo>
                  <a:pt x="207883" y="98530"/>
                </a:lnTo>
                <a:cubicBezTo>
                  <a:pt x="220903" y="98530"/>
                  <a:pt x="231458" y="109085"/>
                  <a:pt x="231458" y="122105"/>
                </a:cubicBezTo>
                <a:cubicBezTo>
                  <a:pt x="231458" y="135124"/>
                  <a:pt x="220903" y="145679"/>
                  <a:pt x="207883" y="145679"/>
                </a:cubicBezTo>
                <a:lnTo>
                  <a:pt x="66437" y="145733"/>
                </a:lnTo>
                <a:cubicBezTo>
                  <a:pt x="53417" y="145733"/>
                  <a:pt x="42862" y="135178"/>
                  <a:pt x="42862" y="122158"/>
                </a:cubicBezTo>
                <a:cubicBezTo>
                  <a:pt x="42862" y="109139"/>
                  <a:pt x="53417" y="98584"/>
                  <a:pt x="66437" y="98584"/>
                </a:cubicBezTo>
                <a:lnTo>
                  <a:pt x="76295" y="98584"/>
                </a:lnTo>
                <a:cubicBezTo>
                  <a:pt x="80903" y="98584"/>
                  <a:pt x="85136" y="96119"/>
                  <a:pt x="87439" y="92154"/>
                </a:cubicBezTo>
                <a:cubicBezTo>
                  <a:pt x="89743" y="88190"/>
                  <a:pt x="89743" y="83261"/>
                  <a:pt x="87439" y="79296"/>
                </a:cubicBezTo>
                <a:cubicBezTo>
                  <a:pt x="86368" y="77421"/>
                  <a:pt x="85725" y="75224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129284" y="60008"/>
                </a:lnTo>
                <a:cubicBezTo>
                  <a:pt x="145465" y="60008"/>
                  <a:pt x="158591" y="46881"/>
                  <a:pt x="158591" y="30700"/>
                </a:cubicBezTo>
                <a:lnTo>
                  <a:pt x="158591" y="30700"/>
                </a:lnTo>
                <a:moveTo>
                  <a:pt x="64990" y="252835"/>
                </a:moveTo>
                <a:cubicBezTo>
                  <a:pt x="67080" y="265212"/>
                  <a:pt x="77796" y="274320"/>
                  <a:pt x="90386" y="274320"/>
                </a:cubicBezTo>
                <a:lnTo>
                  <a:pt x="96387" y="274320"/>
                </a:lnTo>
                <a:lnTo>
                  <a:pt x="85671" y="188595"/>
                </a:lnTo>
                <a:lnTo>
                  <a:pt x="54328" y="188595"/>
                </a:lnTo>
                <a:lnTo>
                  <a:pt x="65044" y="252835"/>
                </a:lnTo>
                <a:lnTo>
                  <a:pt x="64990" y="252835"/>
                </a:lnTo>
                <a:moveTo>
                  <a:pt x="113639" y="274320"/>
                </a:moveTo>
                <a:lnTo>
                  <a:pt x="160681" y="274320"/>
                </a:lnTo>
                <a:lnTo>
                  <a:pt x="171396" y="188595"/>
                </a:lnTo>
                <a:lnTo>
                  <a:pt x="102924" y="188595"/>
                </a:lnTo>
                <a:lnTo>
                  <a:pt x="113639" y="274320"/>
                </a:lnTo>
                <a:moveTo>
                  <a:pt x="177933" y="274320"/>
                </a:moveTo>
                <a:lnTo>
                  <a:pt x="183934" y="274320"/>
                </a:lnTo>
                <a:cubicBezTo>
                  <a:pt x="196525" y="274320"/>
                  <a:pt x="207240" y="265212"/>
                  <a:pt x="209276" y="252835"/>
                </a:cubicBezTo>
                <a:lnTo>
                  <a:pt x="219992" y="188595"/>
                </a:lnTo>
                <a:lnTo>
                  <a:pt x="188649" y="188595"/>
                </a:lnTo>
                <a:lnTo>
                  <a:pt x="177933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fraction to a decimal, divide the numerator by the denominator. This demonstrates their equivalence.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Techniques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1993" y="60543"/>
                </a:moveTo>
                <a:cubicBezTo>
                  <a:pt x="237030" y="55507"/>
                  <a:pt x="237030" y="47363"/>
                  <a:pt x="231993" y="42380"/>
                </a:cubicBezTo>
                <a:cubicBezTo>
                  <a:pt x="226957" y="37398"/>
                  <a:pt x="218813" y="37344"/>
                  <a:pt x="213830" y="42380"/>
                </a:cubicBezTo>
                <a:lnTo>
                  <a:pt x="42327" y="213777"/>
                </a:lnTo>
                <a:cubicBezTo>
                  <a:pt x="37290" y="218813"/>
                  <a:pt x="37290" y="226957"/>
                  <a:pt x="42327" y="231940"/>
                </a:cubicBezTo>
                <a:cubicBezTo>
                  <a:pt x="47363" y="236922"/>
                  <a:pt x="55507" y="236976"/>
                  <a:pt x="60490" y="231940"/>
                </a:cubicBezTo>
                <a:lnTo>
                  <a:pt x="231993" y="60543"/>
                </a:lnTo>
                <a:moveTo>
                  <a:pt x="94298" y="68580"/>
                </a:moveTo>
                <a:cubicBezTo>
                  <a:pt x="94298" y="54377"/>
                  <a:pt x="82783" y="42863"/>
                  <a:pt x="68580" y="42863"/>
                </a:cubicBezTo>
                <a:cubicBezTo>
                  <a:pt x="54377" y="42863"/>
                  <a:pt x="42863" y="54377"/>
                  <a:pt x="42863" y="68580"/>
                </a:cubicBezTo>
                <a:cubicBezTo>
                  <a:pt x="42863" y="82783"/>
                  <a:pt x="54377" y="94298"/>
                  <a:pt x="68580" y="94298"/>
                </a:cubicBezTo>
                <a:cubicBezTo>
                  <a:pt x="82783" y="94298"/>
                  <a:pt x="94298" y="82783"/>
                  <a:pt x="94298" y="68580"/>
                </a:cubicBezTo>
                <a:moveTo>
                  <a:pt x="231458" y="205740"/>
                </a:moveTo>
                <a:cubicBezTo>
                  <a:pt x="231458" y="191537"/>
                  <a:pt x="219943" y="180023"/>
                  <a:pt x="205740" y="180023"/>
                </a:cubicBezTo>
                <a:cubicBezTo>
                  <a:pt x="191537" y="180023"/>
                  <a:pt x="180023" y="191537"/>
                  <a:pt x="180023" y="205740"/>
                </a:cubicBezTo>
                <a:cubicBezTo>
                  <a:pt x="180023" y="219943"/>
                  <a:pt x="191537" y="231458"/>
                  <a:pt x="205740" y="231458"/>
                </a:cubicBezTo>
                <a:cubicBezTo>
                  <a:pt x="219943" y="231458"/>
                  <a:pt x="231458" y="219943"/>
                  <a:pt x="231458" y="2057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fraction represents a part of a whole. It consists of a numerator and a denominator.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Basics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0412" y="122444"/>
                </a:moveTo>
                <a:cubicBezTo>
                  <a:pt x="251889" y="126159"/>
                  <a:pt x="254603" y="129302"/>
                  <a:pt x="258175" y="131112"/>
                </a:cubicBezTo>
                <a:lnTo>
                  <a:pt x="265890" y="134969"/>
                </a:lnTo>
                <a:cubicBezTo>
                  <a:pt x="273415" y="138732"/>
                  <a:pt x="276463" y="147876"/>
                  <a:pt x="272701" y="155400"/>
                </a:cubicBezTo>
                <a:cubicBezTo>
                  <a:pt x="268938" y="162925"/>
                  <a:pt x="259794" y="165973"/>
                  <a:pt x="252270" y="162211"/>
                </a:cubicBezTo>
                <a:lnTo>
                  <a:pt x="238173" y="155162"/>
                </a:lnTo>
                <a:cubicBezTo>
                  <a:pt x="231172" y="151638"/>
                  <a:pt x="223075" y="150971"/>
                  <a:pt x="215598" y="153305"/>
                </a:cubicBezTo>
                <a:lnTo>
                  <a:pt x="195786" y="159401"/>
                </a:lnTo>
                <a:cubicBezTo>
                  <a:pt x="184690" y="162830"/>
                  <a:pt x="172784" y="162497"/>
                  <a:pt x="161877" y="158544"/>
                </a:cubicBezTo>
                <a:lnTo>
                  <a:pt x="147590" y="153353"/>
                </a:lnTo>
                <a:cubicBezTo>
                  <a:pt x="140875" y="150924"/>
                  <a:pt x="133493" y="150924"/>
                  <a:pt x="126778" y="153353"/>
                </a:cubicBezTo>
                <a:lnTo>
                  <a:pt x="112490" y="158544"/>
                </a:lnTo>
                <a:cubicBezTo>
                  <a:pt x="101584" y="162497"/>
                  <a:pt x="89678" y="162830"/>
                  <a:pt x="78581" y="159401"/>
                </a:cubicBezTo>
                <a:lnTo>
                  <a:pt x="58769" y="153305"/>
                </a:lnTo>
                <a:cubicBezTo>
                  <a:pt x="51292" y="151019"/>
                  <a:pt x="43196" y="151686"/>
                  <a:pt x="36195" y="155162"/>
                </a:cubicBezTo>
                <a:lnTo>
                  <a:pt x="22050" y="162211"/>
                </a:lnTo>
                <a:cubicBezTo>
                  <a:pt x="14526" y="165973"/>
                  <a:pt x="5382" y="162925"/>
                  <a:pt x="1619" y="155400"/>
                </a:cubicBezTo>
                <a:cubicBezTo>
                  <a:pt x="-2143" y="147876"/>
                  <a:pt x="905" y="138732"/>
                  <a:pt x="8430" y="134969"/>
                </a:cubicBezTo>
                <a:lnTo>
                  <a:pt x="16145" y="131112"/>
                </a:lnTo>
                <a:cubicBezTo>
                  <a:pt x="19717" y="129302"/>
                  <a:pt x="22431" y="126159"/>
                  <a:pt x="23908" y="122444"/>
                </a:cubicBezTo>
                <a:cubicBezTo>
                  <a:pt x="41862" y="77486"/>
                  <a:pt x="85773" y="45720"/>
                  <a:pt x="137160" y="45720"/>
                </a:cubicBezTo>
                <a:cubicBezTo>
                  <a:pt x="188547" y="45720"/>
                  <a:pt x="232458" y="77486"/>
                  <a:pt x="250412" y="122444"/>
                </a:cubicBezTo>
                <a:lnTo>
                  <a:pt x="250412" y="122444"/>
                </a:lnTo>
                <a:moveTo>
                  <a:pt x="94869" y="77010"/>
                </a:moveTo>
                <a:cubicBezTo>
                  <a:pt x="91107" y="75105"/>
                  <a:pt x="86535" y="76676"/>
                  <a:pt x="84630" y="80439"/>
                </a:cubicBezTo>
                <a:lnTo>
                  <a:pt x="77010" y="95679"/>
                </a:lnTo>
                <a:cubicBezTo>
                  <a:pt x="75105" y="99441"/>
                  <a:pt x="76676" y="104013"/>
                  <a:pt x="80439" y="105918"/>
                </a:cubicBezTo>
                <a:cubicBezTo>
                  <a:pt x="81486" y="106442"/>
                  <a:pt x="82582" y="106680"/>
                  <a:pt x="83677" y="106728"/>
                </a:cubicBezTo>
                <a:lnTo>
                  <a:pt x="84011" y="106728"/>
                </a:lnTo>
                <a:cubicBezTo>
                  <a:pt x="86725" y="106680"/>
                  <a:pt x="89345" y="105156"/>
                  <a:pt x="90678" y="102537"/>
                </a:cubicBezTo>
                <a:lnTo>
                  <a:pt x="98298" y="87297"/>
                </a:lnTo>
                <a:cubicBezTo>
                  <a:pt x="100203" y="83534"/>
                  <a:pt x="98631" y="78962"/>
                  <a:pt x="94869" y="77057"/>
                </a:cubicBezTo>
                <a:lnTo>
                  <a:pt x="94869" y="77010"/>
                </a:lnTo>
                <a:moveTo>
                  <a:pt x="179499" y="77010"/>
                </a:moveTo>
                <a:cubicBezTo>
                  <a:pt x="175736" y="78915"/>
                  <a:pt x="174212" y="83487"/>
                  <a:pt x="176070" y="87249"/>
                </a:cubicBezTo>
                <a:lnTo>
                  <a:pt x="183690" y="102489"/>
                </a:lnTo>
                <a:cubicBezTo>
                  <a:pt x="184976" y="105108"/>
                  <a:pt x="187595" y="106632"/>
                  <a:pt x="190357" y="106680"/>
                </a:cubicBezTo>
                <a:lnTo>
                  <a:pt x="190691" y="106680"/>
                </a:lnTo>
                <a:cubicBezTo>
                  <a:pt x="191786" y="106680"/>
                  <a:pt x="192881" y="106394"/>
                  <a:pt x="193929" y="105870"/>
                </a:cubicBezTo>
                <a:cubicBezTo>
                  <a:pt x="197691" y="103965"/>
                  <a:pt x="199215" y="99393"/>
                  <a:pt x="197358" y="95631"/>
                </a:cubicBezTo>
                <a:lnTo>
                  <a:pt x="189738" y="80391"/>
                </a:lnTo>
                <a:cubicBezTo>
                  <a:pt x="187833" y="76629"/>
                  <a:pt x="183261" y="75105"/>
                  <a:pt x="179499" y="76962"/>
                </a:cubicBezTo>
                <a:lnTo>
                  <a:pt x="179499" y="77010"/>
                </a:lnTo>
                <a:moveTo>
                  <a:pt x="137160" y="76200"/>
                </a:moveTo>
                <a:cubicBezTo>
                  <a:pt x="132969" y="76200"/>
                  <a:pt x="129540" y="79629"/>
                  <a:pt x="129540" y="83820"/>
                </a:cubicBezTo>
                <a:lnTo>
                  <a:pt x="129540" y="99060"/>
                </a:lnTo>
                <a:cubicBezTo>
                  <a:pt x="129540" y="103251"/>
                  <a:pt x="132969" y="106680"/>
                  <a:pt x="137160" y="106680"/>
                </a:cubicBezTo>
                <a:cubicBezTo>
                  <a:pt x="141351" y="106680"/>
                  <a:pt x="144780" y="103251"/>
                  <a:pt x="144780" y="99060"/>
                </a:cubicBezTo>
                <a:lnTo>
                  <a:pt x="144780" y="83820"/>
                </a:lnTo>
                <a:cubicBezTo>
                  <a:pt x="144780" y="79629"/>
                  <a:pt x="141351" y="76200"/>
                  <a:pt x="137160" y="76200"/>
                </a:cubicBezTo>
                <a:moveTo>
                  <a:pt x="42958" y="168783"/>
                </a:moveTo>
                <a:cubicBezTo>
                  <a:pt x="44958" y="167783"/>
                  <a:pt x="47149" y="167259"/>
                  <a:pt x="49340" y="167164"/>
                </a:cubicBezTo>
                <a:lnTo>
                  <a:pt x="60436" y="200501"/>
                </a:lnTo>
                <a:cubicBezTo>
                  <a:pt x="61484" y="203597"/>
                  <a:pt x="64389" y="205692"/>
                  <a:pt x="67675" y="205692"/>
                </a:cubicBezTo>
                <a:lnTo>
                  <a:pt x="206597" y="205692"/>
                </a:lnTo>
                <a:cubicBezTo>
                  <a:pt x="209883" y="205692"/>
                  <a:pt x="212789" y="203597"/>
                  <a:pt x="213836" y="200501"/>
                </a:cubicBezTo>
                <a:lnTo>
                  <a:pt x="224933" y="167164"/>
                </a:lnTo>
                <a:cubicBezTo>
                  <a:pt x="227124" y="167211"/>
                  <a:pt x="229314" y="167783"/>
                  <a:pt x="231315" y="168783"/>
                </a:cubicBezTo>
                <a:lnTo>
                  <a:pt x="245412" y="175831"/>
                </a:lnTo>
                <a:cubicBezTo>
                  <a:pt x="245602" y="175927"/>
                  <a:pt x="245840" y="176022"/>
                  <a:pt x="246031" y="176117"/>
                </a:cubicBezTo>
                <a:lnTo>
                  <a:pt x="235506" y="207740"/>
                </a:lnTo>
                <a:cubicBezTo>
                  <a:pt x="231362" y="220170"/>
                  <a:pt x="219694" y="228600"/>
                  <a:pt x="206597" y="228600"/>
                </a:cubicBezTo>
                <a:lnTo>
                  <a:pt x="67675" y="228600"/>
                </a:lnTo>
                <a:cubicBezTo>
                  <a:pt x="54578" y="228600"/>
                  <a:pt x="42910" y="220218"/>
                  <a:pt x="38767" y="207740"/>
                </a:cubicBezTo>
                <a:lnTo>
                  <a:pt x="28242" y="176165"/>
                </a:lnTo>
                <a:cubicBezTo>
                  <a:pt x="28432" y="176070"/>
                  <a:pt x="28670" y="175974"/>
                  <a:pt x="28861" y="175879"/>
                </a:cubicBezTo>
                <a:lnTo>
                  <a:pt x="42958" y="168831"/>
                </a:lnTo>
                <a:lnTo>
                  <a:pt x="42958" y="16878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174479" cy="657488"/>
          </a:xfrm>
          <a:custGeom>
            <a:avLst/>
            <a:gdLst/>
            <a:ahLst/>
            <a:cxnLst/>
            <a:rect l="l" t="t" r="r" b="b"/>
            <a:pathLst>
              <a:path w="9174479" h="657488">
                <a:moveTo>
                  <a:pt x="0" y="657488"/>
                </a:moveTo>
                <a:lnTo>
                  <a:pt x="0" y="0"/>
                </a:lnTo>
                <a:lnTo>
                  <a:pt x="9174479" y="0"/>
                </a:lnTo>
                <a:lnTo>
                  <a:pt x="917447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7lAzsKaaj3dM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74480" y="0"/>
            <a:ext cx="3017520" cy="6857998"/>
          </a:xfrm>
          <a:custGeom>
            <a:avLst/>
            <a:gdLst/>
            <a:ahLst/>
            <a:cxnLst/>
            <a:rect l="l" t="t" r="r" b="b"/>
            <a:pathLst>
              <a:path w="3017520" h="6857998">
                <a:moveTo>
                  <a:pt x="0" y="685799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313046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fractions include 1/2, which represents one part of two equal parts.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3/4 represents three parts of four equal parts, and 2/5 represents two parts of five equal parts.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13045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Examples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507658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denominator shows the total number of equal parts in the whole.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indicates how many parts the whole is divided into.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507657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Denominator Explained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02270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fraction represents a part of a whole, expressed as a ratio of two numbers.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numerator indicates how many equal parts are being considered.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02269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Numerator Defined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39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Fractions?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7AGhx6DEzis9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92781" y="548639"/>
            <a:ext cx="8262536" cy="696501"/>
          </a:xfrm>
          <a:custGeom>
            <a:avLst/>
            <a:gdLst/>
            <a:ahLst/>
            <a:cxnLst/>
            <a:rect l="l" t="t" r="r" b="b"/>
            <a:pathLst>
              <a:path w="8262536" h="696501">
                <a:moveTo>
                  <a:pt x="0" y="696501"/>
                </a:moveTo>
                <a:lnTo>
                  <a:pt x="0" y="0"/>
                </a:lnTo>
                <a:lnTo>
                  <a:pt x="8262536" y="0"/>
                </a:lnTo>
                <a:lnTo>
                  <a:pt x="8262536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Decimals?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357187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decimal to a fraction, place the decimal over its place value.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0.5 becomes 5/10, which simplifies to 1/2.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357186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 to Fractions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51799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are numbers that include a decimal point, like 0.5 or 0.25.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often used in everyday tasks, such as measuring ingredients.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551798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with a Point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46411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decimal represents a portion of a whole.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0.75 means 75 out of 100 parts.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746410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 of a Whole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874935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3591378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940916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KoWWBXDUnd7I-.jpg">    </p:cNvPr>
          <p:cNvPicPr>
            <a:picLocks noChangeAspect="1"/>
          </p:cNvPicPr>
          <p:nvPr/>
        </p:nvPicPr>
        <p:blipFill>
          <a:blip r:embed="rId2"/>
          <a:srcRect l="34487" r="34487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Fractions to Decimals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28774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convert mixed numbers and improper fractions to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deepens your understanding of fractions.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28773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Mixed Numbers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482352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 fractions like 2/3 and 3/5 to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builds confidence in handling conversions.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82351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Fractions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676964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fraction to a decimal, divide the numerator by the denominator.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1/2 is 0.5 and 3/4 is 0.75.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676963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Conversions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GLq0ni9jzbSQ-.jpg">    </p:cNvPr>
          <p:cNvPicPr>
            <a:picLocks noChangeAspect="1"/>
          </p:cNvPicPr>
          <p:nvPr/>
        </p:nvPicPr>
        <p:blipFill>
          <a:blip r:embed="rId2"/>
          <a:srcRect l="36255" r="36255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Decimals to Fractions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405359" y="4779814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Recurring Decimals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405359" y="5236331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the method to convert recurring decimals into their fractional forms.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0.333... can be represented as 1/3.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4405359" y="3207745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Complex Decimals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405359" y="3664262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converting decimals like 0.33 and 0.66 into fractions.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can be expressed as 33/100 and 66/100 respectively.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4405359" y="1624826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Simple Conversions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2081343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decimal to a fraction, write the decimal as a fraction with a denominator of 10, 100, or 1000.</a:t>
            </a:r>
            <a:endParaRPr lang="en-US" sz="1197" dirty="0"/>
          </a:p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0.5 can be expressed as 1/2, and 0.25 can be expressed as 1/4.</a:t>
            </a:r>
            <a:endParaRPr lang="en-US" sz="1197" dirty="0"/>
          </a:p>
        </p:txBody>
      </p:sp>
      <p:sp>
        <p:nvSpPr>
          <p:cNvPr id="21" name="Text 18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8594" y="78581"/>
                </a:moveTo>
                <a:lnTo>
                  <a:pt x="178594" y="200025"/>
                </a:lnTo>
                <a:cubicBezTo>
                  <a:pt x="178594" y="203954"/>
                  <a:pt x="175379" y="207169"/>
                  <a:pt x="171450" y="207169"/>
                </a:cubicBezTo>
                <a:lnTo>
                  <a:pt x="57150" y="207169"/>
                </a:lnTo>
                <a:cubicBezTo>
                  <a:pt x="53221" y="207169"/>
                  <a:pt x="50006" y="203954"/>
                  <a:pt x="50006" y="200025"/>
                </a:cubicBezTo>
                <a:lnTo>
                  <a:pt x="50006" y="78581"/>
                </a:lnTo>
                <a:lnTo>
                  <a:pt x="178594" y="78581"/>
                </a:lnTo>
                <a:moveTo>
                  <a:pt x="178594" y="57150"/>
                </a:moveTo>
                <a:lnTo>
                  <a:pt x="50006" y="57150"/>
                </a:lnTo>
                <a:lnTo>
                  <a:pt x="50006" y="28575"/>
                </a:lnTo>
                <a:cubicBezTo>
                  <a:pt x="50006" y="24646"/>
                  <a:pt x="53221" y="21431"/>
                  <a:pt x="57150" y="21431"/>
                </a:cubicBezTo>
                <a:lnTo>
                  <a:pt x="171450" y="21431"/>
                </a:lnTo>
                <a:cubicBezTo>
                  <a:pt x="175379" y="21431"/>
                  <a:pt x="178594" y="24646"/>
                  <a:pt x="178594" y="28575"/>
                </a:cubicBezTo>
                <a:lnTo>
                  <a:pt x="178594" y="57150"/>
                </a:lnTo>
                <a:moveTo>
                  <a:pt x="200025" y="57150"/>
                </a:moveTo>
                <a:lnTo>
                  <a:pt x="200025" y="28575"/>
                </a:lnTo>
                <a:cubicBezTo>
                  <a:pt x="200025" y="12814"/>
                  <a:pt x="187211" y="0"/>
                  <a:pt x="171450" y="0"/>
                </a:cubicBezTo>
                <a:lnTo>
                  <a:pt x="57150" y="0"/>
                </a:lnTo>
                <a:cubicBezTo>
                  <a:pt x="41389" y="0"/>
                  <a:pt x="28575" y="12814"/>
                  <a:pt x="28575" y="28575"/>
                </a:cubicBezTo>
                <a:lnTo>
                  <a:pt x="28575" y="57150"/>
                </a:lnTo>
                <a:lnTo>
                  <a:pt x="28575" y="67866"/>
                </a:lnTo>
                <a:lnTo>
                  <a:pt x="28575" y="78581"/>
                </a:lnTo>
                <a:lnTo>
                  <a:pt x="28575" y="200025"/>
                </a:lnTo>
                <a:cubicBezTo>
                  <a:pt x="28575" y="215786"/>
                  <a:pt x="41389" y="228600"/>
                  <a:pt x="57150" y="228600"/>
                </a:cubicBezTo>
                <a:lnTo>
                  <a:pt x="171450" y="228600"/>
                </a:lnTo>
                <a:cubicBezTo>
                  <a:pt x="187211" y="228600"/>
                  <a:pt x="200025" y="215786"/>
                  <a:pt x="200025" y="200025"/>
                </a:cubicBezTo>
                <a:lnTo>
                  <a:pt x="200025" y="78581"/>
                </a:lnTo>
                <a:lnTo>
                  <a:pt x="200025" y="67866"/>
                </a:lnTo>
                <a:lnTo>
                  <a:pt x="200025" y="57150"/>
                </a:lnTo>
                <a:moveTo>
                  <a:pt x="64294" y="103584"/>
                </a:moveTo>
                <a:cubicBezTo>
                  <a:pt x="64294" y="109502"/>
                  <a:pt x="69091" y="114300"/>
                  <a:pt x="75009" y="114300"/>
                </a:cubicBezTo>
                <a:cubicBezTo>
                  <a:pt x="80927" y="114300"/>
                  <a:pt x="85725" y="109502"/>
                  <a:pt x="85725" y="103584"/>
                </a:cubicBezTo>
                <a:cubicBezTo>
                  <a:pt x="85725" y="97666"/>
                  <a:pt x="80927" y="92869"/>
                  <a:pt x="75009" y="92869"/>
                </a:cubicBezTo>
                <a:cubicBezTo>
                  <a:pt x="69091" y="92869"/>
                  <a:pt x="64294" y="97666"/>
                  <a:pt x="64294" y="103584"/>
                </a:cubicBezTo>
                <a:moveTo>
                  <a:pt x="75009" y="132159"/>
                </a:moveTo>
                <a:cubicBezTo>
                  <a:pt x="69091" y="132159"/>
                  <a:pt x="64294" y="136957"/>
                  <a:pt x="64294" y="142875"/>
                </a:cubicBezTo>
                <a:cubicBezTo>
                  <a:pt x="64294" y="148793"/>
                  <a:pt x="69091" y="153591"/>
                  <a:pt x="75009" y="153591"/>
                </a:cubicBezTo>
                <a:cubicBezTo>
                  <a:pt x="80927" y="153591"/>
                  <a:pt x="85725" y="148793"/>
                  <a:pt x="85725" y="142875"/>
                </a:cubicBezTo>
                <a:cubicBezTo>
                  <a:pt x="85725" y="136957"/>
                  <a:pt x="80927" y="132159"/>
                  <a:pt x="75009" y="132159"/>
                </a:cubicBezTo>
                <a:moveTo>
                  <a:pt x="64294" y="182166"/>
                </a:moveTo>
                <a:cubicBezTo>
                  <a:pt x="64294" y="188104"/>
                  <a:pt x="69071" y="192881"/>
                  <a:pt x="75009" y="192881"/>
                </a:cubicBezTo>
                <a:lnTo>
                  <a:pt x="114300" y="192881"/>
                </a:lnTo>
                <a:cubicBezTo>
                  <a:pt x="120238" y="192881"/>
                  <a:pt x="125016" y="188104"/>
                  <a:pt x="125016" y="182166"/>
                </a:cubicBezTo>
                <a:cubicBezTo>
                  <a:pt x="125016" y="176227"/>
                  <a:pt x="120238" y="171450"/>
                  <a:pt x="114300" y="171450"/>
                </a:cubicBezTo>
                <a:lnTo>
                  <a:pt x="75009" y="171450"/>
                </a:lnTo>
                <a:cubicBezTo>
                  <a:pt x="69071" y="171450"/>
                  <a:pt x="64294" y="176227"/>
                  <a:pt x="64294" y="182166"/>
                </a:cubicBezTo>
                <a:moveTo>
                  <a:pt x="114300" y="92869"/>
                </a:moveTo>
                <a:cubicBezTo>
                  <a:pt x="108382" y="92869"/>
                  <a:pt x="103584" y="97666"/>
                  <a:pt x="103584" y="103584"/>
                </a:cubicBezTo>
                <a:cubicBezTo>
                  <a:pt x="103584" y="109502"/>
                  <a:pt x="108382" y="114300"/>
                  <a:pt x="114300" y="114300"/>
                </a:cubicBezTo>
                <a:cubicBezTo>
                  <a:pt x="120218" y="114300"/>
                  <a:pt x="125016" y="109502"/>
                  <a:pt x="125016" y="103584"/>
                </a:cubicBezTo>
                <a:cubicBezTo>
                  <a:pt x="125016" y="97666"/>
                  <a:pt x="120218" y="92869"/>
                  <a:pt x="114300" y="92869"/>
                </a:cubicBezTo>
                <a:moveTo>
                  <a:pt x="103584" y="142875"/>
                </a:moveTo>
                <a:cubicBezTo>
                  <a:pt x="103584" y="148793"/>
                  <a:pt x="108382" y="153591"/>
                  <a:pt x="114300" y="153591"/>
                </a:cubicBezTo>
                <a:cubicBezTo>
                  <a:pt x="120218" y="153591"/>
                  <a:pt x="125016" y="148793"/>
                  <a:pt x="125016" y="142875"/>
                </a:cubicBezTo>
                <a:cubicBezTo>
                  <a:pt x="125016" y="136957"/>
                  <a:pt x="120218" y="132159"/>
                  <a:pt x="114300" y="132159"/>
                </a:cubicBezTo>
                <a:cubicBezTo>
                  <a:pt x="108382" y="132159"/>
                  <a:pt x="103584" y="136957"/>
                  <a:pt x="103584" y="142875"/>
                </a:cubicBezTo>
                <a:moveTo>
                  <a:pt x="153591" y="92869"/>
                </a:moveTo>
                <a:cubicBezTo>
                  <a:pt x="147673" y="92869"/>
                  <a:pt x="142875" y="97666"/>
                  <a:pt x="142875" y="103584"/>
                </a:cubicBezTo>
                <a:cubicBezTo>
                  <a:pt x="142875" y="109502"/>
                  <a:pt x="147673" y="114300"/>
                  <a:pt x="153591" y="114300"/>
                </a:cubicBezTo>
                <a:cubicBezTo>
                  <a:pt x="159509" y="114300"/>
                  <a:pt x="164306" y="109502"/>
                  <a:pt x="164306" y="103584"/>
                </a:cubicBezTo>
                <a:cubicBezTo>
                  <a:pt x="164306" y="97666"/>
                  <a:pt x="159509" y="92869"/>
                  <a:pt x="153591" y="92869"/>
                </a:cubicBezTo>
                <a:moveTo>
                  <a:pt x="142875" y="142875"/>
                </a:moveTo>
                <a:cubicBezTo>
                  <a:pt x="142875" y="148793"/>
                  <a:pt x="147673" y="153591"/>
                  <a:pt x="153591" y="153591"/>
                </a:cubicBezTo>
                <a:cubicBezTo>
                  <a:pt x="159509" y="153591"/>
                  <a:pt x="164306" y="148793"/>
                  <a:pt x="164306" y="142875"/>
                </a:cubicBezTo>
                <a:cubicBezTo>
                  <a:pt x="164306" y="136957"/>
                  <a:pt x="159509" y="132159"/>
                  <a:pt x="153591" y="132159"/>
                </a:cubicBezTo>
                <a:cubicBezTo>
                  <a:pt x="147673" y="132159"/>
                  <a:pt x="142875" y="136957"/>
                  <a:pt x="142875" y="142875"/>
                </a:cubicBezTo>
                <a:moveTo>
                  <a:pt x="153591" y="171450"/>
                </a:moveTo>
                <a:cubicBezTo>
                  <a:pt x="147673" y="171450"/>
                  <a:pt x="142875" y="176248"/>
                  <a:pt x="142875" y="182166"/>
                </a:cubicBezTo>
                <a:cubicBezTo>
                  <a:pt x="142875" y="188084"/>
                  <a:pt x="147673" y="192881"/>
                  <a:pt x="153591" y="192881"/>
                </a:cubicBezTo>
                <a:cubicBezTo>
                  <a:pt x="159509" y="192881"/>
                  <a:pt x="164306" y="188084"/>
                  <a:pt x="164306" y="182166"/>
                </a:cubicBezTo>
                <a:cubicBezTo>
                  <a:pt x="164306" y="176248"/>
                  <a:pt x="159509" y="171450"/>
                  <a:pt x="153591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218" y="169352"/>
                </a:moveTo>
                <a:cubicBezTo>
                  <a:pt x="25450" y="166583"/>
                  <a:pt x="25450" y="162029"/>
                  <a:pt x="28218" y="159261"/>
                </a:cubicBezTo>
                <a:lnTo>
                  <a:pt x="45809" y="141670"/>
                </a:lnTo>
                <a:lnTo>
                  <a:pt x="59248" y="155109"/>
                </a:lnTo>
                <a:cubicBezTo>
                  <a:pt x="62017" y="157877"/>
                  <a:pt x="66571" y="157877"/>
                  <a:pt x="69339" y="155109"/>
                </a:cubicBezTo>
                <a:cubicBezTo>
                  <a:pt x="72107" y="152341"/>
                  <a:pt x="72107" y="147786"/>
                  <a:pt x="69339" y="145018"/>
                </a:cubicBezTo>
                <a:lnTo>
                  <a:pt x="55900" y="131579"/>
                </a:lnTo>
                <a:lnTo>
                  <a:pt x="74384" y="113095"/>
                </a:lnTo>
                <a:lnTo>
                  <a:pt x="87823" y="126534"/>
                </a:lnTo>
                <a:cubicBezTo>
                  <a:pt x="90592" y="129302"/>
                  <a:pt x="95146" y="129302"/>
                  <a:pt x="97914" y="126534"/>
                </a:cubicBezTo>
                <a:cubicBezTo>
                  <a:pt x="100682" y="123766"/>
                  <a:pt x="100682" y="119211"/>
                  <a:pt x="97914" y="116443"/>
                </a:cubicBezTo>
                <a:lnTo>
                  <a:pt x="84475" y="103004"/>
                </a:lnTo>
                <a:lnTo>
                  <a:pt x="102959" y="84520"/>
                </a:lnTo>
                <a:lnTo>
                  <a:pt x="116398" y="97959"/>
                </a:lnTo>
                <a:cubicBezTo>
                  <a:pt x="119166" y="100727"/>
                  <a:pt x="123721" y="100727"/>
                  <a:pt x="126489" y="97959"/>
                </a:cubicBezTo>
                <a:cubicBezTo>
                  <a:pt x="129257" y="95191"/>
                  <a:pt x="129257" y="90636"/>
                  <a:pt x="126489" y="87868"/>
                </a:cubicBezTo>
                <a:lnTo>
                  <a:pt x="113050" y="74429"/>
                </a:lnTo>
                <a:lnTo>
                  <a:pt x="131534" y="55945"/>
                </a:lnTo>
                <a:lnTo>
                  <a:pt x="144973" y="69384"/>
                </a:lnTo>
                <a:cubicBezTo>
                  <a:pt x="147741" y="72152"/>
                  <a:pt x="152296" y="72152"/>
                  <a:pt x="155064" y="69384"/>
                </a:cubicBezTo>
                <a:cubicBezTo>
                  <a:pt x="157832" y="66616"/>
                  <a:pt x="157832" y="62061"/>
                  <a:pt x="155064" y="59293"/>
                </a:cubicBezTo>
                <a:lnTo>
                  <a:pt x="141625" y="45854"/>
                </a:lnTo>
                <a:lnTo>
                  <a:pt x="159216" y="28262"/>
                </a:lnTo>
                <a:cubicBezTo>
                  <a:pt x="161984" y="25494"/>
                  <a:pt x="166538" y="25494"/>
                  <a:pt x="169307" y="28262"/>
                </a:cubicBezTo>
                <a:lnTo>
                  <a:pt x="200337" y="59293"/>
                </a:lnTo>
                <a:cubicBezTo>
                  <a:pt x="203105" y="62061"/>
                  <a:pt x="203105" y="66615"/>
                  <a:pt x="200337" y="69384"/>
                </a:cubicBezTo>
                <a:lnTo>
                  <a:pt x="69339" y="200382"/>
                </a:lnTo>
                <a:cubicBezTo>
                  <a:pt x="66570" y="203150"/>
                  <a:pt x="62016" y="203150"/>
                  <a:pt x="59248" y="200382"/>
                </a:cubicBezTo>
                <a:lnTo>
                  <a:pt x="28218" y="169352"/>
                </a:lnTo>
                <a:moveTo>
                  <a:pt x="44068" y="215518"/>
                </a:moveTo>
                <a:cubicBezTo>
                  <a:pt x="55230" y="226680"/>
                  <a:pt x="73313" y="226680"/>
                  <a:pt x="84475" y="215518"/>
                </a:cubicBezTo>
                <a:lnTo>
                  <a:pt x="215518" y="84519"/>
                </a:lnTo>
                <a:cubicBezTo>
                  <a:pt x="226680" y="73357"/>
                  <a:pt x="226680" y="55275"/>
                  <a:pt x="215518" y="44113"/>
                </a:cubicBezTo>
                <a:lnTo>
                  <a:pt x="184532" y="13082"/>
                </a:lnTo>
                <a:cubicBezTo>
                  <a:pt x="173370" y="1920"/>
                  <a:pt x="155287" y="1920"/>
                  <a:pt x="144125" y="13082"/>
                </a:cubicBezTo>
                <a:lnTo>
                  <a:pt x="13082" y="144080"/>
                </a:lnTo>
                <a:cubicBezTo>
                  <a:pt x="1920" y="155243"/>
                  <a:pt x="1920" y="173325"/>
                  <a:pt x="13082" y="184487"/>
                </a:cubicBezTo>
                <a:lnTo>
                  <a:pt x="44113" y="215518"/>
                </a:lnTo>
                <a:lnTo>
                  <a:pt x="44068" y="2155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1431"/>
                </a:moveTo>
                <a:lnTo>
                  <a:pt x="192881" y="21431"/>
                </a:lnTo>
                <a:cubicBezTo>
                  <a:pt x="196810" y="21431"/>
                  <a:pt x="200025" y="24646"/>
                  <a:pt x="200025" y="28575"/>
                </a:cubicBezTo>
                <a:lnTo>
                  <a:pt x="200025" y="200025"/>
                </a:lnTo>
                <a:cubicBezTo>
                  <a:pt x="200025" y="203954"/>
                  <a:pt x="196810" y="207169"/>
                  <a:pt x="192881" y="207169"/>
                </a:cubicBezTo>
                <a:lnTo>
                  <a:pt x="114300" y="207169"/>
                </a:lnTo>
                <a:lnTo>
                  <a:pt x="114300" y="21431"/>
                </a:lnTo>
                <a:moveTo>
                  <a:pt x="92869" y="21431"/>
                </a:moveTo>
                <a:lnTo>
                  <a:pt x="92869" y="207169"/>
                </a:lnTo>
                <a:lnTo>
                  <a:pt x="64294" y="207169"/>
                </a:lnTo>
                <a:cubicBezTo>
                  <a:pt x="60365" y="207169"/>
                  <a:pt x="57150" y="203954"/>
                  <a:pt x="57150" y="200025"/>
                </a:cubicBezTo>
                <a:lnTo>
                  <a:pt x="57150" y="185738"/>
                </a:lnTo>
                <a:lnTo>
                  <a:pt x="67866" y="185738"/>
                </a:lnTo>
                <a:cubicBezTo>
                  <a:pt x="73804" y="185738"/>
                  <a:pt x="78581" y="180960"/>
                  <a:pt x="78581" y="175022"/>
                </a:cubicBezTo>
                <a:cubicBezTo>
                  <a:pt x="78581" y="169084"/>
                  <a:pt x="73804" y="164306"/>
                  <a:pt x="67866" y="164306"/>
                </a:cubicBezTo>
                <a:lnTo>
                  <a:pt x="57150" y="164306"/>
                </a:lnTo>
                <a:lnTo>
                  <a:pt x="57150" y="125016"/>
                </a:lnTo>
                <a:lnTo>
                  <a:pt x="67866" y="125016"/>
                </a:lnTo>
                <a:cubicBezTo>
                  <a:pt x="73804" y="125016"/>
                  <a:pt x="78581" y="120238"/>
                  <a:pt x="78581" y="114300"/>
                </a:cubicBezTo>
                <a:cubicBezTo>
                  <a:pt x="78581" y="108362"/>
                  <a:pt x="73804" y="103584"/>
                  <a:pt x="67866" y="103584"/>
                </a:cubicBezTo>
                <a:lnTo>
                  <a:pt x="57150" y="103584"/>
                </a:lnTo>
                <a:lnTo>
                  <a:pt x="57150" y="64294"/>
                </a:lnTo>
                <a:lnTo>
                  <a:pt x="67866" y="64294"/>
                </a:lnTo>
                <a:cubicBezTo>
                  <a:pt x="73804" y="64294"/>
                  <a:pt x="78581" y="59516"/>
                  <a:pt x="78581" y="53578"/>
                </a:cubicBezTo>
                <a:cubicBezTo>
                  <a:pt x="78581" y="47640"/>
                  <a:pt x="73804" y="42863"/>
                  <a:pt x="67866" y="42863"/>
                </a:cubicBezTo>
                <a:lnTo>
                  <a:pt x="57150" y="42863"/>
                </a:lnTo>
                <a:lnTo>
                  <a:pt x="57150" y="28575"/>
                </a:lnTo>
                <a:cubicBezTo>
                  <a:pt x="57150" y="24646"/>
                  <a:pt x="60365" y="21431"/>
                  <a:pt x="64294" y="21431"/>
                </a:cubicBezTo>
                <a:lnTo>
                  <a:pt x="92869" y="21431"/>
                </a:lnTo>
                <a:moveTo>
                  <a:pt x="35719" y="185738"/>
                </a:moveTo>
                <a:lnTo>
                  <a:pt x="35719" y="200025"/>
                </a:lnTo>
                <a:cubicBezTo>
                  <a:pt x="35719" y="215786"/>
                  <a:pt x="48533" y="228600"/>
                  <a:pt x="64294" y="228600"/>
                </a:cubicBezTo>
                <a:lnTo>
                  <a:pt x="192881" y="228600"/>
                </a:lnTo>
                <a:cubicBezTo>
                  <a:pt x="208642" y="228600"/>
                  <a:pt x="221456" y="215786"/>
                  <a:pt x="221456" y="200025"/>
                </a:cubicBezTo>
                <a:lnTo>
                  <a:pt x="221456" y="28575"/>
                </a:lnTo>
                <a:cubicBezTo>
                  <a:pt x="221456" y="12814"/>
                  <a:pt x="208642" y="0"/>
                  <a:pt x="192881" y="0"/>
                </a:cubicBezTo>
                <a:lnTo>
                  <a:pt x="64294" y="0"/>
                </a:lnTo>
                <a:cubicBezTo>
                  <a:pt x="48533" y="0"/>
                  <a:pt x="35719" y="12814"/>
                  <a:pt x="35719" y="28575"/>
                </a:cubicBezTo>
                <a:lnTo>
                  <a:pt x="35719" y="42863"/>
                </a:lnTo>
                <a:lnTo>
                  <a:pt x="17859" y="42863"/>
                </a:lnTo>
                <a:cubicBezTo>
                  <a:pt x="11921" y="42863"/>
                  <a:pt x="7144" y="47640"/>
                  <a:pt x="7144" y="53578"/>
                </a:cubicBezTo>
                <a:cubicBezTo>
                  <a:pt x="7144" y="59516"/>
                  <a:pt x="11921" y="64294"/>
                  <a:pt x="17859" y="64294"/>
                </a:cubicBezTo>
                <a:lnTo>
                  <a:pt x="35719" y="64294"/>
                </a:lnTo>
                <a:lnTo>
                  <a:pt x="35719" y="103584"/>
                </a:lnTo>
                <a:lnTo>
                  <a:pt x="17859" y="103584"/>
                </a:lnTo>
                <a:cubicBezTo>
                  <a:pt x="11921" y="103584"/>
                  <a:pt x="7144" y="108362"/>
                  <a:pt x="7144" y="114300"/>
                </a:cubicBezTo>
                <a:cubicBezTo>
                  <a:pt x="7144" y="120238"/>
                  <a:pt x="11921" y="125016"/>
                  <a:pt x="17859" y="125016"/>
                </a:cubicBezTo>
                <a:lnTo>
                  <a:pt x="35719" y="125016"/>
                </a:lnTo>
                <a:lnTo>
                  <a:pt x="35719" y="164306"/>
                </a:lnTo>
                <a:lnTo>
                  <a:pt x="17859" y="164306"/>
                </a:lnTo>
                <a:cubicBezTo>
                  <a:pt x="11921" y="164306"/>
                  <a:pt x="7144" y="169084"/>
                  <a:pt x="7144" y="175022"/>
                </a:cubicBezTo>
                <a:cubicBezTo>
                  <a:pt x="7144" y="180960"/>
                  <a:pt x="11921" y="185738"/>
                  <a:pt x="17859" y="185738"/>
                </a:cubicBezTo>
                <a:lnTo>
                  <a:pt x="35719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42863"/>
                </a:moveTo>
                <a:lnTo>
                  <a:pt x="175736" y="42863"/>
                </a:lnTo>
                <a:cubicBezTo>
                  <a:pt x="178094" y="42863"/>
                  <a:pt x="180023" y="44791"/>
                  <a:pt x="180023" y="47149"/>
                </a:cubicBezTo>
                <a:lnTo>
                  <a:pt x="180023" y="68580"/>
                </a:lnTo>
                <a:lnTo>
                  <a:pt x="94297" y="68580"/>
                </a:lnTo>
                <a:lnTo>
                  <a:pt x="94297" y="47149"/>
                </a:lnTo>
                <a:cubicBezTo>
                  <a:pt x="94297" y="44791"/>
                  <a:pt x="96226" y="42863"/>
                  <a:pt x="98584" y="42863"/>
                </a:cubicBezTo>
                <a:lnTo>
                  <a:pt x="98584" y="42863"/>
                </a:lnTo>
                <a:moveTo>
                  <a:pt x="68580" y="47149"/>
                </a:moveTo>
                <a:lnTo>
                  <a:pt x="68580" y="68580"/>
                </a:lnTo>
                <a:lnTo>
                  <a:pt x="53525" y="68580"/>
                </a:lnTo>
                <a:cubicBezTo>
                  <a:pt x="46720" y="68580"/>
                  <a:pt x="40184" y="71313"/>
                  <a:pt x="35362" y="76135"/>
                </a:cubicBezTo>
                <a:lnTo>
                  <a:pt x="7555" y="103888"/>
                </a:lnTo>
                <a:cubicBezTo>
                  <a:pt x="2733" y="108710"/>
                  <a:pt x="0" y="115247"/>
                  <a:pt x="0" y="122051"/>
                </a:cubicBezTo>
                <a:lnTo>
                  <a:pt x="0" y="175736"/>
                </a:ln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175736"/>
                </a:lnTo>
                <a:lnTo>
                  <a:pt x="274320" y="122104"/>
                </a:lnTo>
                <a:cubicBezTo>
                  <a:pt x="274320" y="115300"/>
                  <a:pt x="271587" y="108763"/>
                  <a:pt x="266766" y="103941"/>
                </a:cubicBezTo>
                <a:lnTo>
                  <a:pt x="238958" y="76134"/>
                </a:lnTo>
                <a:cubicBezTo>
                  <a:pt x="234136" y="71312"/>
                  <a:pt x="227600" y="68580"/>
                  <a:pt x="220795" y="68580"/>
                </a:cubicBezTo>
                <a:lnTo>
                  <a:pt x="205740" y="68580"/>
                </a:lnTo>
                <a:lnTo>
                  <a:pt x="205740" y="47149"/>
                </a:lnTo>
                <a:cubicBezTo>
                  <a:pt x="205740" y="30593"/>
                  <a:pt x="192292" y="17145"/>
                  <a:pt x="175736" y="17145"/>
                </a:cubicBezTo>
                <a:lnTo>
                  <a:pt x="98584" y="17145"/>
                </a:lnTo>
                <a:cubicBezTo>
                  <a:pt x="82028" y="17145"/>
                  <a:pt x="68580" y="30593"/>
                  <a:pt x="68580" y="47149"/>
                </a:cubicBezTo>
                <a:lnTo>
                  <a:pt x="68580" y="47149"/>
                </a:lnTo>
                <a:moveTo>
                  <a:pt x="248603" y="162878"/>
                </a:moveTo>
                <a:lnTo>
                  <a:pt x="197168" y="162878"/>
                </a:lnTo>
                <a:lnTo>
                  <a:pt x="197168" y="154305"/>
                </a:lnTo>
                <a:cubicBezTo>
                  <a:pt x="197168" y="147179"/>
                  <a:pt x="191435" y="141446"/>
                  <a:pt x="184309" y="141446"/>
                </a:cubicBezTo>
                <a:cubicBezTo>
                  <a:pt x="177183" y="141446"/>
                  <a:pt x="171450" y="147179"/>
                  <a:pt x="171450" y="154305"/>
                </a:cubicBezTo>
                <a:lnTo>
                  <a:pt x="171450" y="162878"/>
                </a:lnTo>
                <a:lnTo>
                  <a:pt x="102870" y="162878"/>
                </a:lnTo>
                <a:lnTo>
                  <a:pt x="102870" y="154305"/>
                </a:lnTo>
                <a:cubicBezTo>
                  <a:pt x="102870" y="147179"/>
                  <a:pt x="97137" y="141446"/>
                  <a:pt x="90011" y="141446"/>
                </a:cubicBezTo>
                <a:cubicBezTo>
                  <a:pt x="82885" y="141446"/>
                  <a:pt x="77153" y="147179"/>
                  <a:pt x="77153" y="154305"/>
                </a:cubicBezTo>
                <a:lnTo>
                  <a:pt x="77153" y="162878"/>
                </a:lnTo>
                <a:lnTo>
                  <a:pt x="25718" y="162878"/>
                </a:lnTo>
                <a:lnTo>
                  <a:pt x="25718" y="122105"/>
                </a:lnTo>
                <a:lnTo>
                  <a:pt x="53525" y="94298"/>
                </a:lnTo>
                <a:lnTo>
                  <a:pt x="220796" y="94298"/>
                </a:lnTo>
                <a:lnTo>
                  <a:pt x="248603" y="122105"/>
                </a:lnTo>
                <a:lnTo>
                  <a:pt x="248603" y="162878"/>
                </a:lnTo>
                <a:moveTo>
                  <a:pt x="25718" y="188595"/>
                </a:moveTo>
                <a:lnTo>
                  <a:pt x="77153" y="188595"/>
                </a:lnTo>
                <a:lnTo>
                  <a:pt x="77153" y="197167"/>
                </a:lnTo>
                <a:cubicBezTo>
                  <a:pt x="77153" y="204293"/>
                  <a:pt x="82885" y="210026"/>
                  <a:pt x="90011" y="210026"/>
                </a:cubicBezTo>
                <a:cubicBezTo>
                  <a:pt x="97137" y="210026"/>
                  <a:pt x="102870" y="204293"/>
                  <a:pt x="102870" y="197167"/>
                </a:cubicBezTo>
                <a:lnTo>
                  <a:pt x="102870" y="188595"/>
                </a:lnTo>
                <a:lnTo>
                  <a:pt x="171450" y="188595"/>
                </a:lnTo>
                <a:lnTo>
                  <a:pt x="171450" y="197167"/>
                </a:lnTo>
                <a:cubicBezTo>
                  <a:pt x="171450" y="204293"/>
                  <a:pt x="177183" y="210026"/>
                  <a:pt x="184309" y="210026"/>
                </a:cubicBezTo>
                <a:cubicBezTo>
                  <a:pt x="191435" y="210026"/>
                  <a:pt x="197168" y="204293"/>
                  <a:pt x="197168" y="197167"/>
                </a:cubicBezTo>
                <a:lnTo>
                  <a:pt x="197168" y="188595"/>
                </a:lnTo>
                <a:lnTo>
                  <a:pt x="248603" y="188595"/>
                </a:lnTo>
                <a:lnTo>
                  <a:pt x="248603" y="222885"/>
                </a:lnTo>
                <a:cubicBezTo>
                  <a:pt x="248603" y="227600"/>
                  <a:pt x="244745" y="231458"/>
                  <a:pt x="240030" y="231458"/>
                </a:cubicBezTo>
                <a:lnTo>
                  <a:pt x="34290" y="231458"/>
                </a:lnTo>
                <a:cubicBezTo>
                  <a:pt x="29575" y="231458"/>
                  <a:pt x="25718" y="227600"/>
                  <a:pt x="25718" y="222885"/>
                </a:cubicBezTo>
                <a:lnTo>
                  <a:pt x="25718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3264" y="103875"/>
                </a:moveTo>
                <a:lnTo>
                  <a:pt x="170409" y="121020"/>
                </a:lnTo>
                <a:cubicBezTo>
                  <a:pt x="175391" y="126056"/>
                  <a:pt x="181928" y="128521"/>
                  <a:pt x="188518" y="128574"/>
                </a:cubicBezTo>
                <a:cubicBezTo>
                  <a:pt x="199823" y="128574"/>
                  <a:pt x="214664" y="121341"/>
                  <a:pt x="227737" y="105696"/>
                </a:cubicBezTo>
                <a:cubicBezTo>
                  <a:pt x="240542" y="90319"/>
                  <a:pt x="248579" y="70281"/>
                  <a:pt x="248579" y="51422"/>
                </a:cubicBezTo>
                <a:cubicBezTo>
                  <a:pt x="248579" y="37224"/>
                  <a:pt x="237060" y="25704"/>
                  <a:pt x="222862" y="25704"/>
                </a:cubicBezTo>
                <a:cubicBezTo>
                  <a:pt x="204002" y="25704"/>
                  <a:pt x="183964" y="33741"/>
                  <a:pt x="168587" y="46546"/>
                </a:cubicBezTo>
                <a:cubicBezTo>
                  <a:pt x="152942" y="59619"/>
                  <a:pt x="145709" y="74460"/>
                  <a:pt x="145709" y="85765"/>
                </a:cubicBezTo>
                <a:cubicBezTo>
                  <a:pt x="145709" y="92355"/>
                  <a:pt x="148227" y="98892"/>
                  <a:pt x="153264" y="103875"/>
                </a:cubicBezTo>
                <a:lnTo>
                  <a:pt x="153264" y="103875"/>
                </a:lnTo>
                <a:moveTo>
                  <a:pt x="134565" y="121555"/>
                </a:moveTo>
                <a:cubicBezTo>
                  <a:pt x="124867" y="111590"/>
                  <a:pt x="120045" y="98731"/>
                  <a:pt x="119992" y="85819"/>
                </a:cubicBezTo>
                <a:cubicBezTo>
                  <a:pt x="119992" y="42849"/>
                  <a:pt x="171427" y="-13"/>
                  <a:pt x="222862" y="-13"/>
                </a:cubicBezTo>
                <a:cubicBezTo>
                  <a:pt x="251258" y="-13"/>
                  <a:pt x="274297" y="23025"/>
                  <a:pt x="274297" y="51422"/>
                </a:cubicBezTo>
                <a:cubicBezTo>
                  <a:pt x="274297" y="102857"/>
                  <a:pt x="231434" y="154292"/>
                  <a:pt x="188464" y="154292"/>
                </a:cubicBezTo>
                <a:cubicBezTo>
                  <a:pt x="175552" y="154292"/>
                  <a:pt x="162640" y="149416"/>
                  <a:pt x="152728" y="139718"/>
                </a:cubicBezTo>
                <a:lnTo>
                  <a:pt x="21944" y="270556"/>
                </a:lnTo>
                <a:cubicBezTo>
                  <a:pt x="16907" y="275592"/>
                  <a:pt x="8763" y="275592"/>
                  <a:pt x="3781" y="270556"/>
                </a:cubicBezTo>
                <a:cubicBezTo>
                  <a:pt x="-1202" y="265520"/>
                  <a:pt x="-1256" y="257376"/>
                  <a:pt x="3781" y="252393"/>
                </a:cubicBezTo>
                <a:lnTo>
                  <a:pt x="134565" y="12155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11" name="Image 0" descr="/tmp/tmp-1-a5NtjyZBN2F7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1331758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 the foundation level, students can explore simple scenarios like measuring ingredients for a recipe.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 they progress, they can investigate more complex situations, such as calculating the cost of materials for a DIY project.</a:t>
            </a:r>
            <a:endParaRPr lang="en-US" sz="1091" dirty="0"/>
          </a:p>
        </p:txBody>
      </p:sp>
      <p:sp>
        <p:nvSpPr>
          <p:cNvPr id="18" name="Text 15"/>
          <p:cNvSpPr/>
          <p:nvPr/>
        </p:nvSpPr>
        <p:spPr>
          <a:xfrm>
            <a:off x="1331758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Research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331758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Applications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8"/>
              </a:spcBef>
              <a:buNone/>
            </a:pPr>
            <a:r>
              <a:rPr lang="en-US" sz="1145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widely used in various measurement applications, such as lengths and weights.</a:t>
            </a:r>
            <a:endParaRPr lang="en-US" sz="1145" dirty="0"/>
          </a:p>
          <a:p>
            <a:pPr algn="l" marL="0" indent="0">
              <a:lnSpc>
                <a:spcPct val="90000"/>
              </a:lnSpc>
              <a:spcBef>
                <a:spcPts val="818"/>
              </a:spcBef>
              <a:buNone/>
            </a:pPr>
            <a:r>
              <a:rPr lang="en-US" sz="1145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measurements are fundamental in fields like construction and manufacturing.</a:t>
            </a:r>
            <a:endParaRPr lang="en-US" sz="1145" dirty="0"/>
          </a:p>
        </p:txBody>
      </p:sp>
      <p:sp>
        <p:nvSpPr>
          <p:cNvPr id="21" name="Text 18"/>
          <p:cNvSpPr/>
          <p:nvPr/>
        </p:nvSpPr>
        <p:spPr>
          <a:xfrm>
            <a:off x="1331758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Calculations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331758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play a crucial role in finance, particularly in calculating interest rates.</a:t>
            </a:r>
            <a:endParaRPr lang="en-US" sz="1323" dirty="0"/>
          </a:p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concepts helps in making informed financial decisions.</a:t>
            </a:r>
            <a:endParaRPr lang="en-US" sz="1323" dirty="0"/>
          </a:p>
        </p:txBody>
      </p:sp>
      <p:sp>
        <p:nvSpPr>
          <p:cNvPr id="23" name="Text 20"/>
          <p:cNvSpPr/>
          <p:nvPr/>
        </p:nvSpPr>
        <p:spPr>
          <a:xfrm>
            <a:off x="1331758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Measurements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331758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38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essential in cooking, especially when measuring ingredients.</a:t>
            </a:r>
            <a:endParaRPr lang="en-US" sz="1386" dirty="0"/>
          </a:p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38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measurements can make a significant difference in the outcome of a recipe.</a:t>
            </a:r>
            <a:endParaRPr lang="en-US" sz="13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1993" y="60543"/>
                </a:moveTo>
                <a:cubicBezTo>
                  <a:pt x="237030" y="55507"/>
                  <a:pt x="237030" y="47363"/>
                  <a:pt x="231993" y="42380"/>
                </a:cubicBezTo>
                <a:cubicBezTo>
                  <a:pt x="226957" y="37398"/>
                  <a:pt x="218813" y="37344"/>
                  <a:pt x="213830" y="42380"/>
                </a:cubicBezTo>
                <a:lnTo>
                  <a:pt x="42327" y="213777"/>
                </a:lnTo>
                <a:cubicBezTo>
                  <a:pt x="37290" y="218813"/>
                  <a:pt x="37290" y="226957"/>
                  <a:pt x="42327" y="231940"/>
                </a:cubicBezTo>
                <a:cubicBezTo>
                  <a:pt x="47363" y="236922"/>
                  <a:pt x="55507" y="236976"/>
                  <a:pt x="60490" y="231940"/>
                </a:cubicBezTo>
                <a:lnTo>
                  <a:pt x="231993" y="60543"/>
                </a:lnTo>
                <a:moveTo>
                  <a:pt x="94298" y="68580"/>
                </a:moveTo>
                <a:cubicBezTo>
                  <a:pt x="94298" y="54377"/>
                  <a:pt x="82783" y="42863"/>
                  <a:pt x="68580" y="42863"/>
                </a:cubicBezTo>
                <a:cubicBezTo>
                  <a:pt x="54377" y="42863"/>
                  <a:pt x="42863" y="54377"/>
                  <a:pt x="42863" y="68580"/>
                </a:cubicBezTo>
                <a:cubicBezTo>
                  <a:pt x="42863" y="82783"/>
                  <a:pt x="54377" y="94298"/>
                  <a:pt x="68580" y="94298"/>
                </a:cubicBezTo>
                <a:cubicBezTo>
                  <a:pt x="82783" y="94298"/>
                  <a:pt x="94298" y="82783"/>
                  <a:pt x="94298" y="68580"/>
                </a:cubicBezTo>
                <a:moveTo>
                  <a:pt x="231458" y="205740"/>
                </a:moveTo>
                <a:cubicBezTo>
                  <a:pt x="231458" y="191537"/>
                  <a:pt x="219943" y="180023"/>
                  <a:pt x="205740" y="180023"/>
                </a:cubicBezTo>
                <a:cubicBezTo>
                  <a:pt x="191537" y="180023"/>
                  <a:pt x="180023" y="191537"/>
                  <a:pt x="180023" y="205740"/>
                </a:cubicBezTo>
                <a:cubicBezTo>
                  <a:pt x="180023" y="219943"/>
                  <a:pt x="191537" y="231458"/>
                  <a:pt x="205740" y="231458"/>
                </a:cubicBezTo>
                <a:cubicBezTo>
                  <a:pt x="219943" y="231458"/>
                  <a:pt x="231458" y="219943"/>
                  <a:pt x="231458" y="2057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11" name="Image 0" descr="/tmp/tmp-1-xiiuinC75YDr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375900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fractions and decimals can be tricky.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with visual aids can enhance understanding.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375900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Errors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375900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Difficulty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375900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decimal places can be challenging.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misplaced decimal can change a number's value significantly.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375900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Equivalent Misunderstanding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4375900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Equivalent fractions are different fractions that represent the same value.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students find it challenging to recognize these fractions.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375900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Confusion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4375900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often confuse fractions with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lead to mistakes in calculations.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62802" y="5419793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skills foster critical thinking and creativity.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apply their knowledge in various contexts.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62802" y="5087561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162802" y="3902918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Focus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4235150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foundation level targets essential skills and concepts.</a:t>
            </a:r>
            <a:endParaRPr lang="en-US" sz="1376" dirty="0"/>
          </a:p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establishes a base for future learning.</a:t>
            </a:r>
            <a:endParaRPr lang="en-US" sz="1376" dirty="0"/>
          </a:p>
        </p:txBody>
      </p:sp>
      <p:sp>
        <p:nvSpPr>
          <p:cNvPr id="13" name="Text 11"/>
          <p:cNvSpPr/>
          <p:nvPr/>
        </p:nvSpPr>
        <p:spPr>
          <a:xfrm>
            <a:off x="1331759" y="5041105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31759" y="5373337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 involves tests and projects.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evaluate performance at the end of a unit.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3829434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Methods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31759" y="4161666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 includes quizzes and class discussions.</a:t>
            </a:r>
            <a:endParaRPr lang="en-US" sz="1280" dirty="0"/>
          </a:p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offer ongoing feedback to improve learning.</a:t>
            </a:r>
            <a:endParaRPr lang="en-US" sz="1280" dirty="0"/>
          </a:p>
        </p:txBody>
      </p:sp>
      <p:pic>
        <p:nvPicPr>
          <p:cNvPr id="17" name="Image 0" descr="/tmp/tmp-1-XORCrOb1XTdH-.jpg">    </p:cNvPr>
          <p:cNvPicPr>
            <a:picLocks noChangeAspect="1"/>
          </p:cNvPicPr>
          <p:nvPr/>
        </p:nvPicPr>
        <p:blipFill>
          <a:blip r:embed="rId2"/>
          <a:srcRect l="0" r="0" t="37632" b="37632"/>
          <a:stretch/>
        </p:blipFill>
        <p:spPr>
          <a:xfrm>
            <a:off x="548640" y="1571183"/>
            <a:ext cx="11094657" cy="18288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8640" y="1571183"/>
            <a:ext cx="11094657" cy="1828800"/>
          </a:xfrm>
          <a:custGeom>
            <a:avLst/>
            <a:gdLst/>
            <a:ahLst/>
            <a:cxnLst/>
            <a:rect l="l" t="t" r="r" b="b"/>
            <a:pathLst>
              <a:path w="11094657" h="1828800">
                <a:moveTo>
                  <a:pt x="0" y="1828800"/>
                </a:moveTo>
                <a:lnTo>
                  <a:pt x="0" y="0"/>
                </a:lnTo>
                <a:lnTo>
                  <a:pt x="11094657" y="0"/>
                </a:lnTo>
                <a:lnTo>
                  <a:pt x="11094657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48640" y="548639"/>
            <a:ext cx="11136581" cy="696501"/>
          </a:xfrm>
          <a:custGeom>
            <a:avLst/>
            <a:gdLst/>
            <a:ahLst/>
            <a:cxnLst/>
            <a:rect l="l" t="t" r="r" b="b"/>
            <a:pathLst>
              <a:path w="11136581" h="696501">
                <a:moveTo>
                  <a:pt x="0" y="696501"/>
                </a:moveTo>
                <a:lnTo>
                  <a:pt x="0" y="0"/>
                </a:lnTo>
                <a:lnTo>
                  <a:pt x="11136581" y="0"/>
                </a:lnTo>
                <a:lnTo>
                  <a:pt x="11136581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6516843" y="52085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685800" y="51620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6516843" y="402391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685800" y="395042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ElBJX4lEWQze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46720" cy="696501"/>
          </a:xfrm>
          <a:custGeom>
            <a:avLst/>
            <a:gdLst/>
            <a:ahLst/>
            <a:cxnLst/>
            <a:rect l="l" t="t" r="r" b="b"/>
            <a:pathLst>
              <a:path w="8046720" h="696501">
                <a:moveTo>
                  <a:pt x="0" y="696501"/>
                </a:moveTo>
                <a:lnTo>
                  <a:pt x="0" y="0"/>
                </a:lnTo>
                <a:lnTo>
                  <a:pt x="8046720" y="0"/>
                </a:lnTo>
                <a:lnTo>
                  <a:pt x="8046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430664" y="4779814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 for Learning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430664" y="5236331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grasp of basic math concepts is vital for future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applicable in many real-world situations.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1430664" y="3207745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Skills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30664" y="3664262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establishes a foundation for advanced math studies.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these skills is crucial for success in various mathematical topics.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1430664" y="1624826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 Fundamentals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2081343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fundamental in mathematics.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for problem-solving and daily applications.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8594" y="78581"/>
                </a:moveTo>
                <a:lnTo>
                  <a:pt x="178594" y="200025"/>
                </a:lnTo>
                <a:cubicBezTo>
                  <a:pt x="178594" y="203954"/>
                  <a:pt x="175379" y="207169"/>
                  <a:pt x="171450" y="207169"/>
                </a:cubicBezTo>
                <a:lnTo>
                  <a:pt x="57150" y="207169"/>
                </a:lnTo>
                <a:cubicBezTo>
                  <a:pt x="53221" y="207169"/>
                  <a:pt x="50006" y="203954"/>
                  <a:pt x="50006" y="200025"/>
                </a:cubicBezTo>
                <a:lnTo>
                  <a:pt x="50006" y="78581"/>
                </a:lnTo>
                <a:lnTo>
                  <a:pt x="178594" y="78581"/>
                </a:lnTo>
                <a:moveTo>
                  <a:pt x="178594" y="57150"/>
                </a:moveTo>
                <a:lnTo>
                  <a:pt x="50006" y="57150"/>
                </a:lnTo>
                <a:lnTo>
                  <a:pt x="50006" y="28575"/>
                </a:lnTo>
                <a:cubicBezTo>
                  <a:pt x="50006" y="24646"/>
                  <a:pt x="53221" y="21431"/>
                  <a:pt x="57150" y="21431"/>
                </a:cubicBezTo>
                <a:lnTo>
                  <a:pt x="171450" y="21431"/>
                </a:lnTo>
                <a:cubicBezTo>
                  <a:pt x="175379" y="21431"/>
                  <a:pt x="178594" y="24646"/>
                  <a:pt x="178594" y="28575"/>
                </a:cubicBezTo>
                <a:lnTo>
                  <a:pt x="178594" y="57150"/>
                </a:lnTo>
                <a:moveTo>
                  <a:pt x="200025" y="57150"/>
                </a:moveTo>
                <a:lnTo>
                  <a:pt x="200025" y="28575"/>
                </a:lnTo>
                <a:cubicBezTo>
                  <a:pt x="200025" y="12814"/>
                  <a:pt x="187211" y="0"/>
                  <a:pt x="171450" y="0"/>
                </a:cubicBezTo>
                <a:lnTo>
                  <a:pt x="57150" y="0"/>
                </a:lnTo>
                <a:cubicBezTo>
                  <a:pt x="41389" y="0"/>
                  <a:pt x="28575" y="12814"/>
                  <a:pt x="28575" y="28575"/>
                </a:cubicBezTo>
                <a:lnTo>
                  <a:pt x="28575" y="57150"/>
                </a:lnTo>
                <a:lnTo>
                  <a:pt x="28575" y="67866"/>
                </a:lnTo>
                <a:lnTo>
                  <a:pt x="28575" y="78581"/>
                </a:lnTo>
                <a:lnTo>
                  <a:pt x="28575" y="200025"/>
                </a:lnTo>
                <a:cubicBezTo>
                  <a:pt x="28575" y="215786"/>
                  <a:pt x="41389" y="228600"/>
                  <a:pt x="57150" y="228600"/>
                </a:cubicBezTo>
                <a:lnTo>
                  <a:pt x="171450" y="228600"/>
                </a:lnTo>
                <a:cubicBezTo>
                  <a:pt x="187211" y="228600"/>
                  <a:pt x="200025" y="215786"/>
                  <a:pt x="200025" y="200025"/>
                </a:cubicBezTo>
                <a:lnTo>
                  <a:pt x="200025" y="78581"/>
                </a:lnTo>
                <a:lnTo>
                  <a:pt x="200025" y="67866"/>
                </a:lnTo>
                <a:lnTo>
                  <a:pt x="200025" y="57150"/>
                </a:lnTo>
                <a:moveTo>
                  <a:pt x="64294" y="103584"/>
                </a:moveTo>
                <a:cubicBezTo>
                  <a:pt x="64294" y="109502"/>
                  <a:pt x="69091" y="114300"/>
                  <a:pt x="75009" y="114300"/>
                </a:cubicBezTo>
                <a:cubicBezTo>
                  <a:pt x="80927" y="114300"/>
                  <a:pt x="85725" y="109502"/>
                  <a:pt x="85725" y="103584"/>
                </a:cubicBezTo>
                <a:cubicBezTo>
                  <a:pt x="85725" y="97666"/>
                  <a:pt x="80927" y="92869"/>
                  <a:pt x="75009" y="92869"/>
                </a:cubicBezTo>
                <a:cubicBezTo>
                  <a:pt x="69091" y="92869"/>
                  <a:pt x="64294" y="97666"/>
                  <a:pt x="64294" y="103584"/>
                </a:cubicBezTo>
                <a:moveTo>
                  <a:pt x="75009" y="132159"/>
                </a:moveTo>
                <a:cubicBezTo>
                  <a:pt x="69091" y="132159"/>
                  <a:pt x="64294" y="136957"/>
                  <a:pt x="64294" y="142875"/>
                </a:cubicBezTo>
                <a:cubicBezTo>
                  <a:pt x="64294" y="148793"/>
                  <a:pt x="69091" y="153591"/>
                  <a:pt x="75009" y="153591"/>
                </a:cubicBezTo>
                <a:cubicBezTo>
                  <a:pt x="80927" y="153591"/>
                  <a:pt x="85725" y="148793"/>
                  <a:pt x="85725" y="142875"/>
                </a:cubicBezTo>
                <a:cubicBezTo>
                  <a:pt x="85725" y="136957"/>
                  <a:pt x="80927" y="132159"/>
                  <a:pt x="75009" y="132159"/>
                </a:cubicBezTo>
                <a:moveTo>
                  <a:pt x="64294" y="182166"/>
                </a:moveTo>
                <a:cubicBezTo>
                  <a:pt x="64294" y="188104"/>
                  <a:pt x="69071" y="192881"/>
                  <a:pt x="75009" y="192881"/>
                </a:cubicBezTo>
                <a:lnTo>
                  <a:pt x="114300" y="192881"/>
                </a:lnTo>
                <a:cubicBezTo>
                  <a:pt x="120238" y="192881"/>
                  <a:pt x="125016" y="188104"/>
                  <a:pt x="125016" y="182166"/>
                </a:cubicBezTo>
                <a:cubicBezTo>
                  <a:pt x="125016" y="176227"/>
                  <a:pt x="120238" y="171450"/>
                  <a:pt x="114300" y="171450"/>
                </a:cubicBezTo>
                <a:lnTo>
                  <a:pt x="75009" y="171450"/>
                </a:lnTo>
                <a:cubicBezTo>
                  <a:pt x="69071" y="171450"/>
                  <a:pt x="64294" y="176227"/>
                  <a:pt x="64294" y="182166"/>
                </a:cubicBezTo>
                <a:moveTo>
                  <a:pt x="114300" y="92869"/>
                </a:moveTo>
                <a:cubicBezTo>
                  <a:pt x="108382" y="92869"/>
                  <a:pt x="103584" y="97666"/>
                  <a:pt x="103584" y="103584"/>
                </a:cubicBezTo>
                <a:cubicBezTo>
                  <a:pt x="103584" y="109502"/>
                  <a:pt x="108382" y="114300"/>
                  <a:pt x="114300" y="114300"/>
                </a:cubicBezTo>
                <a:cubicBezTo>
                  <a:pt x="120218" y="114300"/>
                  <a:pt x="125016" y="109502"/>
                  <a:pt x="125016" y="103584"/>
                </a:cubicBezTo>
                <a:cubicBezTo>
                  <a:pt x="125016" y="97666"/>
                  <a:pt x="120218" y="92869"/>
                  <a:pt x="114300" y="92869"/>
                </a:cubicBezTo>
                <a:moveTo>
                  <a:pt x="103584" y="142875"/>
                </a:moveTo>
                <a:cubicBezTo>
                  <a:pt x="103584" y="148793"/>
                  <a:pt x="108382" y="153591"/>
                  <a:pt x="114300" y="153591"/>
                </a:cubicBezTo>
                <a:cubicBezTo>
                  <a:pt x="120218" y="153591"/>
                  <a:pt x="125016" y="148793"/>
                  <a:pt x="125016" y="142875"/>
                </a:cubicBezTo>
                <a:cubicBezTo>
                  <a:pt x="125016" y="136957"/>
                  <a:pt x="120218" y="132159"/>
                  <a:pt x="114300" y="132159"/>
                </a:cubicBezTo>
                <a:cubicBezTo>
                  <a:pt x="108382" y="132159"/>
                  <a:pt x="103584" y="136957"/>
                  <a:pt x="103584" y="142875"/>
                </a:cubicBezTo>
                <a:moveTo>
                  <a:pt x="153591" y="92869"/>
                </a:moveTo>
                <a:cubicBezTo>
                  <a:pt x="147673" y="92869"/>
                  <a:pt x="142875" y="97666"/>
                  <a:pt x="142875" y="103584"/>
                </a:cubicBezTo>
                <a:cubicBezTo>
                  <a:pt x="142875" y="109502"/>
                  <a:pt x="147673" y="114300"/>
                  <a:pt x="153591" y="114300"/>
                </a:cubicBezTo>
                <a:cubicBezTo>
                  <a:pt x="159509" y="114300"/>
                  <a:pt x="164306" y="109502"/>
                  <a:pt x="164306" y="103584"/>
                </a:cubicBezTo>
                <a:cubicBezTo>
                  <a:pt x="164306" y="97666"/>
                  <a:pt x="159509" y="92869"/>
                  <a:pt x="153591" y="92869"/>
                </a:cubicBezTo>
                <a:moveTo>
                  <a:pt x="142875" y="142875"/>
                </a:moveTo>
                <a:cubicBezTo>
                  <a:pt x="142875" y="148793"/>
                  <a:pt x="147673" y="153591"/>
                  <a:pt x="153591" y="153591"/>
                </a:cubicBezTo>
                <a:cubicBezTo>
                  <a:pt x="159509" y="153591"/>
                  <a:pt x="164306" y="148793"/>
                  <a:pt x="164306" y="142875"/>
                </a:cubicBezTo>
                <a:cubicBezTo>
                  <a:pt x="164306" y="136957"/>
                  <a:pt x="159509" y="132159"/>
                  <a:pt x="153591" y="132159"/>
                </a:cubicBezTo>
                <a:cubicBezTo>
                  <a:pt x="147673" y="132159"/>
                  <a:pt x="142875" y="136957"/>
                  <a:pt x="142875" y="142875"/>
                </a:cubicBezTo>
                <a:moveTo>
                  <a:pt x="153591" y="171450"/>
                </a:moveTo>
                <a:cubicBezTo>
                  <a:pt x="147673" y="171450"/>
                  <a:pt x="142875" y="176248"/>
                  <a:pt x="142875" y="182166"/>
                </a:cubicBezTo>
                <a:cubicBezTo>
                  <a:pt x="142875" y="188084"/>
                  <a:pt x="147673" y="192881"/>
                  <a:pt x="153591" y="192881"/>
                </a:cubicBezTo>
                <a:cubicBezTo>
                  <a:pt x="159509" y="192881"/>
                  <a:pt x="164306" y="188084"/>
                  <a:pt x="164306" y="182166"/>
                </a:cubicBezTo>
                <a:cubicBezTo>
                  <a:pt x="164306" y="176248"/>
                  <a:pt x="159509" y="171450"/>
                  <a:pt x="153591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373" y="161006"/>
                </a:moveTo>
                <a:lnTo>
                  <a:pt x="6103" y="195877"/>
                </a:lnTo>
                <a:lnTo>
                  <a:pt x="567" y="214718"/>
                </a:lnTo>
                <a:cubicBezTo>
                  <a:pt x="-549" y="218513"/>
                  <a:pt x="478" y="222576"/>
                  <a:pt x="3246" y="225345"/>
                </a:cubicBezTo>
                <a:cubicBezTo>
                  <a:pt x="6014" y="228113"/>
                  <a:pt x="10077" y="229140"/>
                  <a:pt x="13828" y="228068"/>
                </a:cubicBezTo>
                <a:lnTo>
                  <a:pt x="32714" y="222487"/>
                </a:lnTo>
                <a:lnTo>
                  <a:pt x="67584" y="212218"/>
                </a:lnTo>
                <a:cubicBezTo>
                  <a:pt x="72228" y="210879"/>
                  <a:pt x="76559" y="208646"/>
                  <a:pt x="80354" y="205744"/>
                </a:cubicBezTo>
                <a:lnTo>
                  <a:pt x="80488" y="205833"/>
                </a:lnTo>
                <a:lnTo>
                  <a:pt x="80711" y="205476"/>
                </a:lnTo>
                <a:cubicBezTo>
                  <a:pt x="81336" y="204985"/>
                  <a:pt x="81917" y="204494"/>
                  <a:pt x="82497" y="204003"/>
                </a:cubicBezTo>
                <a:cubicBezTo>
                  <a:pt x="83122" y="203467"/>
                  <a:pt x="83702" y="202886"/>
                  <a:pt x="84283" y="202306"/>
                </a:cubicBezTo>
                <a:lnTo>
                  <a:pt x="220104" y="66530"/>
                </a:lnTo>
                <a:cubicBezTo>
                  <a:pt x="229881" y="56752"/>
                  <a:pt x="231087" y="41706"/>
                  <a:pt x="223765" y="30588"/>
                </a:cubicBezTo>
                <a:cubicBezTo>
                  <a:pt x="222738" y="29025"/>
                  <a:pt x="221488" y="27507"/>
                  <a:pt x="220104" y="26123"/>
                </a:cubicBezTo>
                <a:lnTo>
                  <a:pt x="202512" y="8487"/>
                </a:lnTo>
                <a:cubicBezTo>
                  <a:pt x="191350" y="-2675"/>
                  <a:pt x="173267" y="-2675"/>
                  <a:pt x="162105" y="8487"/>
                </a:cubicBezTo>
                <a:lnTo>
                  <a:pt x="26285" y="144308"/>
                </a:lnTo>
                <a:cubicBezTo>
                  <a:pt x="25168" y="145424"/>
                  <a:pt x="24097" y="146629"/>
                  <a:pt x="23115" y="147880"/>
                </a:cubicBezTo>
                <a:lnTo>
                  <a:pt x="22757" y="148103"/>
                </a:lnTo>
                <a:lnTo>
                  <a:pt x="22847" y="148237"/>
                </a:lnTo>
                <a:cubicBezTo>
                  <a:pt x="19944" y="152032"/>
                  <a:pt x="17757" y="156363"/>
                  <a:pt x="16373" y="161006"/>
                </a:cubicBezTo>
                <a:lnTo>
                  <a:pt x="16373" y="161006"/>
                </a:lnTo>
                <a:moveTo>
                  <a:pt x="171124" y="85148"/>
                </a:moveTo>
                <a:lnTo>
                  <a:pt x="88256" y="168016"/>
                </a:lnTo>
                <a:lnTo>
                  <a:pt x="66111" y="162479"/>
                </a:lnTo>
                <a:lnTo>
                  <a:pt x="60574" y="140334"/>
                </a:lnTo>
                <a:lnTo>
                  <a:pt x="143442" y="57466"/>
                </a:lnTo>
                <a:lnTo>
                  <a:pt x="171124" y="85148"/>
                </a:lnTo>
                <a:moveTo>
                  <a:pt x="43429" y="160113"/>
                </a:moveTo>
                <a:lnTo>
                  <a:pt x="46867" y="173954"/>
                </a:lnTo>
                <a:cubicBezTo>
                  <a:pt x="47805" y="177794"/>
                  <a:pt x="50841" y="180785"/>
                  <a:pt x="54681" y="181768"/>
                </a:cubicBezTo>
                <a:lnTo>
                  <a:pt x="68522" y="185206"/>
                </a:lnTo>
                <a:lnTo>
                  <a:pt x="65218" y="190206"/>
                </a:lnTo>
                <a:cubicBezTo>
                  <a:pt x="64057" y="190831"/>
                  <a:pt x="62851" y="191367"/>
                  <a:pt x="61601" y="191724"/>
                </a:cubicBezTo>
                <a:lnTo>
                  <a:pt x="51154" y="194805"/>
                </a:lnTo>
                <a:lnTo>
                  <a:pt x="26642" y="201949"/>
                </a:lnTo>
                <a:lnTo>
                  <a:pt x="33830" y="177481"/>
                </a:lnTo>
                <a:lnTo>
                  <a:pt x="36911" y="167034"/>
                </a:lnTo>
                <a:cubicBezTo>
                  <a:pt x="37268" y="165783"/>
                  <a:pt x="37804" y="164533"/>
                  <a:pt x="38429" y="163417"/>
                </a:cubicBezTo>
                <a:lnTo>
                  <a:pt x="43429" y="160113"/>
                </a:lnTo>
                <a:moveTo>
                  <a:pt x="140897" y="97516"/>
                </a:moveTo>
                <a:cubicBezTo>
                  <a:pt x="143665" y="94748"/>
                  <a:pt x="143665" y="90194"/>
                  <a:pt x="140897" y="87425"/>
                </a:cubicBezTo>
                <a:cubicBezTo>
                  <a:pt x="138129" y="84657"/>
                  <a:pt x="133575" y="84657"/>
                  <a:pt x="130807" y="87425"/>
                </a:cubicBezTo>
                <a:lnTo>
                  <a:pt x="87944" y="130288"/>
                </a:lnTo>
                <a:cubicBezTo>
                  <a:pt x="85176" y="133056"/>
                  <a:pt x="85176" y="137610"/>
                  <a:pt x="87944" y="140378"/>
                </a:cubicBezTo>
                <a:cubicBezTo>
                  <a:pt x="90712" y="143147"/>
                  <a:pt x="95266" y="143147"/>
                  <a:pt x="98035" y="140378"/>
                </a:cubicBezTo>
                <a:lnTo>
                  <a:pt x="140897" y="975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3200" y="44450"/>
                </a:moveTo>
                <a:cubicBezTo>
                  <a:pt x="206693" y="44450"/>
                  <a:pt x="209550" y="47308"/>
                  <a:pt x="209550" y="50800"/>
                </a:cubicBezTo>
                <a:lnTo>
                  <a:pt x="209550" y="95250"/>
                </a:lnTo>
                <a:lnTo>
                  <a:pt x="177800" y="95250"/>
                </a:lnTo>
                <a:lnTo>
                  <a:pt x="177800" y="82550"/>
                </a:lnTo>
                <a:lnTo>
                  <a:pt x="180975" y="82550"/>
                </a:lnTo>
                <a:cubicBezTo>
                  <a:pt x="186253" y="82550"/>
                  <a:pt x="190500" y="78304"/>
                  <a:pt x="190500" y="73025"/>
                </a:cubicBezTo>
                <a:cubicBezTo>
                  <a:pt x="190500" y="67747"/>
                  <a:pt x="186253" y="63500"/>
                  <a:pt x="180975" y="63500"/>
                </a:cubicBezTo>
                <a:lnTo>
                  <a:pt x="177800" y="63500"/>
                </a:lnTo>
                <a:lnTo>
                  <a:pt x="177800" y="44450"/>
                </a:lnTo>
                <a:lnTo>
                  <a:pt x="203200" y="44450"/>
                </a:lnTo>
                <a:moveTo>
                  <a:pt x="165100" y="63500"/>
                </a:moveTo>
                <a:lnTo>
                  <a:pt x="161925" y="63500"/>
                </a:lnTo>
                <a:cubicBezTo>
                  <a:pt x="156647" y="63500"/>
                  <a:pt x="152400" y="67747"/>
                  <a:pt x="152400" y="73025"/>
                </a:cubicBezTo>
                <a:cubicBezTo>
                  <a:pt x="152400" y="78304"/>
                  <a:pt x="156647" y="82550"/>
                  <a:pt x="161925" y="82550"/>
                </a:cubicBezTo>
                <a:lnTo>
                  <a:pt x="165100" y="82550"/>
                </a:lnTo>
                <a:lnTo>
                  <a:pt x="165100" y="95250"/>
                </a:lnTo>
                <a:lnTo>
                  <a:pt x="114300" y="95250"/>
                </a:lnTo>
                <a:lnTo>
                  <a:pt x="114300" y="82550"/>
                </a:lnTo>
                <a:lnTo>
                  <a:pt x="117475" y="82550"/>
                </a:lnTo>
                <a:cubicBezTo>
                  <a:pt x="122753" y="82550"/>
                  <a:pt x="127000" y="78304"/>
                  <a:pt x="127000" y="73025"/>
                </a:cubicBezTo>
                <a:cubicBezTo>
                  <a:pt x="127000" y="67747"/>
                  <a:pt x="122753" y="63500"/>
                  <a:pt x="117475" y="63500"/>
                </a:cubicBezTo>
                <a:lnTo>
                  <a:pt x="114300" y="63500"/>
                </a:lnTo>
                <a:lnTo>
                  <a:pt x="114300" y="44450"/>
                </a:lnTo>
                <a:lnTo>
                  <a:pt x="165100" y="44450"/>
                </a:lnTo>
                <a:lnTo>
                  <a:pt x="165100" y="63500"/>
                </a:lnTo>
                <a:moveTo>
                  <a:pt x="101600" y="63500"/>
                </a:moveTo>
                <a:lnTo>
                  <a:pt x="98425" y="63500"/>
                </a:lnTo>
                <a:cubicBezTo>
                  <a:pt x="93147" y="63500"/>
                  <a:pt x="88900" y="67747"/>
                  <a:pt x="88900" y="73025"/>
                </a:cubicBezTo>
                <a:cubicBezTo>
                  <a:pt x="88900" y="78304"/>
                  <a:pt x="93147" y="82550"/>
                  <a:pt x="98425" y="82550"/>
                </a:cubicBezTo>
                <a:lnTo>
                  <a:pt x="101600" y="82550"/>
                </a:lnTo>
                <a:lnTo>
                  <a:pt x="101600" y="95250"/>
                </a:lnTo>
                <a:lnTo>
                  <a:pt x="63500" y="95250"/>
                </a:lnTo>
                <a:lnTo>
                  <a:pt x="63500" y="82550"/>
                </a:lnTo>
                <a:lnTo>
                  <a:pt x="66675" y="82550"/>
                </a:lnTo>
                <a:cubicBezTo>
                  <a:pt x="71953" y="82550"/>
                  <a:pt x="76200" y="78304"/>
                  <a:pt x="76200" y="73025"/>
                </a:cubicBezTo>
                <a:cubicBezTo>
                  <a:pt x="76200" y="67747"/>
                  <a:pt x="71953" y="63500"/>
                  <a:pt x="66675" y="63500"/>
                </a:cubicBezTo>
                <a:lnTo>
                  <a:pt x="63500" y="63500"/>
                </a:lnTo>
                <a:lnTo>
                  <a:pt x="63500" y="44450"/>
                </a:lnTo>
                <a:lnTo>
                  <a:pt x="101600" y="44450"/>
                </a:lnTo>
                <a:lnTo>
                  <a:pt x="101600" y="63500"/>
                </a:lnTo>
                <a:moveTo>
                  <a:pt x="50800" y="63500"/>
                </a:moveTo>
                <a:lnTo>
                  <a:pt x="47625" y="63500"/>
                </a:lnTo>
                <a:cubicBezTo>
                  <a:pt x="42347" y="63500"/>
                  <a:pt x="38100" y="67747"/>
                  <a:pt x="38100" y="73025"/>
                </a:cubicBezTo>
                <a:cubicBezTo>
                  <a:pt x="38100" y="78304"/>
                  <a:pt x="42347" y="82550"/>
                  <a:pt x="47625" y="82550"/>
                </a:cubicBezTo>
                <a:lnTo>
                  <a:pt x="50800" y="82550"/>
                </a:lnTo>
                <a:lnTo>
                  <a:pt x="50800" y="95250"/>
                </a:lnTo>
                <a:lnTo>
                  <a:pt x="19050" y="95250"/>
                </a:lnTo>
                <a:lnTo>
                  <a:pt x="19050" y="50800"/>
                </a:lnTo>
                <a:cubicBezTo>
                  <a:pt x="19050" y="47307"/>
                  <a:pt x="21908" y="44450"/>
                  <a:pt x="25400" y="44450"/>
                </a:cubicBezTo>
                <a:lnTo>
                  <a:pt x="50800" y="44450"/>
                </a:lnTo>
                <a:lnTo>
                  <a:pt x="50800" y="63500"/>
                </a:lnTo>
                <a:moveTo>
                  <a:pt x="19050" y="177800"/>
                </a:moveTo>
                <a:lnTo>
                  <a:pt x="19050" y="107950"/>
                </a:lnTo>
                <a:lnTo>
                  <a:pt x="50800" y="107950"/>
                </a:lnTo>
                <a:lnTo>
                  <a:pt x="50800" y="117475"/>
                </a:lnTo>
                <a:lnTo>
                  <a:pt x="47625" y="117475"/>
                </a:lnTo>
                <a:cubicBezTo>
                  <a:pt x="42347" y="117475"/>
                  <a:pt x="38100" y="121722"/>
                  <a:pt x="38100" y="127000"/>
                </a:cubicBezTo>
                <a:cubicBezTo>
                  <a:pt x="38100" y="132279"/>
                  <a:pt x="42347" y="136525"/>
                  <a:pt x="47625" y="136525"/>
                </a:cubicBezTo>
                <a:lnTo>
                  <a:pt x="50800" y="136525"/>
                </a:lnTo>
                <a:lnTo>
                  <a:pt x="50800" y="146050"/>
                </a:lnTo>
                <a:lnTo>
                  <a:pt x="47625" y="146050"/>
                </a:lnTo>
                <a:cubicBezTo>
                  <a:pt x="42347" y="146050"/>
                  <a:pt x="38100" y="150297"/>
                  <a:pt x="38100" y="155575"/>
                </a:cubicBezTo>
                <a:cubicBezTo>
                  <a:pt x="38100" y="160854"/>
                  <a:pt x="42347" y="165100"/>
                  <a:pt x="47625" y="165100"/>
                </a:cubicBezTo>
                <a:lnTo>
                  <a:pt x="50800" y="165100"/>
                </a:lnTo>
                <a:lnTo>
                  <a:pt x="50800" y="184150"/>
                </a:lnTo>
                <a:lnTo>
                  <a:pt x="25400" y="184150"/>
                </a:lnTo>
                <a:cubicBezTo>
                  <a:pt x="21907" y="184150"/>
                  <a:pt x="19050" y="181293"/>
                  <a:pt x="19050" y="177800"/>
                </a:cubicBezTo>
                <a:lnTo>
                  <a:pt x="19050" y="177800"/>
                </a:lnTo>
                <a:moveTo>
                  <a:pt x="63500" y="165100"/>
                </a:moveTo>
                <a:lnTo>
                  <a:pt x="66675" y="165100"/>
                </a:lnTo>
                <a:cubicBezTo>
                  <a:pt x="71953" y="165100"/>
                  <a:pt x="76200" y="160853"/>
                  <a:pt x="76200" y="155575"/>
                </a:cubicBezTo>
                <a:cubicBezTo>
                  <a:pt x="76200" y="150296"/>
                  <a:pt x="71953" y="146050"/>
                  <a:pt x="66675" y="146050"/>
                </a:cubicBezTo>
                <a:lnTo>
                  <a:pt x="63500" y="146050"/>
                </a:lnTo>
                <a:lnTo>
                  <a:pt x="63500" y="136525"/>
                </a:lnTo>
                <a:lnTo>
                  <a:pt x="66675" y="136525"/>
                </a:lnTo>
                <a:cubicBezTo>
                  <a:pt x="71953" y="136525"/>
                  <a:pt x="76200" y="132278"/>
                  <a:pt x="76200" y="127000"/>
                </a:cubicBezTo>
                <a:cubicBezTo>
                  <a:pt x="76200" y="121721"/>
                  <a:pt x="71953" y="117475"/>
                  <a:pt x="66675" y="117475"/>
                </a:cubicBezTo>
                <a:lnTo>
                  <a:pt x="63500" y="117475"/>
                </a:lnTo>
                <a:lnTo>
                  <a:pt x="63500" y="107950"/>
                </a:lnTo>
                <a:lnTo>
                  <a:pt x="101600" y="107950"/>
                </a:lnTo>
                <a:lnTo>
                  <a:pt x="101600" y="117475"/>
                </a:lnTo>
                <a:lnTo>
                  <a:pt x="98425" y="117475"/>
                </a:lnTo>
                <a:cubicBezTo>
                  <a:pt x="93147" y="117475"/>
                  <a:pt x="88900" y="121721"/>
                  <a:pt x="88900" y="127000"/>
                </a:cubicBezTo>
                <a:cubicBezTo>
                  <a:pt x="88900" y="132278"/>
                  <a:pt x="93147" y="136525"/>
                  <a:pt x="98425" y="136525"/>
                </a:cubicBezTo>
                <a:lnTo>
                  <a:pt x="101600" y="136525"/>
                </a:lnTo>
                <a:lnTo>
                  <a:pt x="101600" y="146050"/>
                </a:lnTo>
                <a:lnTo>
                  <a:pt x="98425" y="146050"/>
                </a:lnTo>
                <a:cubicBezTo>
                  <a:pt x="93147" y="146050"/>
                  <a:pt x="88900" y="150296"/>
                  <a:pt x="88900" y="155575"/>
                </a:cubicBezTo>
                <a:cubicBezTo>
                  <a:pt x="88900" y="160853"/>
                  <a:pt x="93147" y="165100"/>
                  <a:pt x="98425" y="165100"/>
                </a:cubicBezTo>
                <a:lnTo>
                  <a:pt x="101600" y="165100"/>
                </a:lnTo>
                <a:lnTo>
                  <a:pt x="101600" y="184150"/>
                </a:lnTo>
                <a:lnTo>
                  <a:pt x="63500" y="184150"/>
                </a:lnTo>
                <a:lnTo>
                  <a:pt x="63500" y="165100"/>
                </a:lnTo>
                <a:moveTo>
                  <a:pt x="114300" y="136525"/>
                </a:moveTo>
                <a:lnTo>
                  <a:pt x="117475" y="136525"/>
                </a:lnTo>
                <a:cubicBezTo>
                  <a:pt x="122753" y="136525"/>
                  <a:pt x="127000" y="132278"/>
                  <a:pt x="127000" y="127000"/>
                </a:cubicBezTo>
                <a:cubicBezTo>
                  <a:pt x="127000" y="121721"/>
                  <a:pt x="122753" y="117475"/>
                  <a:pt x="117475" y="117475"/>
                </a:cubicBezTo>
                <a:lnTo>
                  <a:pt x="114300" y="117475"/>
                </a:lnTo>
                <a:lnTo>
                  <a:pt x="114300" y="107950"/>
                </a:lnTo>
                <a:lnTo>
                  <a:pt x="165100" y="107950"/>
                </a:lnTo>
                <a:lnTo>
                  <a:pt x="165100" y="146050"/>
                </a:lnTo>
                <a:lnTo>
                  <a:pt x="161925" y="146050"/>
                </a:lnTo>
                <a:cubicBezTo>
                  <a:pt x="156647" y="146050"/>
                  <a:pt x="152400" y="150296"/>
                  <a:pt x="152400" y="155575"/>
                </a:cubicBezTo>
                <a:cubicBezTo>
                  <a:pt x="152400" y="160853"/>
                  <a:pt x="156647" y="165100"/>
                  <a:pt x="161925" y="165100"/>
                </a:cubicBezTo>
                <a:lnTo>
                  <a:pt x="165100" y="165100"/>
                </a:lnTo>
                <a:lnTo>
                  <a:pt x="165100" y="184150"/>
                </a:lnTo>
                <a:lnTo>
                  <a:pt x="114300" y="184150"/>
                </a:lnTo>
                <a:lnTo>
                  <a:pt x="114300" y="165100"/>
                </a:lnTo>
                <a:lnTo>
                  <a:pt x="117475" y="165100"/>
                </a:lnTo>
                <a:cubicBezTo>
                  <a:pt x="122753" y="165100"/>
                  <a:pt x="127000" y="160853"/>
                  <a:pt x="127000" y="155575"/>
                </a:cubicBezTo>
                <a:cubicBezTo>
                  <a:pt x="127000" y="150296"/>
                  <a:pt x="122753" y="146050"/>
                  <a:pt x="117475" y="146050"/>
                </a:cubicBezTo>
                <a:lnTo>
                  <a:pt x="114300" y="146050"/>
                </a:lnTo>
                <a:lnTo>
                  <a:pt x="114300" y="136525"/>
                </a:lnTo>
                <a:moveTo>
                  <a:pt x="177800" y="165100"/>
                </a:moveTo>
                <a:lnTo>
                  <a:pt x="180975" y="165100"/>
                </a:lnTo>
                <a:cubicBezTo>
                  <a:pt x="186253" y="165100"/>
                  <a:pt x="190500" y="160853"/>
                  <a:pt x="190500" y="155575"/>
                </a:cubicBezTo>
                <a:cubicBezTo>
                  <a:pt x="190500" y="150296"/>
                  <a:pt x="186253" y="146050"/>
                  <a:pt x="180975" y="146050"/>
                </a:cubicBezTo>
                <a:lnTo>
                  <a:pt x="177800" y="146050"/>
                </a:lnTo>
                <a:lnTo>
                  <a:pt x="177800" y="107950"/>
                </a:lnTo>
                <a:lnTo>
                  <a:pt x="209550" y="107950"/>
                </a:lnTo>
                <a:lnTo>
                  <a:pt x="209550" y="177800"/>
                </a:lnTo>
                <a:cubicBezTo>
                  <a:pt x="209550" y="181292"/>
                  <a:pt x="206693" y="184150"/>
                  <a:pt x="203200" y="184150"/>
                </a:cubicBezTo>
                <a:lnTo>
                  <a:pt x="177800" y="184150"/>
                </a:lnTo>
                <a:lnTo>
                  <a:pt x="177800" y="165100"/>
                </a:lnTo>
                <a:moveTo>
                  <a:pt x="25400" y="25400"/>
                </a:moveTo>
                <a:cubicBezTo>
                  <a:pt x="11390" y="25400"/>
                  <a:pt x="0" y="36790"/>
                  <a:pt x="0" y="50800"/>
                </a:cubicBezTo>
                <a:lnTo>
                  <a:pt x="0" y="177800"/>
                </a:lnTo>
                <a:cubicBezTo>
                  <a:pt x="0" y="191810"/>
                  <a:pt x="11390" y="203200"/>
                  <a:pt x="25400" y="203200"/>
                </a:cubicBezTo>
                <a:lnTo>
                  <a:pt x="203200" y="203200"/>
                </a:lnTo>
                <a:cubicBezTo>
                  <a:pt x="217210" y="203200"/>
                  <a:pt x="228600" y="191810"/>
                  <a:pt x="228600" y="177800"/>
                </a:cubicBezTo>
                <a:lnTo>
                  <a:pt x="228600" y="50800"/>
                </a:lnTo>
                <a:cubicBezTo>
                  <a:pt x="228600" y="36790"/>
                  <a:pt x="217210" y="25400"/>
                  <a:pt x="203200" y="25400"/>
                </a:cubicBezTo>
                <a:lnTo>
                  <a:pt x="25400" y="254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explores how fractions and decimals are used in everyday tasks like cooking and budgeting.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apply these concepts in practical scenarios.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Uses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covers the multiplication and division of fractions, including rules for simplification.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exercises to master these operations.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Multiplying &amp; Dividing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teaches how to add and subtract fractions by finding a common denominator.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with various examples to reinforce your understanding.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&amp; Subtracting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548639"/>
            <a:ext cx="11088717" cy="696501"/>
          </a:xfrm>
          <a:custGeom>
            <a:avLst/>
            <a:gdLst/>
            <a:ahLst/>
            <a:cxnLst/>
            <a:rect l="l" t="t" r="r" b="b"/>
            <a:pathLst>
              <a:path w="11088717" h="696501">
                <a:moveTo>
                  <a:pt x="0" y="696501"/>
                </a:moveTo>
                <a:lnTo>
                  <a:pt x="0" y="0"/>
                </a:lnTo>
                <a:lnTo>
                  <a:pt x="11088717" y="0"/>
                </a:lnTo>
                <a:lnTo>
                  <a:pt x="11088717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Evaluation</a:t>
            </a:r>
            <a:endParaRPr lang="en-US" sz="2400" dirty="0"/>
          </a:p>
        </p:txBody>
      </p:sp>
      <p:pic>
        <p:nvPicPr>
          <p:cNvPr id="6" name="Image 0" descr="/tmp/tmp-1-KjbQcBFTxQFB-.jpg">    </p:cNvPr>
          <p:cNvPicPr>
            <a:picLocks noChangeAspect="1"/>
          </p:cNvPicPr>
          <p:nvPr/>
        </p:nvPicPr>
        <p:blipFill>
          <a:blip r:embed="rId2"/>
          <a:srcRect l="0" r="0" t="37611" b="37611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39" y="1457226"/>
            <a:ext cx="11088718" cy="1828800"/>
          </a:xfrm>
          <a:custGeom>
            <a:avLst/>
            <a:gdLst/>
            <a:ahLst/>
            <a:cxnLst/>
            <a:rect l="l" t="t" r="r" b="b"/>
            <a:pathLst>
              <a:path w="11088718" h="1828800">
                <a:moveTo>
                  <a:pt x="0" y="1828800"/>
                </a:moveTo>
                <a:lnTo>
                  <a:pt x="0" y="0"/>
                </a:lnTo>
                <a:lnTo>
                  <a:pt x="11088718" y="0"/>
                </a:lnTo>
                <a:lnTo>
                  <a:pt x="11088718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36956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There is a need for more differentiated instruction to cater to diverse learning styles.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lessons could benefit from incorporating more hands-on activities.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436957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Improvement Areas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502999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showed significant improvement in their ability to apply the concepts learned.</a:t>
            </a:r>
            <a:endParaRPr lang="en-US" sz="1272" dirty="0"/>
          </a:p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assessments indicate that the majority are on track to meet learning objectives.</a:t>
            </a:r>
            <a:endParaRPr lang="en-US" sz="1272" dirty="0"/>
          </a:p>
        </p:txBody>
      </p:sp>
      <p:sp>
        <p:nvSpPr>
          <p:cNvPr id="14" name="Text 11"/>
          <p:cNvSpPr/>
          <p:nvPr/>
        </p:nvSpPr>
        <p:spPr>
          <a:xfrm>
            <a:off x="4502999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 Progress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69042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was effective in engaging students and facilitating discussion.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Most students demonstrated a clear understanding of the key concepts.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69042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Effectiveness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2153" y="35719"/>
                </a:moveTo>
                <a:lnTo>
                  <a:pt x="146447" y="35719"/>
                </a:lnTo>
                <a:cubicBezTo>
                  <a:pt x="148411" y="35719"/>
                  <a:pt x="150019" y="37326"/>
                  <a:pt x="150019" y="39291"/>
                </a:cubicBezTo>
                <a:lnTo>
                  <a:pt x="150019" y="57150"/>
                </a:lnTo>
                <a:lnTo>
                  <a:pt x="78581" y="57150"/>
                </a:lnTo>
                <a:lnTo>
                  <a:pt x="78581" y="39291"/>
                </a:lnTo>
                <a:cubicBezTo>
                  <a:pt x="78581" y="37326"/>
                  <a:pt x="80189" y="35719"/>
                  <a:pt x="82153" y="35719"/>
                </a:cubicBezTo>
                <a:moveTo>
                  <a:pt x="57150" y="39291"/>
                </a:moveTo>
                <a:lnTo>
                  <a:pt x="57150" y="57150"/>
                </a:lnTo>
                <a:lnTo>
                  <a:pt x="44604" y="57150"/>
                </a:lnTo>
                <a:cubicBezTo>
                  <a:pt x="38933" y="57150"/>
                  <a:pt x="33486" y="59427"/>
                  <a:pt x="29468" y="63445"/>
                </a:cubicBezTo>
                <a:lnTo>
                  <a:pt x="6295" y="86573"/>
                </a:lnTo>
                <a:cubicBezTo>
                  <a:pt x="2277" y="90592"/>
                  <a:pt x="0" y="96039"/>
                  <a:pt x="0" y="101709"/>
                </a:cubicBezTo>
                <a:lnTo>
                  <a:pt x="0" y="146447"/>
                </a:lnTo>
                <a:lnTo>
                  <a:pt x="0" y="185738"/>
                </a:lnTo>
                <a:cubicBezTo>
                  <a:pt x="0" y="201499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9"/>
                  <a:pt x="228600" y="185738"/>
                </a:cubicBezTo>
                <a:lnTo>
                  <a:pt x="228600" y="146447"/>
                </a:lnTo>
                <a:lnTo>
                  <a:pt x="228600" y="101754"/>
                </a:lnTo>
                <a:cubicBezTo>
                  <a:pt x="228600" y="96084"/>
                  <a:pt x="226323" y="90636"/>
                  <a:pt x="222305" y="86618"/>
                </a:cubicBezTo>
                <a:lnTo>
                  <a:pt x="199132" y="63446"/>
                </a:lnTo>
                <a:cubicBezTo>
                  <a:pt x="195114" y="59427"/>
                  <a:pt x="189667" y="57150"/>
                  <a:pt x="183996" y="57150"/>
                </a:cubicBezTo>
                <a:lnTo>
                  <a:pt x="171450" y="57150"/>
                </a:lnTo>
                <a:lnTo>
                  <a:pt x="171450" y="39291"/>
                </a:lnTo>
                <a:cubicBezTo>
                  <a:pt x="171450" y="25494"/>
                  <a:pt x="160243" y="14288"/>
                  <a:pt x="146447" y="14288"/>
                </a:cubicBezTo>
                <a:lnTo>
                  <a:pt x="82153" y="14288"/>
                </a:lnTo>
                <a:cubicBezTo>
                  <a:pt x="68357" y="14288"/>
                  <a:pt x="57150" y="25494"/>
                  <a:pt x="57150" y="39291"/>
                </a:cubicBezTo>
                <a:lnTo>
                  <a:pt x="57150" y="39291"/>
                </a:lnTo>
                <a:moveTo>
                  <a:pt x="207169" y="135731"/>
                </a:moveTo>
                <a:lnTo>
                  <a:pt x="164306" y="135731"/>
                </a:lnTo>
                <a:lnTo>
                  <a:pt x="164306" y="128588"/>
                </a:lnTo>
                <a:cubicBezTo>
                  <a:pt x="164306" y="122649"/>
                  <a:pt x="159529" y="117872"/>
                  <a:pt x="153591" y="117872"/>
                </a:cubicBezTo>
                <a:cubicBezTo>
                  <a:pt x="147652" y="117872"/>
                  <a:pt x="142875" y="122649"/>
                  <a:pt x="142875" y="128588"/>
                </a:cubicBezTo>
                <a:lnTo>
                  <a:pt x="142875" y="135731"/>
                </a:lnTo>
                <a:lnTo>
                  <a:pt x="85725" y="135731"/>
                </a:lnTo>
                <a:lnTo>
                  <a:pt x="85725" y="128588"/>
                </a:lnTo>
                <a:cubicBezTo>
                  <a:pt x="85725" y="122649"/>
                  <a:pt x="80948" y="117872"/>
                  <a:pt x="75009" y="117872"/>
                </a:cubicBezTo>
                <a:cubicBezTo>
                  <a:pt x="69071" y="117872"/>
                  <a:pt x="64294" y="122649"/>
                  <a:pt x="64294" y="128588"/>
                </a:cubicBezTo>
                <a:lnTo>
                  <a:pt x="64294" y="135731"/>
                </a:lnTo>
                <a:lnTo>
                  <a:pt x="21431" y="135731"/>
                </a:lnTo>
                <a:lnTo>
                  <a:pt x="21431" y="101754"/>
                </a:lnTo>
                <a:lnTo>
                  <a:pt x="44604" y="78581"/>
                </a:lnTo>
                <a:lnTo>
                  <a:pt x="183996" y="78581"/>
                </a:lnTo>
                <a:lnTo>
                  <a:pt x="207169" y="101754"/>
                </a:lnTo>
                <a:lnTo>
                  <a:pt x="207169" y="135731"/>
                </a:lnTo>
                <a:moveTo>
                  <a:pt x="21431" y="157163"/>
                </a:moveTo>
                <a:lnTo>
                  <a:pt x="64294" y="157163"/>
                </a:lnTo>
                <a:lnTo>
                  <a:pt x="64294" y="164306"/>
                </a:lnTo>
                <a:cubicBezTo>
                  <a:pt x="64294" y="170245"/>
                  <a:pt x="69071" y="175022"/>
                  <a:pt x="75009" y="175022"/>
                </a:cubicBezTo>
                <a:cubicBezTo>
                  <a:pt x="80948" y="175022"/>
                  <a:pt x="85725" y="170245"/>
                  <a:pt x="85725" y="164306"/>
                </a:cubicBezTo>
                <a:lnTo>
                  <a:pt x="85725" y="157163"/>
                </a:lnTo>
                <a:lnTo>
                  <a:pt x="142875" y="157163"/>
                </a:lnTo>
                <a:lnTo>
                  <a:pt x="142875" y="164306"/>
                </a:lnTo>
                <a:cubicBezTo>
                  <a:pt x="142875" y="170245"/>
                  <a:pt x="147652" y="175022"/>
                  <a:pt x="153591" y="175022"/>
                </a:cubicBezTo>
                <a:cubicBezTo>
                  <a:pt x="159529" y="175022"/>
                  <a:pt x="164306" y="170245"/>
                  <a:pt x="164306" y="164306"/>
                </a:cubicBezTo>
                <a:lnTo>
                  <a:pt x="164306" y="157163"/>
                </a:lnTo>
                <a:lnTo>
                  <a:pt x="207169" y="157163"/>
                </a:lnTo>
                <a:lnTo>
                  <a:pt x="207169" y="185738"/>
                </a:lnTo>
                <a:cubicBezTo>
                  <a:pt x="207169" y="189667"/>
                  <a:pt x="203954" y="192881"/>
                  <a:pt x="200025" y="192881"/>
                </a:cubicBezTo>
                <a:lnTo>
                  <a:pt x="28575" y="192881"/>
                </a:lnTo>
                <a:cubicBezTo>
                  <a:pt x="24646" y="192881"/>
                  <a:pt x="21431" y="189667"/>
                  <a:pt x="21431" y="185738"/>
                </a:cubicBezTo>
                <a:lnTo>
                  <a:pt x="21431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1444" y="35719"/>
                </a:moveTo>
                <a:lnTo>
                  <a:pt x="121444" y="192881"/>
                </a:lnTo>
                <a:lnTo>
                  <a:pt x="107156" y="192881"/>
                </a:lnTo>
                <a:lnTo>
                  <a:pt x="107156" y="35719"/>
                </a:lnTo>
                <a:lnTo>
                  <a:pt x="121444" y="35719"/>
                </a:lnTo>
                <a:moveTo>
                  <a:pt x="107156" y="14288"/>
                </a:moveTo>
                <a:cubicBezTo>
                  <a:pt x="95324" y="14288"/>
                  <a:pt x="85725" y="23887"/>
                  <a:pt x="85725" y="35719"/>
                </a:cubicBezTo>
                <a:lnTo>
                  <a:pt x="85725" y="192881"/>
                </a:lnTo>
                <a:cubicBezTo>
                  <a:pt x="85725" y="204713"/>
                  <a:pt x="95324" y="214313"/>
                  <a:pt x="107156" y="214313"/>
                </a:cubicBezTo>
                <a:lnTo>
                  <a:pt x="121444" y="214313"/>
                </a:lnTo>
                <a:cubicBezTo>
                  <a:pt x="133276" y="214313"/>
                  <a:pt x="142875" y="204713"/>
                  <a:pt x="142875" y="192881"/>
                </a:cubicBezTo>
                <a:lnTo>
                  <a:pt x="142875" y="35719"/>
                </a:lnTo>
                <a:cubicBezTo>
                  <a:pt x="142875" y="23887"/>
                  <a:pt x="133276" y="14288"/>
                  <a:pt x="121444" y="14288"/>
                </a:cubicBezTo>
                <a:lnTo>
                  <a:pt x="107156" y="14288"/>
                </a:lnTo>
                <a:moveTo>
                  <a:pt x="50006" y="121444"/>
                </a:moveTo>
                <a:lnTo>
                  <a:pt x="50006" y="192881"/>
                </a:lnTo>
                <a:lnTo>
                  <a:pt x="35719" y="192881"/>
                </a:lnTo>
                <a:lnTo>
                  <a:pt x="35719" y="121444"/>
                </a:lnTo>
                <a:lnTo>
                  <a:pt x="50006" y="121444"/>
                </a:lnTo>
                <a:moveTo>
                  <a:pt x="35719" y="100013"/>
                </a:moveTo>
                <a:cubicBezTo>
                  <a:pt x="23887" y="100013"/>
                  <a:pt x="14288" y="109612"/>
                  <a:pt x="14288" y="121444"/>
                </a:cubicBezTo>
                <a:lnTo>
                  <a:pt x="14288" y="192881"/>
                </a:lnTo>
                <a:cubicBezTo>
                  <a:pt x="14288" y="204713"/>
                  <a:pt x="23887" y="214313"/>
                  <a:pt x="35719" y="214313"/>
                </a:cubicBezTo>
                <a:lnTo>
                  <a:pt x="50006" y="214313"/>
                </a:lnTo>
                <a:cubicBezTo>
                  <a:pt x="61838" y="214313"/>
                  <a:pt x="71438" y="204713"/>
                  <a:pt x="71438" y="192881"/>
                </a:cubicBezTo>
                <a:lnTo>
                  <a:pt x="71438" y="121444"/>
                </a:lnTo>
                <a:cubicBezTo>
                  <a:pt x="71438" y="109612"/>
                  <a:pt x="61838" y="100013"/>
                  <a:pt x="50006" y="100013"/>
                </a:cubicBezTo>
                <a:lnTo>
                  <a:pt x="35719" y="100013"/>
                </a:lnTo>
                <a:moveTo>
                  <a:pt x="178594" y="64294"/>
                </a:moveTo>
                <a:lnTo>
                  <a:pt x="192881" y="64294"/>
                </a:lnTo>
                <a:lnTo>
                  <a:pt x="192881" y="192881"/>
                </a:lnTo>
                <a:lnTo>
                  <a:pt x="178594" y="192881"/>
                </a:lnTo>
                <a:lnTo>
                  <a:pt x="178594" y="64294"/>
                </a:lnTo>
                <a:moveTo>
                  <a:pt x="157163" y="64294"/>
                </a:moveTo>
                <a:lnTo>
                  <a:pt x="157163" y="192881"/>
                </a:lnTo>
                <a:cubicBezTo>
                  <a:pt x="157163" y="204713"/>
                  <a:pt x="166762" y="214313"/>
                  <a:pt x="178594" y="214313"/>
                </a:cubicBezTo>
                <a:lnTo>
                  <a:pt x="192881" y="214313"/>
                </a:lnTo>
                <a:cubicBezTo>
                  <a:pt x="204713" y="214313"/>
                  <a:pt x="214313" y="204713"/>
                  <a:pt x="214313" y="192881"/>
                </a:cubicBezTo>
                <a:lnTo>
                  <a:pt x="214313" y="64294"/>
                </a:lnTo>
                <a:cubicBezTo>
                  <a:pt x="214313" y="52462"/>
                  <a:pt x="204713" y="42863"/>
                  <a:pt x="192881" y="42863"/>
                </a:cubicBezTo>
                <a:lnTo>
                  <a:pt x="178594" y="42863"/>
                </a:lnTo>
                <a:cubicBezTo>
                  <a:pt x="166762" y="42863"/>
                  <a:pt x="157163" y="52462"/>
                  <a:pt x="157163" y="6429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1270" y="111130"/>
                </a:moveTo>
                <a:cubicBezTo>
                  <a:pt x="167700" y="101932"/>
                  <a:pt x="171450" y="90726"/>
                  <a:pt x="171450" y="78581"/>
                </a:cubicBezTo>
                <a:cubicBezTo>
                  <a:pt x="171450" y="47015"/>
                  <a:pt x="145866" y="21431"/>
                  <a:pt x="114300" y="21431"/>
                </a:cubicBezTo>
                <a:cubicBezTo>
                  <a:pt x="82734" y="21431"/>
                  <a:pt x="57150" y="47015"/>
                  <a:pt x="57150" y="78581"/>
                </a:cubicBezTo>
                <a:cubicBezTo>
                  <a:pt x="57150" y="90726"/>
                  <a:pt x="60900" y="101932"/>
                  <a:pt x="67330" y="111130"/>
                </a:cubicBezTo>
                <a:cubicBezTo>
                  <a:pt x="68982" y="113496"/>
                  <a:pt x="70946" y="116175"/>
                  <a:pt x="73045" y="119033"/>
                </a:cubicBezTo>
                <a:lnTo>
                  <a:pt x="73045" y="119033"/>
                </a:lnTo>
                <a:cubicBezTo>
                  <a:pt x="78805" y="126936"/>
                  <a:pt x="85680" y="136401"/>
                  <a:pt x="90815" y="145733"/>
                </a:cubicBezTo>
                <a:cubicBezTo>
                  <a:pt x="95458" y="154216"/>
                  <a:pt x="97825" y="163056"/>
                  <a:pt x="98986" y="171405"/>
                </a:cubicBezTo>
                <a:lnTo>
                  <a:pt x="77242" y="171450"/>
                </a:lnTo>
                <a:cubicBezTo>
                  <a:pt x="76260" y="166092"/>
                  <a:pt x="74608" y="160868"/>
                  <a:pt x="71973" y="156046"/>
                </a:cubicBezTo>
                <a:cubicBezTo>
                  <a:pt x="67553" y="148010"/>
                  <a:pt x="62061" y="140464"/>
                  <a:pt x="56570" y="132918"/>
                </a:cubicBezTo>
                <a:lnTo>
                  <a:pt x="56570" y="132918"/>
                </a:lnTo>
                <a:lnTo>
                  <a:pt x="56570" y="132918"/>
                </a:lnTo>
                <a:cubicBezTo>
                  <a:pt x="54248" y="129748"/>
                  <a:pt x="51926" y="126578"/>
                  <a:pt x="49694" y="123364"/>
                </a:cubicBezTo>
                <a:cubicBezTo>
                  <a:pt x="40898" y="110684"/>
                  <a:pt x="35719" y="95235"/>
                  <a:pt x="35719" y="78581"/>
                </a:cubicBezTo>
                <a:cubicBezTo>
                  <a:pt x="35719" y="35183"/>
                  <a:pt x="70902" y="0"/>
                  <a:pt x="114300" y="0"/>
                </a:cubicBezTo>
                <a:cubicBezTo>
                  <a:pt x="157698" y="0"/>
                  <a:pt x="192881" y="35183"/>
                  <a:pt x="192881" y="78581"/>
                </a:cubicBezTo>
                <a:cubicBezTo>
                  <a:pt x="192881" y="95235"/>
                  <a:pt x="187702" y="110684"/>
                  <a:pt x="178862" y="123364"/>
                </a:cubicBezTo>
                <a:cubicBezTo>
                  <a:pt x="176629" y="126578"/>
                  <a:pt x="174308" y="129748"/>
                  <a:pt x="171986" y="132918"/>
                </a:cubicBezTo>
                <a:lnTo>
                  <a:pt x="171986" y="132918"/>
                </a:lnTo>
                <a:lnTo>
                  <a:pt x="171986" y="132918"/>
                </a:lnTo>
                <a:cubicBezTo>
                  <a:pt x="166494" y="140419"/>
                  <a:pt x="161002" y="147965"/>
                  <a:pt x="156582" y="156046"/>
                </a:cubicBezTo>
                <a:cubicBezTo>
                  <a:pt x="153948" y="160868"/>
                  <a:pt x="152296" y="166092"/>
                  <a:pt x="151314" y="171450"/>
                </a:cubicBezTo>
                <a:lnTo>
                  <a:pt x="129614" y="171450"/>
                </a:lnTo>
                <a:cubicBezTo>
                  <a:pt x="130775" y="163101"/>
                  <a:pt x="133142" y="154216"/>
                  <a:pt x="137785" y="145777"/>
                </a:cubicBezTo>
                <a:cubicBezTo>
                  <a:pt x="142920" y="136446"/>
                  <a:pt x="149795" y="126980"/>
                  <a:pt x="155555" y="119077"/>
                </a:cubicBezTo>
                <a:lnTo>
                  <a:pt x="155555" y="119077"/>
                </a:lnTo>
                <a:lnTo>
                  <a:pt x="155555" y="119077"/>
                </a:lnTo>
                <a:lnTo>
                  <a:pt x="155555" y="119077"/>
                </a:lnTo>
                <a:cubicBezTo>
                  <a:pt x="157654" y="116220"/>
                  <a:pt x="159574" y="113541"/>
                  <a:pt x="161225" y="111175"/>
                </a:cubicBezTo>
                <a:lnTo>
                  <a:pt x="161270" y="111130"/>
                </a:lnTo>
                <a:moveTo>
                  <a:pt x="114300" y="57150"/>
                </a:moveTo>
                <a:cubicBezTo>
                  <a:pt x="102468" y="57150"/>
                  <a:pt x="92869" y="66749"/>
                  <a:pt x="92869" y="78581"/>
                </a:cubicBezTo>
                <a:cubicBezTo>
                  <a:pt x="92869" y="82510"/>
                  <a:pt x="89654" y="85725"/>
                  <a:pt x="85725" y="85725"/>
                </a:cubicBezTo>
                <a:cubicBezTo>
                  <a:pt x="81796" y="85725"/>
                  <a:pt x="78581" y="82510"/>
                  <a:pt x="78581" y="78581"/>
                </a:cubicBezTo>
                <a:cubicBezTo>
                  <a:pt x="78581" y="58847"/>
                  <a:pt x="94565" y="42863"/>
                  <a:pt x="114300" y="42863"/>
                </a:cubicBezTo>
                <a:cubicBezTo>
                  <a:pt x="118229" y="42863"/>
                  <a:pt x="121444" y="46077"/>
                  <a:pt x="121444" y="50006"/>
                </a:cubicBezTo>
                <a:cubicBezTo>
                  <a:pt x="121444" y="53935"/>
                  <a:pt x="118229" y="57150"/>
                  <a:pt x="114300" y="57150"/>
                </a:cubicBezTo>
                <a:moveTo>
                  <a:pt x="114300" y="228600"/>
                </a:moveTo>
                <a:cubicBezTo>
                  <a:pt x="94565" y="228600"/>
                  <a:pt x="78581" y="212616"/>
                  <a:pt x="78581" y="192881"/>
                </a:cubicBezTo>
                <a:lnTo>
                  <a:pt x="78581" y="185738"/>
                </a:lnTo>
                <a:lnTo>
                  <a:pt x="150019" y="185738"/>
                </a:lnTo>
                <a:lnTo>
                  <a:pt x="150019" y="192881"/>
                </a:lnTo>
                <a:cubicBezTo>
                  <a:pt x="150019" y="212616"/>
                  <a:pt x="134035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QT1pb1hJZd26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Support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guide students in understanding concepts, and they provide additional support resources.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Support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resources offer diverse educational materials, and educational software enhances learning experiences.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Resources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 walls visualize relationships between fractions, while decimal charts provide clear comparisons.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Walls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Whiteboards and markers facilitate interactive learning and enable quick feedback.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Whiteboard Tools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1124" y="59890"/>
                </a:moveTo>
                <a:lnTo>
                  <a:pt x="122135" y="118880"/>
                </a:lnTo>
                <a:lnTo>
                  <a:pt x="155407" y="152152"/>
                </a:lnTo>
                <a:lnTo>
                  <a:pt x="240596" y="66909"/>
                </a:lnTo>
                <a:cubicBezTo>
                  <a:pt x="249758" y="57747"/>
                  <a:pt x="249758" y="42852"/>
                  <a:pt x="240596" y="33637"/>
                </a:cubicBezTo>
                <a:cubicBezTo>
                  <a:pt x="231434" y="24421"/>
                  <a:pt x="216539" y="24475"/>
                  <a:pt x="207324" y="33637"/>
                </a:cubicBezTo>
                <a:lnTo>
                  <a:pt x="199287" y="41674"/>
                </a:lnTo>
                <a:lnTo>
                  <a:pt x="181124" y="59890"/>
                </a:lnTo>
                <a:moveTo>
                  <a:pt x="103972" y="137043"/>
                </a:moveTo>
                <a:lnTo>
                  <a:pt x="72628" y="168386"/>
                </a:lnTo>
                <a:cubicBezTo>
                  <a:pt x="51840" y="189174"/>
                  <a:pt x="37267" y="215267"/>
                  <a:pt x="30516" y="243770"/>
                </a:cubicBezTo>
                <a:cubicBezTo>
                  <a:pt x="59019" y="236966"/>
                  <a:pt x="85112" y="222393"/>
                  <a:pt x="105900" y="201658"/>
                </a:cubicBezTo>
                <a:lnTo>
                  <a:pt x="137244" y="170315"/>
                </a:lnTo>
                <a:lnTo>
                  <a:pt x="103972" y="137043"/>
                </a:lnTo>
                <a:moveTo>
                  <a:pt x="125617" y="11563"/>
                </a:moveTo>
                <a:cubicBezTo>
                  <a:pt x="140565" y="1704"/>
                  <a:pt x="160925" y="3312"/>
                  <a:pt x="174105" y="16492"/>
                </a:cubicBezTo>
                <a:lnTo>
                  <a:pt x="174105" y="16492"/>
                </a:lnTo>
                <a:lnTo>
                  <a:pt x="181124" y="23564"/>
                </a:lnTo>
                <a:lnTo>
                  <a:pt x="189161" y="15528"/>
                </a:lnTo>
                <a:lnTo>
                  <a:pt x="189161" y="15528"/>
                </a:lnTo>
                <a:cubicBezTo>
                  <a:pt x="208395" y="-3707"/>
                  <a:pt x="239578" y="-3707"/>
                  <a:pt x="258812" y="15474"/>
                </a:cubicBezTo>
                <a:cubicBezTo>
                  <a:pt x="278047" y="34709"/>
                  <a:pt x="278047" y="65891"/>
                  <a:pt x="258812" y="85072"/>
                </a:cubicBezTo>
                <a:lnTo>
                  <a:pt x="124063" y="219875"/>
                </a:lnTo>
                <a:cubicBezTo>
                  <a:pt x="98346" y="245592"/>
                  <a:pt x="65556" y="263166"/>
                  <a:pt x="29873" y="270292"/>
                </a:cubicBezTo>
                <a:lnTo>
                  <a:pt x="16478" y="272970"/>
                </a:lnTo>
                <a:cubicBezTo>
                  <a:pt x="12246" y="273828"/>
                  <a:pt x="7906" y="272488"/>
                  <a:pt x="4852" y="269434"/>
                </a:cubicBezTo>
                <a:cubicBezTo>
                  <a:pt x="1798" y="266380"/>
                  <a:pt x="512" y="262041"/>
                  <a:pt x="1316" y="257808"/>
                </a:cubicBezTo>
                <a:lnTo>
                  <a:pt x="3995" y="244413"/>
                </a:lnTo>
                <a:cubicBezTo>
                  <a:pt x="11121" y="208730"/>
                  <a:pt x="28694" y="175941"/>
                  <a:pt x="54412" y="150223"/>
                </a:cubicBezTo>
                <a:lnTo>
                  <a:pt x="97274" y="107361"/>
                </a:lnTo>
                <a:lnTo>
                  <a:pt x="107722" y="96913"/>
                </a:lnTo>
                <a:lnTo>
                  <a:pt x="144745" y="59890"/>
                </a:lnTo>
                <a:lnTo>
                  <a:pt x="148066" y="56568"/>
                </a:lnTo>
                <a:lnTo>
                  <a:pt x="153853" y="50836"/>
                </a:lnTo>
                <a:lnTo>
                  <a:pt x="162961" y="41727"/>
                </a:lnTo>
                <a:lnTo>
                  <a:pt x="155942" y="34709"/>
                </a:lnTo>
                <a:lnTo>
                  <a:pt x="155942" y="34709"/>
                </a:lnTo>
                <a:cubicBezTo>
                  <a:pt x="150906" y="29672"/>
                  <a:pt x="142762" y="29726"/>
                  <a:pt x="137779" y="34709"/>
                </a:cubicBezTo>
                <a:lnTo>
                  <a:pt x="91649" y="80839"/>
                </a:lnTo>
                <a:cubicBezTo>
                  <a:pt x="89452" y="83036"/>
                  <a:pt x="86666" y="84268"/>
                  <a:pt x="83773" y="84536"/>
                </a:cubicBezTo>
                <a:cubicBezTo>
                  <a:pt x="80076" y="84911"/>
                  <a:pt x="76272" y="83626"/>
                  <a:pt x="73432" y="80839"/>
                </a:cubicBezTo>
                <a:cubicBezTo>
                  <a:pt x="68396" y="75803"/>
                  <a:pt x="68396" y="67659"/>
                  <a:pt x="73432" y="62677"/>
                </a:cubicBezTo>
                <a:lnTo>
                  <a:pt x="119563" y="16546"/>
                </a:lnTo>
                <a:cubicBezTo>
                  <a:pt x="121438" y="14671"/>
                  <a:pt x="123474" y="13010"/>
                  <a:pt x="125617" y="11616"/>
                </a:cubicBezTo>
                <a:lnTo>
                  <a:pt x="125617" y="115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yVT4LKW82dp1-.jpg">    </p:cNvPr>
          <p:cNvPicPr>
            <a:picLocks noChangeAspect="1"/>
          </p:cNvPicPr>
          <p:nvPr/>
        </p:nvPicPr>
        <p:blipFill>
          <a:blip r:embed="rId2"/>
          <a:srcRect l="35872" r="3587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405359" y="4866898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with Math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405359" y="5323415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resources and support for parents to help their child with fractions and decimals at home.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can empower parents to assist their children effectively.</a:t>
            </a:r>
            <a:endParaRPr lang="en-US" sz="1251" dirty="0"/>
          </a:p>
        </p:txBody>
      </p:sp>
      <p:sp>
        <p:nvSpPr>
          <p:cNvPr id="17" name="Text 14"/>
          <p:cNvSpPr/>
          <p:nvPr/>
        </p:nvSpPr>
        <p:spPr>
          <a:xfrm>
            <a:off x="4405359" y="3294829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Activities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405359" y="3751346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opportunities for parents to participate in lessons and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fosters a stronger connection between home and school.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4405359" y="1711910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Learning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2168427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engage with their child's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involvement can significantly enhance their academic success.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3oICE0I5F7lO-.jpg">    </p:cNvPr>
          <p:cNvPicPr>
            <a:picLocks noChangeAspect="1"/>
          </p:cNvPicPr>
          <p:nvPr/>
        </p:nvPicPr>
        <p:blipFill>
          <a:blip r:embed="rId2"/>
          <a:srcRect l="35526" r="35526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interactive games like fraction bingo or decimal races to practice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motivate students and enhance understanding through friendly competition.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Competitive Games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projects that demonstrate how fractions and decimals are used in daily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students can explore budgeting for a party or measuring ingredients in cooking.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fraction puzzles that challenge their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reinforce key concepts in a fun way.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Puzzles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1" y="40934"/>
                </a:moveTo>
                <a:cubicBezTo>
                  <a:pt x="138660" y="44648"/>
                  <a:pt x="137160" y="48578"/>
                  <a:pt x="137160" y="51435"/>
                </a:cubicBezTo>
                <a:cubicBezTo>
                  <a:pt x="137160" y="54435"/>
                  <a:pt x="138875" y="58650"/>
                  <a:pt x="144590" y="62579"/>
                </a:cubicBezTo>
                <a:cubicBezTo>
                  <a:pt x="150162" y="66365"/>
                  <a:pt x="154305" y="73009"/>
                  <a:pt x="154305" y="80867"/>
                </a:cubicBezTo>
                <a:cubicBezTo>
                  <a:pt x="154305" y="93012"/>
                  <a:pt x="144447" y="102799"/>
                  <a:pt x="132374" y="102799"/>
                </a:cubicBezTo>
                <a:lnTo>
                  <a:pt x="40005" y="102870"/>
                </a:lnTo>
                <a:cubicBezTo>
                  <a:pt x="36862" y="102870"/>
                  <a:pt x="34290" y="105442"/>
                  <a:pt x="34290" y="108585"/>
                </a:cubicBezTo>
                <a:lnTo>
                  <a:pt x="34290" y="146090"/>
                </a:lnTo>
                <a:cubicBezTo>
                  <a:pt x="39576" y="144018"/>
                  <a:pt x="45363" y="142875"/>
                  <a:pt x="51435" y="142875"/>
                </a:cubicBezTo>
                <a:cubicBezTo>
                  <a:pt x="82225" y="142875"/>
                  <a:pt x="102870" y="171021"/>
                  <a:pt x="102870" y="200025"/>
                </a:cubicBezTo>
                <a:cubicBezTo>
                  <a:pt x="102870" y="229029"/>
                  <a:pt x="82225" y="257175"/>
                  <a:pt x="51435" y="257175"/>
                </a:cubicBezTo>
                <a:cubicBezTo>
                  <a:pt x="45363" y="257175"/>
                  <a:pt x="39576" y="256032"/>
                  <a:pt x="34290" y="253960"/>
                </a:cubicBezTo>
                <a:lnTo>
                  <a:pt x="34290" y="325755"/>
                </a:lnTo>
                <a:cubicBezTo>
                  <a:pt x="34290" y="328898"/>
                  <a:pt x="36862" y="331470"/>
                  <a:pt x="40005" y="331470"/>
                </a:cubicBezTo>
                <a:lnTo>
                  <a:pt x="111800" y="331470"/>
                </a:lnTo>
                <a:cubicBezTo>
                  <a:pt x="109728" y="326184"/>
                  <a:pt x="108585" y="320397"/>
                  <a:pt x="108585" y="314325"/>
                </a:cubicBezTo>
                <a:cubicBezTo>
                  <a:pt x="108585" y="283535"/>
                  <a:pt x="136731" y="262890"/>
                  <a:pt x="165735" y="262890"/>
                </a:cubicBezTo>
                <a:cubicBezTo>
                  <a:pt x="194739" y="262890"/>
                  <a:pt x="222885" y="283535"/>
                  <a:pt x="222885" y="314325"/>
                </a:cubicBezTo>
                <a:cubicBezTo>
                  <a:pt x="222885" y="320397"/>
                  <a:pt x="221742" y="326184"/>
                  <a:pt x="219670" y="331470"/>
                </a:cubicBezTo>
                <a:lnTo>
                  <a:pt x="257175" y="331470"/>
                </a:lnTo>
                <a:cubicBezTo>
                  <a:pt x="260318" y="331470"/>
                  <a:pt x="262890" y="328898"/>
                  <a:pt x="262890" y="325755"/>
                </a:cubicBezTo>
                <a:lnTo>
                  <a:pt x="262890" y="233386"/>
                </a:lnTo>
                <a:cubicBezTo>
                  <a:pt x="262890" y="221242"/>
                  <a:pt x="272748" y="211455"/>
                  <a:pt x="284821" y="211455"/>
                </a:cubicBezTo>
                <a:cubicBezTo>
                  <a:pt x="292751" y="211455"/>
                  <a:pt x="299323" y="215598"/>
                  <a:pt x="303109" y="221171"/>
                </a:cubicBezTo>
                <a:cubicBezTo>
                  <a:pt x="307038" y="226886"/>
                  <a:pt x="311253" y="228600"/>
                  <a:pt x="314254" y="228600"/>
                </a:cubicBezTo>
                <a:cubicBezTo>
                  <a:pt x="317111" y="228600"/>
                  <a:pt x="321040" y="227100"/>
                  <a:pt x="324755" y="222099"/>
                </a:cubicBezTo>
                <a:cubicBezTo>
                  <a:pt x="328470" y="217099"/>
                  <a:pt x="331399" y="209312"/>
                  <a:pt x="331399" y="200025"/>
                </a:cubicBezTo>
                <a:cubicBezTo>
                  <a:pt x="331399" y="190738"/>
                  <a:pt x="328541" y="183023"/>
                  <a:pt x="324755" y="177951"/>
                </a:cubicBezTo>
                <a:cubicBezTo>
                  <a:pt x="320969" y="172879"/>
                  <a:pt x="317111" y="171450"/>
                  <a:pt x="314254" y="171450"/>
                </a:cubicBezTo>
                <a:cubicBezTo>
                  <a:pt x="311253" y="171450"/>
                  <a:pt x="307038" y="173165"/>
                  <a:pt x="303109" y="178880"/>
                </a:cubicBezTo>
                <a:cubicBezTo>
                  <a:pt x="299323" y="184452"/>
                  <a:pt x="292679" y="188595"/>
                  <a:pt x="284821" y="188595"/>
                </a:cubicBezTo>
                <a:cubicBezTo>
                  <a:pt x="272677" y="188595"/>
                  <a:pt x="262890" y="178737"/>
                  <a:pt x="262890" y="166664"/>
                </a:cubicBezTo>
                <a:lnTo>
                  <a:pt x="262890" y="108585"/>
                </a:lnTo>
                <a:cubicBezTo>
                  <a:pt x="262890" y="105442"/>
                  <a:pt x="260318" y="102870"/>
                  <a:pt x="257175" y="102870"/>
                </a:cubicBezTo>
                <a:lnTo>
                  <a:pt x="199096" y="102870"/>
                </a:lnTo>
                <a:cubicBezTo>
                  <a:pt x="186952" y="102870"/>
                  <a:pt x="177165" y="93012"/>
                  <a:pt x="177165" y="80939"/>
                </a:cubicBezTo>
                <a:cubicBezTo>
                  <a:pt x="177165" y="73009"/>
                  <a:pt x="181308" y="66437"/>
                  <a:pt x="186881" y="62651"/>
                </a:cubicBezTo>
                <a:cubicBezTo>
                  <a:pt x="192596" y="58722"/>
                  <a:pt x="194310" y="54507"/>
                  <a:pt x="194310" y="51506"/>
                </a:cubicBezTo>
                <a:cubicBezTo>
                  <a:pt x="194310" y="48649"/>
                  <a:pt x="192810" y="44720"/>
                  <a:pt x="187809" y="41005"/>
                </a:cubicBezTo>
                <a:cubicBezTo>
                  <a:pt x="182809" y="37290"/>
                  <a:pt x="175022" y="34290"/>
                  <a:pt x="165735" y="34290"/>
                </a:cubicBezTo>
                <a:cubicBezTo>
                  <a:pt x="156448" y="34290"/>
                  <a:pt x="148733" y="37148"/>
                  <a:pt x="143661" y="40934"/>
                </a:cubicBezTo>
                <a:lnTo>
                  <a:pt x="143661" y="40934"/>
                </a:lnTo>
                <a:moveTo>
                  <a:pt x="123087" y="13502"/>
                </a:moveTo>
                <a:cubicBezTo>
                  <a:pt x="134660" y="4858"/>
                  <a:pt x="149733" y="0"/>
                  <a:pt x="165735" y="0"/>
                </a:cubicBezTo>
                <a:cubicBezTo>
                  <a:pt x="181737" y="0"/>
                  <a:pt x="196810" y="4858"/>
                  <a:pt x="208383" y="13502"/>
                </a:cubicBezTo>
                <a:cubicBezTo>
                  <a:pt x="219956" y="22146"/>
                  <a:pt x="228600" y="35362"/>
                  <a:pt x="228600" y="51435"/>
                </a:cubicBezTo>
                <a:cubicBezTo>
                  <a:pt x="228600" y="57579"/>
                  <a:pt x="227314" y="63365"/>
                  <a:pt x="225100" y="68580"/>
                </a:cubicBezTo>
                <a:lnTo>
                  <a:pt x="257175" y="68580"/>
                </a:lnTo>
                <a:cubicBezTo>
                  <a:pt x="279249" y="68580"/>
                  <a:pt x="297180" y="86511"/>
                  <a:pt x="297180" y="108585"/>
                </a:cubicBezTo>
                <a:lnTo>
                  <a:pt x="297180" y="140660"/>
                </a:lnTo>
                <a:cubicBezTo>
                  <a:pt x="302395" y="138446"/>
                  <a:pt x="308181" y="137160"/>
                  <a:pt x="314325" y="137160"/>
                </a:cubicBezTo>
                <a:cubicBezTo>
                  <a:pt x="330398" y="137160"/>
                  <a:pt x="343614" y="145875"/>
                  <a:pt x="352258" y="157377"/>
                </a:cubicBezTo>
                <a:cubicBezTo>
                  <a:pt x="360902" y="168878"/>
                  <a:pt x="365760" y="184023"/>
                  <a:pt x="365760" y="200025"/>
                </a:cubicBezTo>
                <a:cubicBezTo>
                  <a:pt x="365760" y="216027"/>
                  <a:pt x="360902" y="231100"/>
                  <a:pt x="352258" y="242673"/>
                </a:cubicBezTo>
                <a:cubicBezTo>
                  <a:pt x="343614" y="254246"/>
                  <a:pt x="330398" y="262890"/>
                  <a:pt x="314325" y="262890"/>
                </a:cubicBezTo>
                <a:cubicBezTo>
                  <a:pt x="308181" y="262890"/>
                  <a:pt x="302395" y="261604"/>
                  <a:pt x="297180" y="259390"/>
                </a:cubicBezTo>
                <a:lnTo>
                  <a:pt x="297180" y="325755"/>
                </a:lnTo>
                <a:cubicBezTo>
                  <a:pt x="297180" y="347829"/>
                  <a:pt x="279249" y="365760"/>
                  <a:pt x="257175" y="365760"/>
                </a:cubicBezTo>
                <a:lnTo>
                  <a:pt x="201382" y="365760"/>
                </a:lnTo>
                <a:cubicBezTo>
                  <a:pt x="188023" y="365760"/>
                  <a:pt x="177165" y="354902"/>
                  <a:pt x="177165" y="341543"/>
                </a:cubicBezTo>
                <a:cubicBezTo>
                  <a:pt x="177165" y="334328"/>
                  <a:pt x="180380" y="328327"/>
                  <a:pt x="184237" y="324255"/>
                </a:cubicBezTo>
                <a:cubicBezTo>
                  <a:pt x="187238" y="321183"/>
                  <a:pt x="188595" y="317683"/>
                  <a:pt x="188595" y="314325"/>
                </a:cubicBezTo>
                <a:cubicBezTo>
                  <a:pt x="188595" y="307253"/>
                  <a:pt x="180951" y="297180"/>
                  <a:pt x="165735" y="297180"/>
                </a:cubicBezTo>
                <a:cubicBezTo>
                  <a:pt x="150519" y="297180"/>
                  <a:pt x="142875" y="307253"/>
                  <a:pt x="142875" y="314325"/>
                </a:cubicBezTo>
                <a:cubicBezTo>
                  <a:pt x="142875" y="317683"/>
                  <a:pt x="144232" y="321112"/>
                  <a:pt x="147233" y="324255"/>
                </a:cubicBezTo>
                <a:cubicBezTo>
                  <a:pt x="151162" y="328327"/>
                  <a:pt x="154305" y="334328"/>
                  <a:pt x="154305" y="341543"/>
                </a:cubicBezTo>
                <a:cubicBezTo>
                  <a:pt x="154305" y="354902"/>
                  <a:pt x="143446" y="365760"/>
                  <a:pt x="130088" y="365760"/>
                </a:cubicBezTo>
                <a:lnTo>
                  <a:pt x="40005" y="365760"/>
                </a:lnTo>
                <a:cubicBezTo>
                  <a:pt x="17931" y="365760"/>
                  <a:pt x="0" y="347829"/>
                  <a:pt x="0" y="325755"/>
                </a:cubicBezTo>
                <a:lnTo>
                  <a:pt x="0" y="235672"/>
                </a:lnTo>
                <a:cubicBezTo>
                  <a:pt x="0" y="222313"/>
                  <a:pt x="10858" y="211455"/>
                  <a:pt x="24217" y="211455"/>
                </a:cubicBezTo>
                <a:cubicBezTo>
                  <a:pt x="31432" y="211455"/>
                  <a:pt x="37433" y="214670"/>
                  <a:pt x="41505" y="218527"/>
                </a:cubicBezTo>
                <a:cubicBezTo>
                  <a:pt x="44577" y="221528"/>
                  <a:pt x="48077" y="222885"/>
                  <a:pt x="51435" y="222885"/>
                </a:cubicBezTo>
                <a:cubicBezTo>
                  <a:pt x="58507" y="222885"/>
                  <a:pt x="68580" y="215241"/>
                  <a:pt x="68580" y="200025"/>
                </a:cubicBezTo>
                <a:cubicBezTo>
                  <a:pt x="68580" y="184809"/>
                  <a:pt x="58507" y="177165"/>
                  <a:pt x="51435" y="177165"/>
                </a:cubicBezTo>
                <a:cubicBezTo>
                  <a:pt x="48077" y="177165"/>
                  <a:pt x="44648" y="178522"/>
                  <a:pt x="41505" y="181523"/>
                </a:cubicBezTo>
                <a:cubicBezTo>
                  <a:pt x="37433" y="185380"/>
                  <a:pt x="31432" y="188595"/>
                  <a:pt x="24217" y="188595"/>
                </a:cubicBezTo>
                <a:cubicBezTo>
                  <a:pt x="10858" y="188595"/>
                  <a:pt x="0" y="177736"/>
                  <a:pt x="0" y="164378"/>
                </a:cubicBezTo>
                <a:lnTo>
                  <a:pt x="0" y="108585"/>
                </a:lnTo>
                <a:cubicBezTo>
                  <a:pt x="0" y="86511"/>
                  <a:pt x="17931" y="68580"/>
                  <a:pt x="40005" y="68580"/>
                </a:cubicBezTo>
                <a:lnTo>
                  <a:pt x="106370" y="68580"/>
                </a:lnTo>
                <a:cubicBezTo>
                  <a:pt x="104156" y="63365"/>
                  <a:pt x="102870" y="57579"/>
                  <a:pt x="102870" y="51435"/>
                </a:cubicBezTo>
                <a:cubicBezTo>
                  <a:pt x="102870" y="35362"/>
                  <a:pt x="111585" y="22146"/>
                  <a:pt x="123087" y="13502"/>
                </a:cubicBezTo>
                <a:lnTo>
                  <a:pt x="123087" y="1350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Ug14gaXwIM2c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provides a comprehensive introduction to fractions and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caters to mixed ability differentiation, ensuring all learners can engage.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Introduction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are used in everyday situations, such as budgeting and cooking.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them enhances critical thinking and decision-making skills.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Relevance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essential concepts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 is crucial for problem-solving and real-world applications.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2025-05-06T21:36:25Z</dcterms:created>
  <dcterms:modified xsi:type="dcterms:W3CDTF">2025-05-06T21:36:25Z</dcterms:modified>
</cp:coreProperties>
</file>