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f337fd246de6c1420777c201eacc6ed530104cf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2fc92c9065b43a422df1d778be0ba7c5d9981e0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b930d13365f0b25956f55b099ce8535ded6f31b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00e4bcd3b1000dcb6256279bbeeb12f1bfd578d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e1d397239881837498fd48b881f5eb0a3481c4c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21ff87e48c8233ddd365f07c841a69584336f93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231bb774757fbfcc1f23bad294a1c3d9a1a95cf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b1707450207309aeeefb87a351690e4310cedb8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f298ef57c9437eaaa1333746603f8890989e254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16dd8d1adf8331e0f74e52f295bcdbf317bc662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983cda48dec69eb063ef54ed04b545258a4c6ce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833b8dfb2ad858e97148ec2c5fc935af44fcc61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956a098ed0a845e0ec1d93249629f4b17c54583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133589" r="-133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Guide to Designing, Managing, and Securing Relational Databases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Database Management and SQL Fundamentals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Database Management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is a Database Table?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SQL Commands for Table Creation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Defining Data Types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Inserting Data into a Table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Updating and Deleting Data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Database Design and Normalization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SQL Commands for Querying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Database Security and Backup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Real-World Applications of Database Management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Errors and Troubleshooting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Best Practices for Database Management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Evaluation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7600" r="-12760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focuses on hands-on experience with SQL commands.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will gain skills to manage data effectively in various professional contexts.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Practical Applications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the end of this lesson, you will be able to design, implement, and manipulate database tables.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will also apply your knowledge to real-world scenarios.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Objectives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Database management is the process of storing, organizing, and retrieving data in a structured and controlled manner.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this lesson, we will learn how to create and manage database tables using SQL commands.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Database Management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Database Management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Database Management and SQL Fundamentals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a Database Table?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database table is a collection of related data stored in a structured format, consisting of rows and columns.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Each row represents a single record, and each column represents a field or attribute of the record.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a Database Table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Database tables are used to store and manage data in a relational database management system.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provide a systematic way to organize and retrieve information efficiently.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Purpose of Database Tables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database tables include customer information, order details, and product catalogs.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tables help businesses maintain and access critical data effectively.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Database Tables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structured format of database tables ensures data integrity and consistency.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Rows and columns work together to represent and organize data comprehensively.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Structure of Database Tables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Database Management and SQL Fundamentals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Database Management and SQL Fundamentals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589" r="-110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SQL Commands for Table Creation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Example: CREATE TABLE customers (customer_id INT, name VARCHAR(255), email VARCHAR(255));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command creates a table named 'customers' with three columns: customer_id, name, and email.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 of Table Creation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92962"/>
            <a:ext cx="365760" cy="292583"/>
          </a:xfrm>
          <a:custGeom>
            <a:avLst/>
            <a:gdLst/>
            <a:ahLst/>
            <a:cxnLst/>
            <a:rect l="l" t="t" r="r" b="b"/>
            <a:pathLst>
              <a:path w="365760" h="292583">
                <a:moveTo>
                  <a:pt x="228084" y="617"/>
                </a:moveTo>
                <a:cubicBezTo>
                  <a:pt x="220828" y="-1612"/>
                  <a:pt x="213169" y="2390"/>
                  <a:pt x="210941" y="9646"/>
                </a:cubicBezTo>
                <a:lnTo>
                  <a:pt x="128645" y="274823"/>
                </a:lnTo>
                <a:cubicBezTo>
                  <a:pt x="126418" y="282082"/>
                  <a:pt x="130415" y="289739"/>
                  <a:pt x="137676" y="291969"/>
                </a:cubicBezTo>
                <a:cubicBezTo>
                  <a:pt x="144932" y="294198"/>
                  <a:pt x="152591" y="290196"/>
                  <a:pt x="154823" y="282940"/>
                </a:cubicBezTo>
                <a:lnTo>
                  <a:pt x="237119" y="17763"/>
                </a:lnTo>
                <a:cubicBezTo>
                  <a:pt x="239346" y="10504"/>
                  <a:pt x="235348" y="2847"/>
                  <a:pt x="228088" y="617"/>
                </a:cubicBezTo>
                <a:lnTo>
                  <a:pt x="228084" y="617"/>
                </a:lnTo>
                <a:moveTo>
                  <a:pt x="268892" y="68339"/>
                </a:moveTo>
                <a:cubicBezTo>
                  <a:pt x="263691" y="73883"/>
                  <a:pt x="263976" y="82570"/>
                  <a:pt x="269521" y="87714"/>
                </a:cubicBezTo>
                <a:lnTo>
                  <a:pt x="331986" y="146292"/>
                </a:lnTo>
                <a:lnTo>
                  <a:pt x="269521" y="204870"/>
                </a:lnTo>
                <a:cubicBezTo>
                  <a:pt x="263976" y="210069"/>
                  <a:pt x="263691" y="218756"/>
                  <a:pt x="268892" y="224245"/>
                </a:cubicBezTo>
                <a:cubicBezTo>
                  <a:pt x="274093" y="229731"/>
                  <a:pt x="282780" y="230073"/>
                  <a:pt x="288266" y="224874"/>
                </a:cubicBezTo>
                <a:lnTo>
                  <a:pt x="361418" y="156295"/>
                </a:lnTo>
                <a:cubicBezTo>
                  <a:pt x="364162" y="153723"/>
                  <a:pt x="365760" y="150066"/>
                  <a:pt x="365760" y="146295"/>
                </a:cubicBezTo>
                <a:cubicBezTo>
                  <a:pt x="365760" y="142523"/>
                  <a:pt x="364216" y="138866"/>
                  <a:pt x="361418" y="136294"/>
                </a:cubicBezTo>
                <a:lnTo>
                  <a:pt x="288266" y="67716"/>
                </a:lnTo>
                <a:cubicBezTo>
                  <a:pt x="282722" y="62516"/>
                  <a:pt x="274035" y="62800"/>
                  <a:pt x="268892" y="68345"/>
                </a:cubicBezTo>
                <a:lnTo>
                  <a:pt x="268892" y="68339"/>
                </a:lnTo>
                <a:moveTo>
                  <a:pt x="96868" y="68339"/>
                </a:moveTo>
                <a:cubicBezTo>
                  <a:pt x="91667" y="62794"/>
                  <a:pt x="82980" y="62510"/>
                  <a:pt x="77494" y="67710"/>
                </a:cubicBezTo>
                <a:lnTo>
                  <a:pt x="4342" y="136288"/>
                </a:lnTo>
                <a:cubicBezTo>
                  <a:pt x="1540" y="138860"/>
                  <a:pt x="0" y="142517"/>
                  <a:pt x="0" y="146289"/>
                </a:cubicBezTo>
                <a:cubicBezTo>
                  <a:pt x="0" y="150060"/>
                  <a:pt x="1544" y="153717"/>
                  <a:pt x="4345" y="156289"/>
                </a:cubicBezTo>
                <a:lnTo>
                  <a:pt x="77497" y="224868"/>
                </a:lnTo>
                <a:cubicBezTo>
                  <a:pt x="83042" y="230067"/>
                  <a:pt x="91729" y="229783"/>
                  <a:pt x="96872" y="224239"/>
                </a:cubicBezTo>
                <a:cubicBezTo>
                  <a:pt x="102014" y="218694"/>
                  <a:pt x="101787" y="210008"/>
                  <a:pt x="96242" y="204864"/>
                </a:cubicBezTo>
                <a:lnTo>
                  <a:pt x="33778" y="146286"/>
                </a:lnTo>
                <a:lnTo>
                  <a:pt x="96242" y="87708"/>
                </a:lnTo>
                <a:cubicBezTo>
                  <a:pt x="101787" y="82509"/>
                  <a:pt x="102073" y="73822"/>
                  <a:pt x="96872" y="68333"/>
                </a:cubicBezTo>
                <a:lnTo>
                  <a:pt x="96868" y="6833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CREATE TABLE command is used to create a new database table.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defines the structure of the table, including column names and data types.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CREATE TABLE Command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79234"/>
            <a:ext cx="365760" cy="320040"/>
          </a:xfrm>
          <a:custGeom>
            <a:avLst/>
            <a:gdLst/>
            <a:ahLst/>
            <a:cxnLst/>
            <a:rect l="l" t="t" r="r" b="b"/>
            <a:pathLst>
              <a:path w="365760" h="320040">
                <a:moveTo>
                  <a:pt x="34290" y="165736"/>
                </a:moveTo>
                <a:lnTo>
                  <a:pt x="34290" y="91442"/>
                </a:lnTo>
                <a:lnTo>
                  <a:pt x="165737" y="91442"/>
                </a:lnTo>
                <a:lnTo>
                  <a:pt x="165737" y="165736"/>
                </a:lnTo>
                <a:lnTo>
                  <a:pt x="34290" y="165736"/>
                </a:lnTo>
                <a:moveTo>
                  <a:pt x="34290" y="200025"/>
                </a:moveTo>
                <a:lnTo>
                  <a:pt x="165737" y="200025"/>
                </a:lnTo>
                <a:lnTo>
                  <a:pt x="165737" y="285751"/>
                </a:lnTo>
                <a:lnTo>
                  <a:pt x="45724" y="285751"/>
                </a:lnTo>
                <a:cubicBezTo>
                  <a:pt x="39436" y="285751"/>
                  <a:pt x="34294" y="280608"/>
                  <a:pt x="34294" y="274322"/>
                </a:cubicBezTo>
                <a:lnTo>
                  <a:pt x="34290" y="200025"/>
                </a:lnTo>
                <a:moveTo>
                  <a:pt x="200027" y="285751"/>
                </a:moveTo>
                <a:lnTo>
                  <a:pt x="200027" y="200025"/>
                </a:lnTo>
                <a:lnTo>
                  <a:pt x="331474" y="200025"/>
                </a:lnTo>
                <a:lnTo>
                  <a:pt x="331474" y="274319"/>
                </a:lnTo>
                <a:cubicBezTo>
                  <a:pt x="331474" y="280605"/>
                  <a:pt x="326331" y="285748"/>
                  <a:pt x="320044" y="285748"/>
                </a:cubicBezTo>
                <a:lnTo>
                  <a:pt x="200027" y="285751"/>
                </a:lnTo>
                <a:moveTo>
                  <a:pt x="331470" y="165736"/>
                </a:moveTo>
                <a:lnTo>
                  <a:pt x="200027" y="165736"/>
                </a:lnTo>
                <a:lnTo>
                  <a:pt x="200027" y="91442"/>
                </a:lnTo>
                <a:lnTo>
                  <a:pt x="331474" y="91442"/>
                </a:lnTo>
                <a:lnTo>
                  <a:pt x="331470" y="165736"/>
                </a:lnTo>
                <a:moveTo>
                  <a:pt x="45720" y="0"/>
                </a:moveTo>
                <a:cubicBezTo>
                  <a:pt x="20501" y="0"/>
                  <a:pt x="0" y="20502"/>
                  <a:pt x="0" y="45721"/>
                </a:cubicBezTo>
                <a:lnTo>
                  <a:pt x="0" y="274322"/>
                </a:lnTo>
                <a:cubicBezTo>
                  <a:pt x="0" y="299538"/>
                  <a:pt x="20501" y="320043"/>
                  <a:pt x="45720" y="320043"/>
                </a:cubicBezTo>
                <a:lnTo>
                  <a:pt x="320040" y="320043"/>
                </a:lnTo>
                <a:cubicBezTo>
                  <a:pt x="345259" y="320043"/>
                  <a:pt x="365760" y="299541"/>
                  <a:pt x="365760" y="274322"/>
                </a:cubicBezTo>
                <a:lnTo>
                  <a:pt x="365760" y="45721"/>
                </a:lnTo>
                <a:cubicBezTo>
                  <a:pt x="365760" y="20505"/>
                  <a:pt x="345259" y="0"/>
                  <a:pt x="320040" y="0"/>
                </a:cubicBezTo>
                <a:lnTo>
                  <a:pt x="45720" y="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SQL (Structured Query Language) is a programming language used to manage and manipulate data in a database.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commands to perform various operations on data and database structures.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SQL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25129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285751" y="61437"/>
                </a:moveTo>
                <a:lnTo>
                  <a:pt x="285751" y="124801"/>
                </a:lnTo>
                <a:cubicBezTo>
                  <a:pt x="276249" y="129944"/>
                  <a:pt x="263175" y="134944"/>
                  <a:pt x="246604" y="139018"/>
                </a:cubicBezTo>
                <a:cubicBezTo>
                  <a:pt x="222386" y="145020"/>
                  <a:pt x="192527" y="148590"/>
                  <a:pt x="160020" y="148590"/>
                </a:cubicBezTo>
                <a:cubicBezTo>
                  <a:pt x="127517" y="148590"/>
                  <a:pt x="97654" y="145017"/>
                  <a:pt x="73437" y="139018"/>
                </a:cubicBezTo>
                <a:cubicBezTo>
                  <a:pt x="56862" y="134947"/>
                  <a:pt x="43791" y="130017"/>
                  <a:pt x="34289" y="124801"/>
                </a:cubicBezTo>
                <a:lnTo>
                  <a:pt x="34289" y="61437"/>
                </a:lnTo>
                <a:lnTo>
                  <a:pt x="34718" y="61078"/>
                </a:lnTo>
                <a:cubicBezTo>
                  <a:pt x="38504" y="57863"/>
                  <a:pt x="46076" y="53434"/>
                  <a:pt x="58436" y="49005"/>
                </a:cubicBezTo>
                <a:cubicBezTo>
                  <a:pt x="82798" y="40362"/>
                  <a:pt x="118729" y="34290"/>
                  <a:pt x="160020" y="34290"/>
                </a:cubicBezTo>
                <a:cubicBezTo>
                  <a:pt x="201312" y="34290"/>
                  <a:pt x="237243" y="40362"/>
                  <a:pt x="261604" y="49005"/>
                </a:cubicBezTo>
                <a:cubicBezTo>
                  <a:pt x="273964" y="53434"/>
                  <a:pt x="281463" y="57863"/>
                  <a:pt x="285322" y="61078"/>
                </a:cubicBezTo>
                <a:lnTo>
                  <a:pt x="285751" y="61437"/>
                </a:lnTo>
                <a:moveTo>
                  <a:pt x="285751" y="162522"/>
                </a:moveTo>
                <a:lnTo>
                  <a:pt x="285751" y="216241"/>
                </a:lnTo>
                <a:cubicBezTo>
                  <a:pt x="276249" y="221384"/>
                  <a:pt x="263175" y="226384"/>
                  <a:pt x="246604" y="230458"/>
                </a:cubicBezTo>
                <a:cubicBezTo>
                  <a:pt x="222386" y="236460"/>
                  <a:pt x="192527" y="240030"/>
                  <a:pt x="160020" y="240030"/>
                </a:cubicBezTo>
                <a:cubicBezTo>
                  <a:pt x="127517" y="240030"/>
                  <a:pt x="97654" y="236457"/>
                  <a:pt x="73437" y="230458"/>
                </a:cubicBezTo>
                <a:cubicBezTo>
                  <a:pt x="56862" y="226387"/>
                  <a:pt x="43791" y="221457"/>
                  <a:pt x="34289" y="216241"/>
                </a:cubicBezTo>
                <a:lnTo>
                  <a:pt x="34289" y="162522"/>
                </a:lnTo>
                <a:cubicBezTo>
                  <a:pt x="43791" y="166307"/>
                  <a:pt x="54221" y="169596"/>
                  <a:pt x="65221" y="172310"/>
                </a:cubicBezTo>
                <a:cubicBezTo>
                  <a:pt x="92511" y="179025"/>
                  <a:pt x="125158" y="182884"/>
                  <a:pt x="160020" y="182884"/>
                </a:cubicBezTo>
                <a:cubicBezTo>
                  <a:pt x="194882" y="182884"/>
                  <a:pt x="227529" y="179025"/>
                  <a:pt x="254819" y="172310"/>
                </a:cubicBezTo>
                <a:cubicBezTo>
                  <a:pt x="265819" y="169596"/>
                  <a:pt x="276249" y="166381"/>
                  <a:pt x="285751" y="162522"/>
                </a:cubicBezTo>
                <a:lnTo>
                  <a:pt x="285751" y="162522"/>
                </a:lnTo>
                <a:moveTo>
                  <a:pt x="34289" y="304323"/>
                </a:moveTo>
                <a:lnTo>
                  <a:pt x="34289" y="254031"/>
                </a:lnTo>
                <a:cubicBezTo>
                  <a:pt x="43791" y="257817"/>
                  <a:pt x="54221" y="261105"/>
                  <a:pt x="65221" y="263819"/>
                </a:cubicBezTo>
                <a:cubicBezTo>
                  <a:pt x="92511" y="270461"/>
                  <a:pt x="125158" y="274320"/>
                  <a:pt x="160020" y="274320"/>
                </a:cubicBezTo>
                <a:cubicBezTo>
                  <a:pt x="194882" y="274320"/>
                  <a:pt x="227529" y="270461"/>
                  <a:pt x="254819" y="263746"/>
                </a:cubicBezTo>
                <a:cubicBezTo>
                  <a:pt x="265819" y="261032"/>
                  <a:pt x="276249" y="257817"/>
                  <a:pt x="285751" y="253958"/>
                </a:cubicBezTo>
                <a:lnTo>
                  <a:pt x="285751" y="304250"/>
                </a:lnTo>
                <a:lnTo>
                  <a:pt x="285322" y="304609"/>
                </a:lnTo>
                <a:cubicBezTo>
                  <a:pt x="281536" y="307824"/>
                  <a:pt x="273964" y="312253"/>
                  <a:pt x="261604" y="316682"/>
                </a:cubicBezTo>
                <a:cubicBezTo>
                  <a:pt x="237243" y="325398"/>
                  <a:pt x="201312" y="331470"/>
                  <a:pt x="160020" y="331470"/>
                </a:cubicBezTo>
                <a:cubicBezTo>
                  <a:pt x="118728" y="331470"/>
                  <a:pt x="82798" y="325398"/>
                  <a:pt x="58436" y="316755"/>
                </a:cubicBezTo>
                <a:cubicBezTo>
                  <a:pt x="46076" y="312326"/>
                  <a:pt x="38578" y="307897"/>
                  <a:pt x="34718" y="304682"/>
                </a:cubicBezTo>
                <a:lnTo>
                  <a:pt x="34289" y="304323"/>
                </a:lnTo>
                <a:moveTo>
                  <a:pt x="287249" y="302824"/>
                </a:moveTo>
                <a:cubicBezTo>
                  <a:pt x="287249" y="302824"/>
                  <a:pt x="287249" y="302897"/>
                  <a:pt x="287105" y="302966"/>
                </a:cubicBezTo>
                <a:lnTo>
                  <a:pt x="287175" y="302824"/>
                </a:lnTo>
                <a:cubicBezTo>
                  <a:pt x="287175" y="302824"/>
                  <a:pt x="287175" y="302824"/>
                  <a:pt x="287175" y="302751"/>
                </a:cubicBezTo>
                <a:lnTo>
                  <a:pt x="287249" y="302824"/>
                </a:lnTo>
                <a:moveTo>
                  <a:pt x="32862" y="302824"/>
                </a:moveTo>
                <a:cubicBezTo>
                  <a:pt x="32862" y="302824"/>
                  <a:pt x="32862" y="302897"/>
                  <a:pt x="33006" y="302966"/>
                </a:cubicBezTo>
                <a:cubicBezTo>
                  <a:pt x="32935" y="302893"/>
                  <a:pt x="32935" y="302824"/>
                  <a:pt x="32862" y="302824"/>
                </a:cubicBezTo>
                <a:moveTo>
                  <a:pt x="32862" y="62936"/>
                </a:moveTo>
                <a:cubicBezTo>
                  <a:pt x="32862" y="62936"/>
                  <a:pt x="32932" y="62863"/>
                  <a:pt x="33006" y="62794"/>
                </a:cubicBezTo>
                <a:cubicBezTo>
                  <a:pt x="32935" y="62867"/>
                  <a:pt x="32862" y="62936"/>
                  <a:pt x="32862" y="62936"/>
                </a:cubicBezTo>
                <a:moveTo>
                  <a:pt x="287178" y="62794"/>
                </a:moveTo>
                <a:cubicBezTo>
                  <a:pt x="287249" y="62867"/>
                  <a:pt x="287322" y="62936"/>
                  <a:pt x="287322" y="62936"/>
                </a:cubicBezTo>
                <a:cubicBezTo>
                  <a:pt x="287322" y="62936"/>
                  <a:pt x="287322" y="62863"/>
                  <a:pt x="287178" y="62794"/>
                </a:cubicBezTo>
                <a:moveTo>
                  <a:pt x="320040" y="308610"/>
                </a:moveTo>
                <a:lnTo>
                  <a:pt x="320040" y="57150"/>
                </a:lnTo>
                <a:cubicBezTo>
                  <a:pt x="320040" y="25574"/>
                  <a:pt x="248389" y="0"/>
                  <a:pt x="160020" y="0"/>
                </a:cubicBezTo>
                <a:cubicBezTo>
                  <a:pt x="71651" y="0"/>
                  <a:pt x="0" y="25574"/>
                  <a:pt x="0" y="57150"/>
                </a:cubicBezTo>
                <a:lnTo>
                  <a:pt x="0" y="308610"/>
                </a:lnTo>
                <a:cubicBezTo>
                  <a:pt x="0" y="340186"/>
                  <a:pt x="71651" y="365760"/>
                  <a:pt x="160020" y="365760"/>
                </a:cubicBezTo>
                <a:cubicBezTo>
                  <a:pt x="248389" y="365760"/>
                  <a:pt x="320040" y="340186"/>
                  <a:pt x="320040" y="30861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40741" r="-14074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Defining Data Types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 types define the type of data that can be stored in a column, such as integers, strings, or dates.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data types is crucial for ensuring data consistency and accuracy.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Data Types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data types include INT, VARCHAR, DATE, and TIMESTAMP.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types are used to represent different kinds of data in a structured way.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Data Types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Each data type has its own set of rules and constraints, such as the range of values and the format of the data.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rules help maintain the integrity and validity of the data.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Rules and Constraints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 types play a key role in defining how data is stored and processed.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ensure that the data adheres to the expected format and range.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Significance of Data Types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Database Management and SQL Fundamentals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Inserting Data into a Table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 can be inserted into a table using various methods, including manual entry, import from a file, or using a programming language.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methods provide flexibility depending on the volume and source of the data.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Methods of Data Insertion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Example: INSERT INTO customers (customer_id, name, email) VALUES (1, 'John Doe', 'john.doe@example.com');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demonstrates how to specify column names and their corresponding values.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 of Data Insertion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INSERT INTO command is used to insert new data into a database table.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allows users to add specific values to designated columns in a table.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Purpose of INSERT INTO Command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Database Management and SQL Fundamentals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5632" r="-11563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Updating and Deleting Data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Database Management and SQL Fundamentals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Purpose of UPDATE and DELETE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UPDATE and DELETE commands are essential for managing data in a database.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allow users to modify or remove specific records based on conditions.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Deleting Data with DELETE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DELETE command is used to delete data from a database table.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Example: DELETE FROM customers WHERE customer_id = 1;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Modifying Data with UPDATE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UPDATE command is used to modify existing data in a database table.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Example: UPDATE customers SET name = 'Jane Doe' WHERE customer_id = 1;</a:t>
            </a:r>
            <a:endParaRPr lang="en-US" sz="125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1874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0068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Database Management and SQL Fundamentals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Database Design and Normalization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database design and normalization is crucial for creating efficient and scalable databases.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knowledge helps in building systems that can handle growth and complexity.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2049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Database Design and Normalization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855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There are several normalization rules, including first normal form, second normal form, and third normal form.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rules provide a systematic approach to structuring data effectively.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Normalization Rules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5661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Normalization is the process of organizing data in a database to minimize data redundancy and improve data integrity.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ensures that the database structure is efficient and reliable.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661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Purpose of Normalization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467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Database design involves creating a conceptual representation of the data and its relationships.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step is essential for understanding how data interacts within the system.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467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Conceptual Representation in Database Design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589" r="-110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SQL Commands for Querying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SQL commands like SELECT and JOIN are fundamental for querying databases.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allow users to extract and combine data efficiently for analysis.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SQL Querying Essentials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310599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285751" y="61437"/>
                </a:moveTo>
                <a:lnTo>
                  <a:pt x="285751" y="124801"/>
                </a:lnTo>
                <a:cubicBezTo>
                  <a:pt x="276249" y="129944"/>
                  <a:pt x="263175" y="134944"/>
                  <a:pt x="246604" y="139018"/>
                </a:cubicBezTo>
                <a:cubicBezTo>
                  <a:pt x="222386" y="145020"/>
                  <a:pt x="192527" y="148590"/>
                  <a:pt x="160020" y="148590"/>
                </a:cubicBezTo>
                <a:cubicBezTo>
                  <a:pt x="127517" y="148590"/>
                  <a:pt x="97654" y="145017"/>
                  <a:pt x="73437" y="139018"/>
                </a:cubicBezTo>
                <a:cubicBezTo>
                  <a:pt x="56862" y="134947"/>
                  <a:pt x="43791" y="130017"/>
                  <a:pt x="34289" y="124801"/>
                </a:cubicBezTo>
                <a:lnTo>
                  <a:pt x="34289" y="61437"/>
                </a:lnTo>
                <a:lnTo>
                  <a:pt x="34718" y="61078"/>
                </a:lnTo>
                <a:cubicBezTo>
                  <a:pt x="38504" y="57863"/>
                  <a:pt x="46076" y="53434"/>
                  <a:pt x="58436" y="49005"/>
                </a:cubicBezTo>
                <a:cubicBezTo>
                  <a:pt x="82798" y="40362"/>
                  <a:pt x="118729" y="34290"/>
                  <a:pt x="160020" y="34290"/>
                </a:cubicBezTo>
                <a:cubicBezTo>
                  <a:pt x="201312" y="34290"/>
                  <a:pt x="237243" y="40362"/>
                  <a:pt x="261604" y="49005"/>
                </a:cubicBezTo>
                <a:cubicBezTo>
                  <a:pt x="273964" y="53434"/>
                  <a:pt x="281463" y="57863"/>
                  <a:pt x="285322" y="61078"/>
                </a:cubicBezTo>
                <a:lnTo>
                  <a:pt x="285751" y="61437"/>
                </a:lnTo>
                <a:moveTo>
                  <a:pt x="285751" y="162522"/>
                </a:moveTo>
                <a:lnTo>
                  <a:pt x="285751" y="216241"/>
                </a:lnTo>
                <a:cubicBezTo>
                  <a:pt x="276249" y="221384"/>
                  <a:pt x="263175" y="226384"/>
                  <a:pt x="246604" y="230458"/>
                </a:cubicBezTo>
                <a:cubicBezTo>
                  <a:pt x="222386" y="236460"/>
                  <a:pt x="192527" y="240030"/>
                  <a:pt x="160020" y="240030"/>
                </a:cubicBezTo>
                <a:cubicBezTo>
                  <a:pt x="127517" y="240030"/>
                  <a:pt x="97654" y="236457"/>
                  <a:pt x="73437" y="230458"/>
                </a:cubicBezTo>
                <a:cubicBezTo>
                  <a:pt x="56862" y="226387"/>
                  <a:pt x="43791" y="221457"/>
                  <a:pt x="34289" y="216241"/>
                </a:cubicBezTo>
                <a:lnTo>
                  <a:pt x="34289" y="162522"/>
                </a:lnTo>
                <a:cubicBezTo>
                  <a:pt x="43791" y="166307"/>
                  <a:pt x="54221" y="169596"/>
                  <a:pt x="65221" y="172310"/>
                </a:cubicBezTo>
                <a:cubicBezTo>
                  <a:pt x="92511" y="179025"/>
                  <a:pt x="125158" y="182884"/>
                  <a:pt x="160020" y="182884"/>
                </a:cubicBezTo>
                <a:cubicBezTo>
                  <a:pt x="194882" y="182884"/>
                  <a:pt x="227529" y="179025"/>
                  <a:pt x="254819" y="172310"/>
                </a:cubicBezTo>
                <a:cubicBezTo>
                  <a:pt x="265819" y="169596"/>
                  <a:pt x="276249" y="166381"/>
                  <a:pt x="285751" y="162522"/>
                </a:cubicBezTo>
                <a:lnTo>
                  <a:pt x="285751" y="162522"/>
                </a:lnTo>
                <a:moveTo>
                  <a:pt x="34289" y="304323"/>
                </a:moveTo>
                <a:lnTo>
                  <a:pt x="34289" y="254031"/>
                </a:lnTo>
                <a:cubicBezTo>
                  <a:pt x="43791" y="257817"/>
                  <a:pt x="54221" y="261105"/>
                  <a:pt x="65221" y="263819"/>
                </a:cubicBezTo>
                <a:cubicBezTo>
                  <a:pt x="92511" y="270461"/>
                  <a:pt x="125158" y="274320"/>
                  <a:pt x="160020" y="274320"/>
                </a:cubicBezTo>
                <a:cubicBezTo>
                  <a:pt x="194882" y="274320"/>
                  <a:pt x="227529" y="270461"/>
                  <a:pt x="254819" y="263746"/>
                </a:cubicBezTo>
                <a:cubicBezTo>
                  <a:pt x="265819" y="261032"/>
                  <a:pt x="276249" y="257817"/>
                  <a:pt x="285751" y="253958"/>
                </a:cubicBezTo>
                <a:lnTo>
                  <a:pt x="285751" y="304250"/>
                </a:lnTo>
                <a:lnTo>
                  <a:pt x="285322" y="304609"/>
                </a:lnTo>
                <a:cubicBezTo>
                  <a:pt x="281536" y="307824"/>
                  <a:pt x="273964" y="312253"/>
                  <a:pt x="261604" y="316682"/>
                </a:cubicBezTo>
                <a:cubicBezTo>
                  <a:pt x="237243" y="325398"/>
                  <a:pt x="201312" y="331470"/>
                  <a:pt x="160020" y="331470"/>
                </a:cubicBezTo>
                <a:cubicBezTo>
                  <a:pt x="118728" y="331470"/>
                  <a:pt x="82798" y="325398"/>
                  <a:pt x="58436" y="316755"/>
                </a:cubicBezTo>
                <a:cubicBezTo>
                  <a:pt x="46076" y="312326"/>
                  <a:pt x="38578" y="307897"/>
                  <a:pt x="34718" y="304682"/>
                </a:cubicBezTo>
                <a:lnTo>
                  <a:pt x="34289" y="304323"/>
                </a:lnTo>
                <a:moveTo>
                  <a:pt x="287249" y="302824"/>
                </a:moveTo>
                <a:cubicBezTo>
                  <a:pt x="287249" y="302824"/>
                  <a:pt x="287249" y="302897"/>
                  <a:pt x="287105" y="302966"/>
                </a:cubicBezTo>
                <a:lnTo>
                  <a:pt x="287175" y="302824"/>
                </a:lnTo>
                <a:cubicBezTo>
                  <a:pt x="287175" y="302824"/>
                  <a:pt x="287175" y="302824"/>
                  <a:pt x="287175" y="302751"/>
                </a:cubicBezTo>
                <a:lnTo>
                  <a:pt x="287249" y="302824"/>
                </a:lnTo>
                <a:moveTo>
                  <a:pt x="32862" y="302824"/>
                </a:moveTo>
                <a:cubicBezTo>
                  <a:pt x="32862" y="302824"/>
                  <a:pt x="32862" y="302897"/>
                  <a:pt x="33006" y="302966"/>
                </a:cubicBezTo>
                <a:cubicBezTo>
                  <a:pt x="32935" y="302893"/>
                  <a:pt x="32935" y="302824"/>
                  <a:pt x="32862" y="302824"/>
                </a:cubicBezTo>
                <a:moveTo>
                  <a:pt x="32862" y="62936"/>
                </a:moveTo>
                <a:cubicBezTo>
                  <a:pt x="32862" y="62936"/>
                  <a:pt x="32932" y="62863"/>
                  <a:pt x="33006" y="62794"/>
                </a:cubicBezTo>
                <a:cubicBezTo>
                  <a:pt x="32935" y="62867"/>
                  <a:pt x="32862" y="62936"/>
                  <a:pt x="32862" y="62936"/>
                </a:cubicBezTo>
                <a:moveTo>
                  <a:pt x="287178" y="62794"/>
                </a:moveTo>
                <a:cubicBezTo>
                  <a:pt x="287249" y="62867"/>
                  <a:pt x="287322" y="62936"/>
                  <a:pt x="287322" y="62936"/>
                </a:cubicBezTo>
                <a:cubicBezTo>
                  <a:pt x="287322" y="62936"/>
                  <a:pt x="287322" y="62863"/>
                  <a:pt x="287178" y="62794"/>
                </a:cubicBezTo>
                <a:moveTo>
                  <a:pt x="320040" y="308610"/>
                </a:moveTo>
                <a:lnTo>
                  <a:pt x="320040" y="57150"/>
                </a:lnTo>
                <a:cubicBezTo>
                  <a:pt x="320040" y="25574"/>
                  <a:pt x="248389" y="0"/>
                  <a:pt x="160020" y="0"/>
                </a:cubicBezTo>
                <a:cubicBezTo>
                  <a:pt x="71651" y="0"/>
                  <a:pt x="0" y="25574"/>
                  <a:pt x="0" y="57150"/>
                </a:cubicBezTo>
                <a:lnTo>
                  <a:pt x="0" y="308610"/>
                </a:lnTo>
                <a:cubicBezTo>
                  <a:pt x="0" y="340186"/>
                  <a:pt x="71651" y="365760"/>
                  <a:pt x="160020" y="365760"/>
                </a:cubicBezTo>
                <a:cubicBezTo>
                  <a:pt x="248389" y="365760"/>
                  <a:pt x="320040" y="340186"/>
                  <a:pt x="320040" y="30861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JOIN command is used to combine data from multiple tables.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Example: SELECT * FROM customers JOIN orders ON customers.customer_id = orders.customer_id;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4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Combining Tables with JOIN</a:t>
            </a:r>
            <a:endParaRPr lang="en-US" sz="1444" dirty="0"/>
          </a:p>
        </p:txBody>
      </p:sp>
      <p:sp>
        <p:nvSpPr>
          <p:cNvPr id="14" name="Text 12"/>
          <p:cNvSpPr/>
          <p:nvPr/>
        </p:nvSpPr>
        <p:spPr>
          <a:xfrm>
            <a:off x="6482351" y="1697538"/>
            <a:ext cx="365760" cy="283433"/>
          </a:xfrm>
          <a:custGeom>
            <a:avLst/>
            <a:gdLst/>
            <a:ahLst/>
            <a:cxnLst/>
            <a:rect l="l" t="t" r="r" b="b"/>
            <a:pathLst>
              <a:path w="365760" h="283433">
                <a:moveTo>
                  <a:pt x="340274" y="148507"/>
                </a:moveTo>
                <a:cubicBezTo>
                  <a:pt x="374257" y="114527"/>
                  <a:pt x="374257" y="59442"/>
                  <a:pt x="340274" y="25458"/>
                </a:cubicBezTo>
                <a:cubicBezTo>
                  <a:pt x="307926" y="-6890"/>
                  <a:pt x="255984" y="-8645"/>
                  <a:pt x="221519" y="21527"/>
                </a:cubicBezTo>
                <a:lnTo>
                  <a:pt x="217832" y="24792"/>
                </a:lnTo>
                <a:cubicBezTo>
                  <a:pt x="211786" y="30052"/>
                  <a:pt x="211183" y="39244"/>
                  <a:pt x="216442" y="45290"/>
                </a:cubicBezTo>
                <a:cubicBezTo>
                  <a:pt x="221702" y="51335"/>
                  <a:pt x="230893" y="51942"/>
                  <a:pt x="236939" y="46681"/>
                </a:cubicBezTo>
                <a:lnTo>
                  <a:pt x="240626" y="43416"/>
                </a:lnTo>
                <a:cubicBezTo>
                  <a:pt x="263603" y="23341"/>
                  <a:pt x="298190" y="24491"/>
                  <a:pt x="319777" y="46078"/>
                </a:cubicBezTo>
                <a:cubicBezTo>
                  <a:pt x="342392" y="68693"/>
                  <a:pt x="342392" y="105395"/>
                  <a:pt x="319777" y="128069"/>
                </a:cubicBezTo>
                <a:lnTo>
                  <a:pt x="251270" y="196518"/>
                </a:lnTo>
                <a:cubicBezTo>
                  <a:pt x="228655" y="219133"/>
                  <a:pt x="191892" y="219133"/>
                  <a:pt x="169277" y="196518"/>
                </a:cubicBezTo>
                <a:cubicBezTo>
                  <a:pt x="147690" y="174932"/>
                  <a:pt x="146542" y="140345"/>
                  <a:pt x="166618" y="117367"/>
                </a:cubicBezTo>
                <a:lnTo>
                  <a:pt x="169460" y="114102"/>
                </a:lnTo>
                <a:cubicBezTo>
                  <a:pt x="174720" y="108056"/>
                  <a:pt x="174116" y="98924"/>
                  <a:pt x="168070" y="93604"/>
                </a:cubicBezTo>
                <a:cubicBezTo>
                  <a:pt x="162024" y="88284"/>
                  <a:pt x="152895" y="88947"/>
                  <a:pt x="147573" y="94995"/>
                </a:cubicBezTo>
                <a:lnTo>
                  <a:pt x="144731" y="98261"/>
                </a:lnTo>
                <a:cubicBezTo>
                  <a:pt x="114618" y="132726"/>
                  <a:pt x="116374" y="184668"/>
                  <a:pt x="148722" y="217016"/>
                </a:cubicBezTo>
                <a:cubicBezTo>
                  <a:pt x="182704" y="250997"/>
                  <a:pt x="237788" y="250997"/>
                  <a:pt x="271771" y="217016"/>
                </a:cubicBezTo>
                <a:lnTo>
                  <a:pt x="340274" y="148507"/>
                </a:lnTo>
                <a:moveTo>
                  <a:pt x="25486" y="134965"/>
                </a:moveTo>
                <a:cubicBezTo>
                  <a:pt x="-8497" y="168946"/>
                  <a:pt x="-8497" y="224031"/>
                  <a:pt x="25486" y="257952"/>
                </a:cubicBezTo>
                <a:cubicBezTo>
                  <a:pt x="57896" y="290363"/>
                  <a:pt x="109838" y="292055"/>
                  <a:pt x="144303" y="261883"/>
                </a:cubicBezTo>
                <a:lnTo>
                  <a:pt x="147990" y="258618"/>
                </a:lnTo>
                <a:cubicBezTo>
                  <a:pt x="154036" y="253358"/>
                  <a:pt x="154640" y="244166"/>
                  <a:pt x="149380" y="238120"/>
                </a:cubicBezTo>
                <a:cubicBezTo>
                  <a:pt x="144120" y="232075"/>
                  <a:pt x="134929" y="231468"/>
                  <a:pt x="128883" y="236729"/>
                </a:cubicBezTo>
                <a:lnTo>
                  <a:pt x="125196" y="239994"/>
                </a:lnTo>
                <a:cubicBezTo>
                  <a:pt x="102219" y="260069"/>
                  <a:pt x="67633" y="258919"/>
                  <a:pt x="46045" y="237332"/>
                </a:cubicBezTo>
                <a:cubicBezTo>
                  <a:pt x="23431" y="214717"/>
                  <a:pt x="23431" y="178016"/>
                  <a:pt x="46045" y="155341"/>
                </a:cubicBezTo>
                <a:lnTo>
                  <a:pt x="114552" y="86954"/>
                </a:lnTo>
                <a:cubicBezTo>
                  <a:pt x="137167" y="64339"/>
                  <a:pt x="173871" y="64339"/>
                  <a:pt x="196545" y="86954"/>
                </a:cubicBezTo>
                <a:cubicBezTo>
                  <a:pt x="218132" y="108541"/>
                  <a:pt x="219280" y="143128"/>
                  <a:pt x="199204" y="166106"/>
                </a:cubicBezTo>
                <a:lnTo>
                  <a:pt x="195938" y="169793"/>
                </a:lnTo>
                <a:cubicBezTo>
                  <a:pt x="190678" y="175839"/>
                  <a:pt x="191282" y="184971"/>
                  <a:pt x="197328" y="190291"/>
                </a:cubicBezTo>
                <a:cubicBezTo>
                  <a:pt x="203374" y="195611"/>
                  <a:pt x="212503" y="194948"/>
                  <a:pt x="217825" y="188899"/>
                </a:cubicBezTo>
                <a:lnTo>
                  <a:pt x="221091" y="185212"/>
                </a:lnTo>
                <a:cubicBezTo>
                  <a:pt x="251263" y="150746"/>
                  <a:pt x="249511" y="98805"/>
                  <a:pt x="217159" y="66397"/>
                </a:cubicBezTo>
                <a:cubicBezTo>
                  <a:pt x="183176" y="32416"/>
                  <a:pt x="128093" y="32416"/>
                  <a:pt x="94110" y="66397"/>
                </a:cubicBezTo>
                <a:lnTo>
                  <a:pt x="25486" y="13496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SELECT command is used to retrieve specific data from a database table.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Example: SELECT * FROM customers WHERE name = 'John Doe';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SELECT for Data Retrieval</a:t>
            </a:r>
            <a:endParaRPr lang="en-US" sz="1281" dirty="0"/>
          </a:p>
        </p:txBody>
      </p:sp>
      <p:sp>
        <p:nvSpPr>
          <p:cNvPr id="17" name="Text 15"/>
          <p:cNvSpPr/>
          <p:nvPr/>
        </p:nvSpPr>
        <p:spPr>
          <a:xfrm>
            <a:off x="3676963" y="1656423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Database Management and SQL Fundamentals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1535" r="-11153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Database Security and Backup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Database Management and SQL Fundamentals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39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Encryption secures sensitive data by converting it into unreadable formats.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measure prevents unauthorized access and ensures data confidentiality.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Encryption for Data Protection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Authentication and Authorization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Authentication ensures that only authorized users can access the database.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Authorization defines the permissions and access levels for different users.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Ensuring Data Integrity and Availability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5"/>
              </a:spcBef>
              <a:buNone/>
            </a:pPr>
            <a:r>
              <a:rPr lang="en-US" sz="109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database security and backup is crucial for ensuring data integrity and availability.</a:t>
            </a:r>
            <a:endParaRPr lang="en-US" sz="1099" dirty="0"/>
          </a:p>
          <a:p>
            <a:pPr algn="l" marL="0" indent="0">
              <a:lnSpc>
                <a:spcPct val="90000"/>
              </a:lnSpc>
              <a:spcBef>
                <a:spcPts val="785"/>
              </a:spcBef>
              <a:buNone/>
            </a:pPr>
            <a:r>
              <a:rPr lang="en-US" sz="109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Backup and recovery involve creating copies of the database and restoring it in case of data loss or corruption.</a:t>
            </a:r>
            <a:endParaRPr lang="en-US" sz="1099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Protecting Databases from Threats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Database security involves protecting the database from unauthorized access, data breaches, and other security threats.</a:t>
            </a:r>
            <a:endParaRPr lang="en-US" sz="1091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database security measures include authentication, authorization, and encryption.</a:t>
            </a:r>
            <a:endParaRPr lang="en-US" sz="109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Database Management and SQL Fundamentals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 of Database Management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Database management plays a key role in streamlining operations.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ensures efficiency and accuracy in handling data.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2049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Optimizing Processes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212715" y="1631405"/>
            <a:ext cx="350251" cy="365760"/>
          </a:xfrm>
          <a:custGeom>
            <a:avLst/>
            <a:gdLst/>
            <a:ahLst/>
            <a:cxnLst/>
            <a:rect l="l" t="t" r="r" b="b"/>
            <a:pathLst>
              <a:path w="350251" h="365760">
                <a:moveTo>
                  <a:pt x="175129" y="0"/>
                </a:moveTo>
                <a:cubicBezTo>
                  <a:pt x="187272" y="0"/>
                  <a:pt x="199132" y="1214"/>
                  <a:pt x="210704" y="3431"/>
                </a:cubicBezTo>
                <a:cubicBezTo>
                  <a:pt x="216346" y="4502"/>
                  <a:pt x="226276" y="7787"/>
                  <a:pt x="231705" y="17791"/>
                </a:cubicBezTo>
                <a:cubicBezTo>
                  <a:pt x="233134" y="20435"/>
                  <a:pt x="234276" y="23218"/>
                  <a:pt x="234990" y="26221"/>
                </a:cubicBezTo>
                <a:lnTo>
                  <a:pt x="241634" y="53726"/>
                </a:lnTo>
                <a:cubicBezTo>
                  <a:pt x="242636" y="57870"/>
                  <a:pt x="249634" y="61941"/>
                  <a:pt x="253708" y="60727"/>
                </a:cubicBezTo>
                <a:lnTo>
                  <a:pt x="280855" y="52724"/>
                </a:lnTo>
                <a:cubicBezTo>
                  <a:pt x="283714" y="51868"/>
                  <a:pt x="286642" y="51437"/>
                  <a:pt x="289570" y="51367"/>
                </a:cubicBezTo>
                <a:cubicBezTo>
                  <a:pt x="301072" y="51009"/>
                  <a:pt x="308858" y="58083"/>
                  <a:pt x="312644" y="62369"/>
                </a:cubicBezTo>
                <a:cubicBezTo>
                  <a:pt x="328434" y="80299"/>
                  <a:pt x="340577" y="101374"/>
                  <a:pt x="348293" y="124018"/>
                </a:cubicBezTo>
                <a:cubicBezTo>
                  <a:pt x="350149" y="129446"/>
                  <a:pt x="352293" y="139592"/>
                  <a:pt x="346363" y="149307"/>
                </a:cubicBezTo>
                <a:cubicBezTo>
                  <a:pt x="344790" y="151878"/>
                  <a:pt x="342864" y="154307"/>
                  <a:pt x="340647" y="156450"/>
                </a:cubicBezTo>
                <a:lnTo>
                  <a:pt x="320143" y="175953"/>
                </a:lnTo>
                <a:cubicBezTo>
                  <a:pt x="317142" y="178809"/>
                  <a:pt x="317142" y="187024"/>
                  <a:pt x="320143" y="189884"/>
                </a:cubicBezTo>
                <a:lnTo>
                  <a:pt x="340647" y="209387"/>
                </a:lnTo>
                <a:cubicBezTo>
                  <a:pt x="342860" y="211530"/>
                  <a:pt x="344790" y="213959"/>
                  <a:pt x="346363" y="216530"/>
                </a:cubicBezTo>
                <a:cubicBezTo>
                  <a:pt x="352219" y="226245"/>
                  <a:pt x="350079" y="236391"/>
                  <a:pt x="348293" y="241819"/>
                </a:cubicBezTo>
                <a:cubicBezTo>
                  <a:pt x="340577" y="264463"/>
                  <a:pt x="328434" y="285469"/>
                  <a:pt x="312644" y="303468"/>
                </a:cubicBezTo>
                <a:cubicBezTo>
                  <a:pt x="308858" y="307754"/>
                  <a:pt x="300998" y="314824"/>
                  <a:pt x="289570" y="314470"/>
                </a:cubicBezTo>
                <a:cubicBezTo>
                  <a:pt x="286642" y="314396"/>
                  <a:pt x="283714" y="313899"/>
                  <a:pt x="280855" y="313113"/>
                </a:cubicBezTo>
                <a:lnTo>
                  <a:pt x="253708" y="305040"/>
                </a:lnTo>
                <a:cubicBezTo>
                  <a:pt x="249634" y="303826"/>
                  <a:pt x="242636" y="307897"/>
                  <a:pt x="241634" y="312041"/>
                </a:cubicBezTo>
                <a:lnTo>
                  <a:pt x="234990" y="339546"/>
                </a:lnTo>
                <a:cubicBezTo>
                  <a:pt x="234276" y="342545"/>
                  <a:pt x="233134" y="345406"/>
                  <a:pt x="231705" y="347977"/>
                </a:cubicBezTo>
                <a:cubicBezTo>
                  <a:pt x="226202" y="357977"/>
                  <a:pt x="216273" y="361192"/>
                  <a:pt x="210704" y="362337"/>
                </a:cubicBezTo>
                <a:cubicBezTo>
                  <a:pt x="199131" y="364549"/>
                  <a:pt x="187272" y="365764"/>
                  <a:pt x="175129" y="365764"/>
                </a:cubicBezTo>
                <a:cubicBezTo>
                  <a:pt x="162986" y="365764"/>
                  <a:pt x="151126" y="364549"/>
                  <a:pt x="139554" y="362333"/>
                </a:cubicBezTo>
                <a:cubicBezTo>
                  <a:pt x="133911" y="361261"/>
                  <a:pt x="123982" y="357977"/>
                  <a:pt x="118553" y="347973"/>
                </a:cubicBezTo>
                <a:cubicBezTo>
                  <a:pt x="117124" y="345329"/>
                  <a:pt x="115982" y="342545"/>
                  <a:pt x="115268" y="339543"/>
                </a:cubicBezTo>
                <a:lnTo>
                  <a:pt x="108623" y="312037"/>
                </a:lnTo>
                <a:cubicBezTo>
                  <a:pt x="107622" y="307893"/>
                  <a:pt x="100624" y="303822"/>
                  <a:pt x="96550" y="305037"/>
                </a:cubicBezTo>
                <a:lnTo>
                  <a:pt x="69402" y="313036"/>
                </a:lnTo>
                <a:cubicBezTo>
                  <a:pt x="66544" y="313892"/>
                  <a:pt x="63616" y="314323"/>
                  <a:pt x="60688" y="314393"/>
                </a:cubicBezTo>
                <a:cubicBezTo>
                  <a:pt x="49186" y="314751"/>
                  <a:pt x="41400" y="307678"/>
                  <a:pt x="37613" y="303391"/>
                </a:cubicBezTo>
                <a:cubicBezTo>
                  <a:pt x="21898" y="285461"/>
                  <a:pt x="9681" y="264386"/>
                  <a:pt x="1965" y="241742"/>
                </a:cubicBezTo>
                <a:cubicBezTo>
                  <a:pt x="109" y="236314"/>
                  <a:pt x="-2035" y="226168"/>
                  <a:pt x="3895" y="216453"/>
                </a:cubicBezTo>
                <a:cubicBezTo>
                  <a:pt x="5467" y="213882"/>
                  <a:pt x="7394" y="211453"/>
                  <a:pt x="9611" y="209310"/>
                </a:cubicBezTo>
                <a:lnTo>
                  <a:pt x="30115" y="189808"/>
                </a:lnTo>
                <a:cubicBezTo>
                  <a:pt x="33116" y="186951"/>
                  <a:pt x="33116" y="178736"/>
                  <a:pt x="30115" y="175876"/>
                </a:cubicBezTo>
                <a:lnTo>
                  <a:pt x="9541" y="156373"/>
                </a:lnTo>
                <a:cubicBezTo>
                  <a:pt x="7327" y="154230"/>
                  <a:pt x="5397" y="151801"/>
                  <a:pt x="3825" y="149230"/>
                </a:cubicBezTo>
                <a:cubicBezTo>
                  <a:pt x="-2031" y="139516"/>
                  <a:pt x="109" y="129369"/>
                  <a:pt x="1968" y="124011"/>
                </a:cubicBezTo>
                <a:cubicBezTo>
                  <a:pt x="9684" y="101367"/>
                  <a:pt x="21828" y="80361"/>
                  <a:pt x="37617" y="62362"/>
                </a:cubicBezTo>
                <a:cubicBezTo>
                  <a:pt x="41403" y="58075"/>
                  <a:pt x="49263" y="51005"/>
                  <a:pt x="60691" y="51360"/>
                </a:cubicBezTo>
                <a:cubicBezTo>
                  <a:pt x="63620" y="51433"/>
                  <a:pt x="66548" y="51931"/>
                  <a:pt x="69406" y="52717"/>
                </a:cubicBezTo>
                <a:lnTo>
                  <a:pt x="96554" y="60720"/>
                </a:lnTo>
                <a:cubicBezTo>
                  <a:pt x="100627" y="61934"/>
                  <a:pt x="107625" y="57863"/>
                  <a:pt x="108627" y="53719"/>
                </a:cubicBezTo>
                <a:lnTo>
                  <a:pt x="115271" y="26214"/>
                </a:lnTo>
                <a:cubicBezTo>
                  <a:pt x="115986" y="23215"/>
                  <a:pt x="117127" y="20355"/>
                  <a:pt x="118556" y="17783"/>
                </a:cubicBezTo>
                <a:cubicBezTo>
                  <a:pt x="124059" y="7783"/>
                  <a:pt x="133988" y="4568"/>
                  <a:pt x="139557" y="3424"/>
                </a:cubicBezTo>
                <a:cubicBezTo>
                  <a:pt x="151130" y="1211"/>
                  <a:pt x="162989" y="-7"/>
                  <a:pt x="175132" y="-7"/>
                </a:cubicBezTo>
                <a:lnTo>
                  <a:pt x="175129" y="0"/>
                </a:lnTo>
                <a:moveTo>
                  <a:pt x="148055" y="36719"/>
                </a:moveTo>
                <a:lnTo>
                  <a:pt x="141981" y="61792"/>
                </a:lnTo>
                <a:cubicBezTo>
                  <a:pt x="136409" y="84867"/>
                  <a:pt x="109622" y="100295"/>
                  <a:pt x="86831" y="93653"/>
                </a:cubicBezTo>
                <a:lnTo>
                  <a:pt x="62183" y="86367"/>
                </a:lnTo>
                <a:cubicBezTo>
                  <a:pt x="50398" y="100156"/>
                  <a:pt x="41109" y="116158"/>
                  <a:pt x="35036" y="133301"/>
                </a:cubicBezTo>
                <a:lnTo>
                  <a:pt x="53753" y="151088"/>
                </a:lnTo>
                <a:cubicBezTo>
                  <a:pt x="70898" y="167375"/>
                  <a:pt x="70898" y="198381"/>
                  <a:pt x="53753" y="214668"/>
                </a:cubicBezTo>
                <a:lnTo>
                  <a:pt x="35036" y="232455"/>
                </a:lnTo>
                <a:cubicBezTo>
                  <a:pt x="41109" y="249602"/>
                  <a:pt x="50394" y="265600"/>
                  <a:pt x="62183" y="279389"/>
                </a:cubicBezTo>
                <a:lnTo>
                  <a:pt x="86901" y="272103"/>
                </a:lnTo>
                <a:cubicBezTo>
                  <a:pt x="109618" y="265388"/>
                  <a:pt x="136479" y="280889"/>
                  <a:pt x="142051" y="303965"/>
                </a:cubicBezTo>
                <a:lnTo>
                  <a:pt x="148125" y="329038"/>
                </a:lnTo>
                <a:cubicBezTo>
                  <a:pt x="165697" y="332253"/>
                  <a:pt x="184771" y="332253"/>
                  <a:pt x="202347" y="329038"/>
                </a:cubicBezTo>
                <a:lnTo>
                  <a:pt x="208420" y="303965"/>
                </a:lnTo>
                <a:cubicBezTo>
                  <a:pt x="213993" y="280889"/>
                  <a:pt x="240780" y="265461"/>
                  <a:pt x="263571" y="272103"/>
                </a:cubicBezTo>
                <a:lnTo>
                  <a:pt x="288288" y="279389"/>
                </a:lnTo>
                <a:cubicBezTo>
                  <a:pt x="300074" y="265600"/>
                  <a:pt x="309362" y="249598"/>
                  <a:pt x="315436" y="232455"/>
                </a:cubicBezTo>
                <a:lnTo>
                  <a:pt x="296718" y="214668"/>
                </a:lnTo>
                <a:cubicBezTo>
                  <a:pt x="279574" y="198381"/>
                  <a:pt x="279574" y="167375"/>
                  <a:pt x="296718" y="151088"/>
                </a:cubicBezTo>
                <a:lnTo>
                  <a:pt x="315436" y="133301"/>
                </a:lnTo>
                <a:cubicBezTo>
                  <a:pt x="309362" y="116158"/>
                  <a:pt x="300077" y="100152"/>
                  <a:pt x="288288" y="86367"/>
                </a:cubicBezTo>
                <a:lnTo>
                  <a:pt x="263571" y="93653"/>
                </a:lnTo>
                <a:cubicBezTo>
                  <a:pt x="240853" y="100368"/>
                  <a:pt x="213993" y="84867"/>
                  <a:pt x="208420" y="61792"/>
                </a:cubicBezTo>
                <a:lnTo>
                  <a:pt x="202347" y="36719"/>
                </a:lnTo>
                <a:cubicBezTo>
                  <a:pt x="184775" y="33504"/>
                  <a:pt x="165700" y="33504"/>
                  <a:pt x="148125" y="36719"/>
                </a:cubicBezTo>
                <a:lnTo>
                  <a:pt x="148055" y="36719"/>
                </a:lnTo>
                <a:moveTo>
                  <a:pt x="140839" y="182880"/>
                </a:moveTo>
                <a:cubicBezTo>
                  <a:pt x="140839" y="201819"/>
                  <a:pt x="156191" y="217170"/>
                  <a:pt x="175129" y="217170"/>
                </a:cubicBezTo>
                <a:cubicBezTo>
                  <a:pt x="194067" y="217170"/>
                  <a:pt x="209418" y="201819"/>
                  <a:pt x="209418" y="182880"/>
                </a:cubicBezTo>
                <a:cubicBezTo>
                  <a:pt x="209418" y="163941"/>
                  <a:pt x="194067" y="148590"/>
                  <a:pt x="175129" y="148590"/>
                </a:cubicBezTo>
                <a:cubicBezTo>
                  <a:pt x="156191" y="148590"/>
                  <a:pt x="140839" y="163941"/>
                  <a:pt x="140839" y="182880"/>
                </a:cubicBezTo>
                <a:lnTo>
                  <a:pt x="140839" y="182880"/>
                </a:lnTo>
                <a:moveTo>
                  <a:pt x="175129" y="251460"/>
                </a:moveTo>
                <a:cubicBezTo>
                  <a:pt x="137253" y="251460"/>
                  <a:pt x="106550" y="220754"/>
                  <a:pt x="106550" y="182880"/>
                </a:cubicBezTo>
                <a:cubicBezTo>
                  <a:pt x="106550" y="145006"/>
                  <a:pt x="137253" y="114300"/>
                  <a:pt x="175129" y="114300"/>
                </a:cubicBezTo>
                <a:cubicBezTo>
                  <a:pt x="213005" y="114300"/>
                  <a:pt x="243708" y="145006"/>
                  <a:pt x="243708" y="182880"/>
                </a:cubicBezTo>
                <a:cubicBezTo>
                  <a:pt x="243708" y="220754"/>
                  <a:pt x="213005" y="251460"/>
                  <a:pt x="175129" y="2514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3855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database management is crucial for any aspiring data analyst, scientist, or IT professional.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foundational knowledge necessary for success in these roles.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3855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Career Relevance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385560" y="1642835"/>
            <a:ext cx="365760" cy="342900"/>
          </a:xfrm>
          <a:custGeom>
            <a:avLst/>
            <a:gdLst/>
            <a:ahLst/>
            <a:cxnLst/>
            <a:rect l="l" t="t" r="r" b="b"/>
            <a:pathLst>
              <a:path w="365760" h="342900">
                <a:moveTo>
                  <a:pt x="125730" y="40006"/>
                </a:moveTo>
                <a:lnTo>
                  <a:pt x="125730" y="68580"/>
                </a:lnTo>
                <a:lnTo>
                  <a:pt x="240030" y="68580"/>
                </a:lnTo>
                <a:lnTo>
                  <a:pt x="240030" y="40006"/>
                </a:lnTo>
                <a:cubicBezTo>
                  <a:pt x="240030" y="36862"/>
                  <a:pt x="237459" y="34290"/>
                  <a:pt x="234317" y="34290"/>
                </a:cubicBezTo>
                <a:lnTo>
                  <a:pt x="131447" y="34290"/>
                </a:lnTo>
                <a:cubicBezTo>
                  <a:pt x="128305" y="34290"/>
                  <a:pt x="125734" y="36862"/>
                  <a:pt x="125734" y="40006"/>
                </a:cubicBezTo>
                <a:lnTo>
                  <a:pt x="125730" y="40006"/>
                </a:lnTo>
                <a:moveTo>
                  <a:pt x="91440" y="68580"/>
                </a:moveTo>
                <a:lnTo>
                  <a:pt x="91440" y="40006"/>
                </a:lnTo>
                <a:cubicBezTo>
                  <a:pt x="91440" y="17934"/>
                  <a:pt x="109370" y="0"/>
                  <a:pt x="131447" y="0"/>
                </a:cubicBezTo>
                <a:lnTo>
                  <a:pt x="234317" y="0"/>
                </a:lnTo>
                <a:cubicBezTo>
                  <a:pt x="256390" y="0"/>
                  <a:pt x="274324" y="17930"/>
                  <a:pt x="274324" y="40006"/>
                </a:cubicBezTo>
                <a:lnTo>
                  <a:pt x="274324" y="68580"/>
                </a:lnTo>
                <a:lnTo>
                  <a:pt x="320044" y="68580"/>
                </a:lnTo>
                <a:cubicBezTo>
                  <a:pt x="345263" y="68580"/>
                  <a:pt x="365764" y="89082"/>
                  <a:pt x="365764" y="114299"/>
                </a:cubicBezTo>
                <a:lnTo>
                  <a:pt x="365764" y="200024"/>
                </a:lnTo>
                <a:lnTo>
                  <a:pt x="365764" y="297178"/>
                </a:lnTo>
                <a:cubicBezTo>
                  <a:pt x="365764" y="322395"/>
                  <a:pt x="345263" y="342897"/>
                  <a:pt x="320044" y="342897"/>
                </a:cubicBezTo>
                <a:lnTo>
                  <a:pt x="45724" y="342897"/>
                </a:lnTo>
                <a:cubicBezTo>
                  <a:pt x="20504" y="342897"/>
                  <a:pt x="4" y="322395"/>
                  <a:pt x="4" y="297178"/>
                </a:cubicBezTo>
                <a:lnTo>
                  <a:pt x="4" y="200024"/>
                </a:lnTo>
                <a:lnTo>
                  <a:pt x="4" y="114299"/>
                </a:lnTo>
                <a:cubicBezTo>
                  <a:pt x="4" y="89082"/>
                  <a:pt x="20504" y="68580"/>
                  <a:pt x="45724" y="68580"/>
                </a:cubicBezTo>
                <a:lnTo>
                  <a:pt x="91440" y="68580"/>
                </a:lnTo>
                <a:moveTo>
                  <a:pt x="34290" y="217169"/>
                </a:moveTo>
                <a:lnTo>
                  <a:pt x="34290" y="297178"/>
                </a:lnTo>
                <a:cubicBezTo>
                  <a:pt x="34290" y="303463"/>
                  <a:pt x="39433" y="308607"/>
                  <a:pt x="45720" y="308607"/>
                </a:cubicBezTo>
                <a:lnTo>
                  <a:pt x="320040" y="308607"/>
                </a:lnTo>
                <a:cubicBezTo>
                  <a:pt x="326327" y="308607"/>
                  <a:pt x="331470" y="303463"/>
                  <a:pt x="331470" y="297178"/>
                </a:cubicBezTo>
                <a:lnTo>
                  <a:pt x="331470" y="217169"/>
                </a:lnTo>
                <a:lnTo>
                  <a:pt x="228600" y="217169"/>
                </a:lnTo>
                <a:lnTo>
                  <a:pt x="228600" y="228598"/>
                </a:lnTo>
                <a:cubicBezTo>
                  <a:pt x="228600" y="241240"/>
                  <a:pt x="218384" y="251459"/>
                  <a:pt x="205740" y="251459"/>
                </a:cubicBezTo>
                <a:lnTo>
                  <a:pt x="160020" y="251459"/>
                </a:lnTo>
                <a:cubicBezTo>
                  <a:pt x="147376" y="251459"/>
                  <a:pt x="137160" y="241244"/>
                  <a:pt x="137160" y="228598"/>
                </a:cubicBezTo>
                <a:lnTo>
                  <a:pt x="137160" y="217169"/>
                </a:lnTo>
                <a:lnTo>
                  <a:pt x="34290" y="217169"/>
                </a:lnTo>
                <a:moveTo>
                  <a:pt x="137160" y="182879"/>
                </a:moveTo>
                <a:lnTo>
                  <a:pt x="228600" y="182879"/>
                </a:lnTo>
                <a:lnTo>
                  <a:pt x="331470" y="182879"/>
                </a:lnTo>
                <a:lnTo>
                  <a:pt x="331470" y="114299"/>
                </a:lnTo>
                <a:cubicBezTo>
                  <a:pt x="331470" y="108014"/>
                  <a:pt x="326327" y="102870"/>
                  <a:pt x="320040" y="102870"/>
                </a:cubicBezTo>
                <a:lnTo>
                  <a:pt x="257177" y="102870"/>
                </a:lnTo>
                <a:lnTo>
                  <a:pt x="108587" y="102870"/>
                </a:lnTo>
                <a:lnTo>
                  <a:pt x="45724" y="102870"/>
                </a:lnTo>
                <a:cubicBezTo>
                  <a:pt x="39436" y="102870"/>
                  <a:pt x="34294" y="108014"/>
                  <a:pt x="34294" y="114299"/>
                </a:cubicBezTo>
                <a:lnTo>
                  <a:pt x="34294" y="182879"/>
                </a:lnTo>
                <a:lnTo>
                  <a:pt x="137160" y="1828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5661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Database management is essential for making informed decisions.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in identifying trends and optimizing business processes.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5661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Decision-Making Support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3566160" y="1628092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467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Database management is used in various fields, including business, healthcare, and social media.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real-world applications include customer relationship management, inventory management, and social media analytics.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467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Diverse Fields of Application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46760" y="1647754"/>
            <a:ext cx="365760" cy="320040"/>
          </a:xfrm>
          <a:custGeom>
            <a:avLst/>
            <a:gdLst/>
            <a:ahLst/>
            <a:cxnLst/>
            <a:rect l="l" t="t" r="r" b="b"/>
            <a:pathLst>
              <a:path w="365760" h="320040">
                <a:moveTo>
                  <a:pt x="45720" y="34289"/>
                </a:moveTo>
                <a:cubicBezTo>
                  <a:pt x="39433" y="34289"/>
                  <a:pt x="34290" y="39432"/>
                  <a:pt x="34290" y="45718"/>
                </a:cubicBezTo>
                <a:lnTo>
                  <a:pt x="34290" y="91439"/>
                </a:lnTo>
                <a:cubicBezTo>
                  <a:pt x="34290" y="97724"/>
                  <a:pt x="39433" y="102867"/>
                  <a:pt x="45720" y="102867"/>
                </a:cubicBezTo>
                <a:lnTo>
                  <a:pt x="320040" y="102867"/>
                </a:lnTo>
                <a:cubicBezTo>
                  <a:pt x="326327" y="102867"/>
                  <a:pt x="331470" y="97724"/>
                  <a:pt x="331470" y="91439"/>
                </a:cubicBezTo>
                <a:lnTo>
                  <a:pt x="331470" y="45718"/>
                </a:lnTo>
                <a:cubicBezTo>
                  <a:pt x="331470" y="39432"/>
                  <a:pt x="326327" y="34289"/>
                  <a:pt x="320040" y="34289"/>
                </a:cubicBezTo>
                <a:lnTo>
                  <a:pt x="45720" y="34289"/>
                </a:lnTo>
                <a:moveTo>
                  <a:pt x="0" y="45721"/>
                </a:moveTo>
                <a:cubicBezTo>
                  <a:pt x="0" y="20505"/>
                  <a:pt x="20501" y="0"/>
                  <a:pt x="45720" y="0"/>
                </a:cubicBezTo>
                <a:lnTo>
                  <a:pt x="320040" y="0"/>
                </a:lnTo>
                <a:cubicBezTo>
                  <a:pt x="345259" y="0"/>
                  <a:pt x="365760" y="20502"/>
                  <a:pt x="365760" y="45721"/>
                </a:cubicBezTo>
                <a:lnTo>
                  <a:pt x="365760" y="91442"/>
                </a:lnTo>
                <a:cubicBezTo>
                  <a:pt x="365760" y="116658"/>
                  <a:pt x="345259" y="137163"/>
                  <a:pt x="320040" y="137163"/>
                </a:cubicBezTo>
                <a:lnTo>
                  <a:pt x="45720" y="137163"/>
                </a:lnTo>
                <a:cubicBezTo>
                  <a:pt x="20501" y="137163"/>
                  <a:pt x="0" y="116661"/>
                  <a:pt x="0" y="91442"/>
                </a:cubicBezTo>
                <a:lnTo>
                  <a:pt x="0" y="45721"/>
                </a:lnTo>
                <a:moveTo>
                  <a:pt x="45720" y="217170"/>
                </a:moveTo>
                <a:cubicBezTo>
                  <a:pt x="39433" y="217170"/>
                  <a:pt x="34290" y="222313"/>
                  <a:pt x="34290" y="228598"/>
                </a:cubicBezTo>
                <a:lnTo>
                  <a:pt x="34290" y="274319"/>
                </a:lnTo>
                <a:cubicBezTo>
                  <a:pt x="34290" y="280605"/>
                  <a:pt x="39433" y="285748"/>
                  <a:pt x="45720" y="285748"/>
                </a:cubicBezTo>
                <a:lnTo>
                  <a:pt x="320040" y="285748"/>
                </a:lnTo>
                <a:cubicBezTo>
                  <a:pt x="326327" y="285748"/>
                  <a:pt x="331470" y="280605"/>
                  <a:pt x="331470" y="274319"/>
                </a:cubicBezTo>
                <a:lnTo>
                  <a:pt x="331470" y="228598"/>
                </a:lnTo>
                <a:cubicBezTo>
                  <a:pt x="331470" y="222313"/>
                  <a:pt x="326327" y="217170"/>
                  <a:pt x="320040" y="217170"/>
                </a:cubicBezTo>
                <a:lnTo>
                  <a:pt x="45720" y="217170"/>
                </a:lnTo>
                <a:moveTo>
                  <a:pt x="0" y="228601"/>
                </a:moveTo>
                <a:cubicBezTo>
                  <a:pt x="0" y="203385"/>
                  <a:pt x="20501" y="182880"/>
                  <a:pt x="45720" y="182880"/>
                </a:cubicBezTo>
                <a:lnTo>
                  <a:pt x="320040" y="182880"/>
                </a:lnTo>
                <a:cubicBezTo>
                  <a:pt x="345259" y="182880"/>
                  <a:pt x="365760" y="203382"/>
                  <a:pt x="365760" y="228601"/>
                </a:cubicBezTo>
                <a:lnTo>
                  <a:pt x="365760" y="274322"/>
                </a:lnTo>
                <a:cubicBezTo>
                  <a:pt x="365760" y="299538"/>
                  <a:pt x="345259" y="320043"/>
                  <a:pt x="320040" y="320043"/>
                </a:cubicBezTo>
                <a:lnTo>
                  <a:pt x="45720" y="320043"/>
                </a:lnTo>
                <a:cubicBezTo>
                  <a:pt x="20501" y="320043"/>
                  <a:pt x="0" y="299541"/>
                  <a:pt x="0" y="274322"/>
                </a:cubicBezTo>
                <a:lnTo>
                  <a:pt x="0" y="228601"/>
                </a:lnTo>
                <a:moveTo>
                  <a:pt x="280037" y="251459"/>
                </a:moveTo>
                <a:cubicBezTo>
                  <a:pt x="280037" y="241989"/>
                  <a:pt x="287714" y="234314"/>
                  <a:pt x="297184" y="234314"/>
                </a:cubicBezTo>
                <a:cubicBezTo>
                  <a:pt x="306653" y="234314"/>
                  <a:pt x="314330" y="241989"/>
                  <a:pt x="314330" y="251459"/>
                </a:cubicBezTo>
                <a:cubicBezTo>
                  <a:pt x="314330" y="260929"/>
                  <a:pt x="306653" y="268603"/>
                  <a:pt x="297187" y="268603"/>
                </a:cubicBezTo>
                <a:cubicBezTo>
                  <a:pt x="287718" y="268603"/>
                  <a:pt x="280044" y="260929"/>
                  <a:pt x="280044" y="251459"/>
                </a:cubicBezTo>
                <a:lnTo>
                  <a:pt x="280037" y="251459"/>
                </a:lnTo>
                <a:moveTo>
                  <a:pt x="297180" y="51434"/>
                </a:moveTo>
                <a:cubicBezTo>
                  <a:pt x="306650" y="51434"/>
                  <a:pt x="314327" y="59108"/>
                  <a:pt x="314327" y="68578"/>
                </a:cubicBezTo>
                <a:cubicBezTo>
                  <a:pt x="314327" y="78048"/>
                  <a:pt x="306649" y="85723"/>
                  <a:pt x="297184" y="85723"/>
                </a:cubicBezTo>
                <a:cubicBezTo>
                  <a:pt x="287714" y="85723"/>
                  <a:pt x="280040" y="78048"/>
                  <a:pt x="280040" y="68578"/>
                </a:cubicBezTo>
                <a:cubicBezTo>
                  <a:pt x="280040" y="59108"/>
                  <a:pt x="287718" y="51434"/>
                  <a:pt x="297187" y="51434"/>
                </a:cubicBezTo>
                <a:lnTo>
                  <a:pt x="297180" y="51434"/>
                </a:lnTo>
                <a:moveTo>
                  <a:pt x="234317" y="251459"/>
                </a:moveTo>
                <a:cubicBezTo>
                  <a:pt x="234317" y="241989"/>
                  <a:pt x="241994" y="234314"/>
                  <a:pt x="251464" y="234314"/>
                </a:cubicBezTo>
                <a:cubicBezTo>
                  <a:pt x="260933" y="234314"/>
                  <a:pt x="268610" y="241989"/>
                  <a:pt x="268610" y="251459"/>
                </a:cubicBezTo>
                <a:cubicBezTo>
                  <a:pt x="268610" y="260929"/>
                  <a:pt x="260933" y="268603"/>
                  <a:pt x="251467" y="268603"/>
                </a:cubicBezTo>
                <a:cubicBezTo>
                  <a:pt x="241998" y="268603"/>
                  <a:pt x="234324" y="260929"/>
                  <a:pt x="234324" y="251459"/>
                </a:cubicBezTo>
                <a:lnTo>
                  <a:pt x="234317" y="251459"/>
                </a:lnTo>
                <a:moveTo>
                  <a:pt x="251460" y="51434"/>
                </a:moveTo>
                <a:cubicBezTo>
                  <a:pt x="260930" y="51434"/>
                  <a:pt x="268607" y="59108"/>
                  <a:pt x="268607" y="68578"/>
                </a:cubicBezTo>
                <a:cubicBezTo>
                  <a:pt x="268607" y="78048"/>
                  <a:pt x="260929" y="85723"/>
                  <a:pt x="251464" y="85723"/>
                </a:cubicBezTo>
                <a:cubicBezTo>
                  <a:pt x="241994" y="85723"/>
                  <a:pt x="234320" y="78048"/>
                  <a:pt x="234320" y="68578"/>
                </a:cubicBezTo>
                <a:cubicBezTo>
                  <a:pt x="234320" y="59108"/>
                  <a:pt x="241998" y="51434"/>
                  <a:pt x="251467" y="51434"/>
                </a:cubicBezTo>
                <a:lnTo>
                  <a:pt x="251460" y="5143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Errors and Troubleshooting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Database Management and SQL Fundamentals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Troubleshooting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90"/>
              </a:spcBef>
              <a:buNone/>
            </a:pPr>
            <a:r>
              <a:rPr lang="en-US" sz="110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common errors and troubleshooting techniques is essential for maintaining database functionality.</a:t>
            </a:r>
            <a:endParaRPr lang="en-US" sz="1104" dirty="0"/>
          </a:p>
          <a:p>
            <a:pPr algn="l" marL="0" indent="0">
              <a:lnSpc>
                <a:spcPct val="90000"/>
              </a:lnSpc>
              <a:spcBef>
                <a:spcPts val="690"/>
              </a:spcBef>
              <a:buNone/>
            </a:pPr>
            <a:r>
              <a:rPr lang="en-US" sz="110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ensures data integrity and availability in critical systems.</a:t>
            </a:r>
            <a:endParaRPr lang="en-US" sz="1104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Troubleshooting Techniques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Troubleshooting involves identifying and resolving errors, and optimizing database performance.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techniques include using error logs, debugging tools, and query optimization.</a:t>
            </a:r>
            <a:endParaRPr lang="en-US" sz="1293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Errors in Database Management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68"/>
              </a:spcBef>
              <a:buNone/>
            </a:pPr>
            <a:r>
              <a:rPr lang="en-US" sz="122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errors in database management include data type mismatches, syntax errors, and null values.</a:t>
            </a:r>
            <a:endParaRPr lang="en-US" sz="1229" dirty="0"/>
          </a:p>
          <a:p>
            <a:pPr algn="l" marL="0" indent="0">
              <a:lnSpc>
                <a:spcPct val="90000"/>
              </a:lnSpc>
              <a:spcBef>
                <a:spcPts val="768"/>
              </a:spcBef>
              <a:buNone/>
            </a:pPr>
            <a:r>
              <a:rPr lang="en-US" sz="122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these errors is crucial for ensuring data integrity and availability.</a:t>
            </a:r>
            <a:endParaRPr lang="en-US" sz="1229" dirty="0"/>
          </a:p>
        </p:txBody>
      </p:sp>
      <p:sp>
        <p:nvSpPr>
          <p:cNvPr id="21" name="Text 19"/>
          <p:cNvSpPr/>
          <p:nvPr/>
        </p:nvSpPr>
        <p:spPr>
          <a:xfrm>
            <a:off x="3885670" y="491258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43901" y="119658"/>
                </a:moveTo>
                <a:cubicBezTo>
                  <a:pt x="148099" y="120820"/>
                  <a:pt x="152520" y="121444"/>
                  <a:pt x="157163" y="121444"/>
                </a:cubicBezTo>
                <a:cubicBezTo>
                  <a:pt x="184174" y="121444"/>
                  <a:pt x="206186" y="100013"/>
                  <a:pt x="207123" y="73223"/>
                </a:cubicBezTo>
                <a:lnTo>
                  <a:pt x="195828" y="84518"/>
                </a:lnTo>
                <a:cubicBezTo>
                  <a:pt x="190470" y="89876"/>
                  <a:pt x="183193" y="92866"/>
                  <a:pt x="175601" y="92866"/>
                </a:cubicBezTo>
                <a:lnTo>
                  <a:pt x="164306" y="92866"/>
                </a:lnTo>
                <a:cubicBezTo>
                  <a:pt x="148544" y="92866"/>
                  <a:pt x="135731" y="80053"/>
                  <a:pt x="135731" y="64291"/>
                </a:cubicBezTo>
                <a:lnTo>
                  <a:pt x="135731" y="52951"/>
                </a:lnTo>
                <a:cubicBezTo>
                  <a:pt x="135731" y="45361"/>
                  <a:pt x="138724" y="38082"/>
                  <a:pt x="144080" y="32724"/>
                </a:cubicBezTo>
                <a:lnTo>
                  <a:pt x="144080" y="32724"/>
                </a:lnTo>
                <a:lnTo>
                  <a:pt x="155375" y="21472"/>
                </a:lnTo>
                <a:cubicBezTo>
                  <a:pt x="128585" y="22366"/>
                  <a:pt x="107154" y="44422"/>
                  <a:pt x="107154" y="71433"/>
                </a:cubicBezTo>
                <a:cubicBezTo>
                  <a:pt x="107154" y="76032"/>
                  <a:pt x="107778" y="80497"/>
                  <a:pt x="108939" y="84694"/>
                </a:cubicBezTo>
                <a:cubicBezTo>
                  <a:pt x="110992" y="92105"/>
                  <a:pt x="108850" y="100054"/>
                  <a:pt x="103403" y="105501"/>
                </a:cubicBezTo>
                <a:lnTo>
                  <a:pt x="25491" y="183369"/>
                </a:lnTo>
                <a:cubicBezTo>
                  <a:pt x="22858" y="185959"/>
                  <a:pt x="21429" y="189530"/>
                  <a:pt x="21429" y="193236"/>
                </a:cubicBezTo>
                <a:cubicBezTo>
                  <a:pt x="21429" y="200914"/>
                  <a:pt x="27679" y="207166"/>
                  <a:pt x="35360" y="207166"/>
                </a:cubicBezTo>
                <a:cubicBezTo>
                  <a:pt x="39065" y="207166"/>
                  <a:pt x="42593" y="205692"/>
                  <a:pt x="45226" y="203104"/>
                </a:cubicBezTo>
                <a:lnTo>
                  <a:pt x="123092" y="125193"/>
                </a:lnTo>
                <a:cubicBezTo>
                  <a:pt x="128539" y="119745"/>
                  <a:pt x="136486" y="117647"/>
                  <a:pt x="143899" y="119656"/>
                </a:cubicBezTo>
                <a:lnTo>
                  <a:pt x="143901" y="119658"/>
                </a:lnTo>
                <a:moveTo>
                  <a:pt x="189578" y="17591"/>
                </a:moveTo>
                <a:lnTo>
                  <a:pt x="159261" y="47908"/>
                </a:lnTo>
                <a:cubicBezTo>
                  <a:pt x="157921" y="49247"/>
                  <a:pt x="157162" y="51078"/>
                  <a:pt x="157162" y="52953"/>
                </a:cubicBezTo>
                <a:lnTo>
                  <a:pt x="157162" y="64294"/>
                </a:lnTo>
                <a:cubicBezTo>
                  <a:pt x="157162" y="68223"/>
                  <a:pt x="160377" y="71438"/>
                  <a:pt x="164306" y="71438"/>
                </a:cubicBezTo>
                <a:lnTo>
                  <a:pt x="175647" y="71438"/>
                </a:lnTo>
                <a:cubicBezTo>
                  <a:pt x="177522" y="71438"/>
                  <a:pt x="179353" y="70679"/>
                  <a:pt x="180692" y="69339"/>
                </a:cubicBezTo>
                <a:lnTo>
                  <a:pt x="211009" y="39022"/>
                </a:lnTo>
                <a:cubicBezTo>
                  <a:pt x="214223" y="35808"/>
                  <a:pt x="219627" y="36389"/>
                  <a:pt x="221591" y="40496"/>
                </a:cubicBezTo>
                <a:cubicBezTo>
                  <a:pt x="226101" y="49874"/>
                  <a:pt x="228600" y="60364"/>
                  <a:pt x="228600" y="71438"/>
                </a:cubicBezTo>
                <a:cubicBezTo>
                  <a:pt x="228600" y="110908"/>
                  <a:pt x="196633" y="142875"/>
                  <a:pt x="157162" y="142875"/>
                </a:cubicBezTo>
                <a:cubicBezTo>
                  <a:pt x="150599" y="142875"/>
                  <a:pt x="144258" y="141981"/>
                  <a:pt x="138276" y="140331"/>
                </a:cubicBezTo>
                <a:lnTo>
                  <a:pt x="60364" y="218242"/>
                </a:lnTo>
                <a:cubicBezTo>
                  <a:pt x="53712" y="224894"/>
                  <a:pt x="44737" y="228600"/>
                  <a:pt x="35362" y="228600"/>
                </a:cubicBezTo>
                <a:cubicBezTo>
                  <a:pt x="15851" y="228600"/>
                  <a:pt x="0" y="212749"/>
                  <a:pt x="0" y="193238"/>
                </a:cubicBezTo>
                <a:cubicBezTo>
                  <a:pt x="0" y="183861"/>
                  <a:pt x="3706" y="174888"/>
                  <a:pt x="10358" y="168236"/>
                </a:cubicBezTo>
                <a:lnTo>
                  <a:pt x="88269" y="90324"/>
                </a:lnTo>
                <a:cubicBezTo>
                  <a:pt x="86617" y="84342"/>
                  <a:pt x="85725" y="78001"/>
                  <a:pt x="85725" y="71438"/>
                </a:cubicBezTo>
                <a:cubicBezTo>
                  <a:pt x="85725" y="31967"/>
                  <a:pt x="117692" y="0"/>
                  <a:pt x="157162" y="0"/>
                </a:cubicBezTo>
                <a:cubicBezTo>
                  <a:pt x="168236" y="0"/>
                  <a:pt x="178729" y="2544"/>
                  <a:pt x="188104" y="7009"/>
                </a:cubicBezTo>
                <a:cubicBezTo>
                  <a:pt x="192211" y="8973"/>
                  <a:pt x="192792" y="14377"/>
                  <a:pt x="189578" y="17591"/>
                </a:cubicBezTo>
                <a:lnTo>
                  <a:pt x="189578" y="17591"/>
                </a:lnTo>
                <a:moveTo>
                  <a:pt x="39292" y="182167"/>
                </a:moveTo>
                <a:cubicBezTo>
                  <a:pt x="43237" y="182167"/>
                  <a:pt x="46436" y="185365"/>
                  <a:pt x="46436" y="189311"/>
                </a:cubicBezTo>
                <a:cubicBezTo>
                  <a:pt x="46436" y="193256"/>
                  <a:pt x="43237" y="196454"/>
                  <a:pt x="39292" y="196454"/>
                </a:cubicBezTo>
                <a:cubicBezTo>
                  <a:pt x="35346" y="196454"/>
                  <a:pt x="32148" y="193256"/>
                  <a:pt x="32148" y="189311"/>
                </a:cubicBezTo>
                <a:cubicBezTo>
                  <a:pt x="32148" y="185365"/>
                  <a:pt x="35346" y="182167"/>
                  <a:pt x="39292" y="182167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81" y="3340517"/>
            <a:ext cx="228578" cy="228600"/>
          </a:xfrm>
          <a:custGeom>
            <a:avLst/>
            <a:gdLst/>
            <a:ahLst/>
            <a:cxnLst/>
            <a:rect l="l" t="t" r="r" b="b"/>
            <a:pathLst>
              <a:path w="228578" h="228600">
                <a:moveTo>
                  <a:pt x="114289" y="0"/>
                </a:moveTo>
                <a:cubicBezTo>
                  <a:pt x="137951" y="0"/>
                  <a:pt x="157147" y="19198"/>
                  <a:pt x="157147" y="42858"/>
                </a:cubicBezTo>
                <a:lnTo>
                  <a:pt x="157147" y="44465"/>
                </a:lnTo>
                <a:cubicBezTo>
                  <a:pt x="157147" y="51474"/>
                  <a:pt x="151478" y="57143"/>
                  <a:pt x="144468" y="57143"/>
                </a:cubicBezTo>
                <a:lnTo>
                  <a:pt x="84153" y="57143"/>
                </a:lnTo>
                <a:cubicBezTo>
                  <a:pt x="77145" y="57143"/>
                  <a:pt x="71474" y="51474"/>
                  <a:pt x="71474" y="44465"/>
                </a:cubicBezTo>
                <a:lnTo>
                  <a:pt x="71474" y="42858"/>
                </a:lnTo>
                <a:cubicBezTo>
                  <a:pt x="71474" y="19196"/>
                  <a:pt x="90670" y="0"/>
                  <a:pt x="114332" y="0"/>
                </a:cubicBezTo>
                <a:lnTo>
                  <a:pt x="114289" y="0"/>
                </a:lnTo>
                <a:moveTo>
                  <a:pt x="17411" y="45983"/>
                </a:moveTo>
                <a:cubicBezTo>
                  <a:pt x="21607" y="41786"/>
                  <a:pt x="28394" y="41786"/>
                  <a:pt x="32545" y="45983"/>
                </a:cubicBezTo>
                <a:lnTo>
                  <a:pt x="64868" y="78305"/>
                </a:lnTo>
                <a:cubicBezTo>
                  <a:pt x="72011" y="73975"/>
                  <a:pt x="80359" y="71428"/>
                  <a:pt x="89289" y="71428"/>
                </a:cubicBezTo>
                <a:lnTo>
                  <a:pt x="139291" y="71428"/>
                </a:lnTo>
                <a:cubicBezTo>
                  <a:pt x="148219" y="71428"/>
                  <a:pt x="156569" y="73973"/>
                  <a:pt x="163666" y="78348"/>
                </a:cubicBezTo>
                <a:lnTo>
                  <a:pt x="195989" y="45981"/>
                </a:lnTo>
                <a:cubicBezTo>
                  <a:pt x="200186" y="41784"/>
                  <a:pt x="206973" y="41784"/>
                  <a:pt x="211123" y="45981"/>
                </a:cubicBezTo>
                <a:cubicBezTo>
                  <a:pt x="215274" y="50178"/>
                  <a:pt x="215320" y="56963"/>
                  <a:pt x="211123" y="61114"/>
                </a:cubicBezTo>
                <a:lnTo>
                  <a:pt x="178800" y="93436"/>
                </a:lnTo>
                <a:cubicBezTo>
                  <a:pt x="183175" y="100579"/>
                  <a:pt x="185719" y="108928"/>
                  <a:pt x="185719" y="117857"/>
                </a:cubicBezTo>
                <a:lnTo>
                  <a:pt x="217864" y="117857"/>
                </a:lnTo>
                <a:cubicBezTo>
                  <a:pt x="223803" y="117857"/>
                  <a:pt x="228580" y="122635"/>
                  <a:pt x="228580" y="128571"/>
                </a:cubicBezTo>
                <a:cubicBezTo>
                  <a:pt x="228580" y="134508"/>
                  <a:pt x="223803" y="139286"/>
                  <a:pt x="217866" y="139286"/>
                </a:cubicBezTo>
                <a:lnTo>
                  <a:pt x="185724" y="139286"/>
                </a:lnTo>
                <a:lnTo>
                  <a:pt x="185724" y="142857"/>
                </a:lnTo>
                <a:cubicBezTo>
                  <a:pt x="185724" y="155000"/>
                  <a:pt x="182688" y="166428"/>
                  <a:pt x="177331" y="176475"/>
                </a:cubicBezTo>
                <a:lnTo>
                  <a:pt x="211171" y="210271"/>
                </a:lnTo>
                <a:cubicBezTo>
                  <a:pt x="215368" y="214468"/>
                  <a:pt x="215368" y="221253"/>
                  <a:pt x="211171" y="225404"/>
                </a:cubicBezTo>
                <a:cubicBezTo>
                  <a:pt x="206975" y="229556"/>
                  <a:pt x="200188" y="229601"/>
                  <a:pt x="196037" y="225404"/>
                </a:cubicBezTo>
                <a:lnTo>
                  <a:pt x="164384" y="193752"/>
                </a:lnTo>
                <a:cubicBezTo>
                  <a:pt x="151481" y="206476"/>
                  <a:pt x="133802" y="214287"/>
                  <a:pt x="114293" y="214287"/>
                </a:cubicBezTo>
                <a:cubicBezTo>
                  <a:pt x="94784" y="214287"/>
                  <a:pt x="77104" y="206474"/>
                  <a:pt x="64203" y="193796"/>
                </a:cubicBezTo>
                <a:lnTo>
                  <a:pt x="32595" y="225448"/>
                </a:lnTo>
                <a:cubicBezTo>
                  <a:pt x="28398" y="229645"/>
                  <a:pt x="21612" y="229645"/>
                  <a:pt x="17461" y="225448"/>
                </a:cubicBezTo>
                <a:cubicBezTo>
                  <a:pt x="13310" y="221251"/>
                  <a:pt x="13264" y="214466"/>
                  <a:pt x="17461" y="210314"/>
                </a:cubicBezTo>
                <a:lnTo>
                  <a:pt x="51302" y="176475"/>
                </a:lnTo>
                <a:cubicBezTo>
                  <a:pt x="45901" y="166430"/>
                  <a:pt x="42865" y="155000"/>
                  <a:pt x="42865" y="142857"/>
                </a:cubicBezTo>
                <a:lnTo>
                  <a:pt x="42865" y="139286"/>
                </a:lnTo>
                <a:lnTo>
                  <a:pt x="10722" y="139286"/>
                </a:lnTo>
                <a:cubicBezTo>
                  <a:pt x="4784" y="139286"/>
                  <a:pt x="9" y="134508"/>
                  <a:pt x="9" y="128571"/>
                </a:cubicBezTo>
                <a:cubicBezTo>
                  <a:pt x="9" y="122635"/>
                  <a:pt x="4786" y="117857"/>
                  <a:pt x="10725" y="117857"/>
                </a:cubicBezTo>
                <a:lnTo>
                  <a:pt x="42870" y="117857"/>
                </a:lnTo>
                <a:cubicBezTo>
                  <a:pt x="42870" y="108928"/>
                  <a:pt x="45414" y="100579"/>
                  <a:pt x="49789" y="93481"/>
                </a:cubicBezTo>
                <a:lnTo>
                  <a:pt x="17422" y="61160"/>
                </a:lnTo>
                <a:cubicBezTo>
                  <a:pt x="13225" y="56963"/>
                  <a:pt x="13225" y="50178"/>
                  <a:pt x="17422" y="46026"/>
                </a:cubicBezTo>
                <a:lnTo>
                  <a:pt x="17411" y="45983"/>
                </a:lnTo>
                <a:moveTo>
                  <a:pt x="64287" y="117859"/>
                </a:moveTo>
                <a:lnTo>
                  <a:pt x="64287" y="142859"/>
                </a:lnTo>
                <a:cubicBezTo>
                  <a:pt x="64287" y="166789"/>
                  <a:pt x="81118" y="186789"/>
                  <a:pt x="103575" y="191699"/>
                </a:cubicBezTo>
                <a:lnTo>
                  <a:pt x="103575" y="125001"/>
                </a:lnTo>
                <a:cubicBezTo>
                  <a:pt x="103575" y="119064"/>
                  <a:pt x="108353" y="114286"/>
                  <a:pt x="114291" y="114286"/>
                </a:cubicBezTo>
                <a:cubicBezTo>
                  <a:pt x="120230" y="114286"/>
                  <a:pt x="125007" y="119064"/>
                  <a:pt x="125007" y="125001"/>
                </a:cubicBezTo>
                <a:lnTo>
                  <a:pt x="125007" y="191699"/>
                </a:lnTo>
                <a:cubicBezTo>
                  <a:pt x="147462" y="186789"/>
                  <a:pt x="164295" y="166789"/>
                  <a:pt x="164295" y="142859"/>
                </a:cubicBezTo>
                <a:lnTo>
                  <a:pt x="164295" y="117859"/>
                </a:lnTo>
                <a:cubicBezTo>
                  <a:pt x="164295" y="104063"/>
                  <a:pt x="153090" y="92860"/>
                  <a:pt x="139295" y="92860"/>
                </a:cubicBezTo>
                <a:lnTo>
                  <a:pt x="89294" y="92860"/>
                </a:lnTo>
                <a:cubicBezTo>
                  <a:pt x="75499" y="92860"/>
                  <a:pt x="64294" y="104066"/>
                  <a:pt x="64294" y="117859"/>
                </a:cubicBezTo>
                <a:lnTo>
                  <a:pt x="64287" y="11785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99958" y="1757598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178594" y="38398"/>
                </a:moveTo>
                <a:lnTo>
                  <a:pt x="178594" y="78001"/>
                </a:lnTo>
                <a:cubicBezTo>
                  <a:pt x="172656" y="81215"/>
                  <a:pt x="164485" y="84340"/>
                  <a:pt x="154127" y="86886"/>
                </a:cubicBezTo>
                <a:cubicBezTo>
                  <a:pt x="138991" y="90638"/>
                  <a:pt x="120329" y="92869"/>
                  <a:pt x="100013" y="92869"/>
                </a:cubicBezTo>
                <a:cubicBezTo>
                  <a:pt x="79698" y="92869"/>
                  <a:pt x="61034" y="90635"/>
                  <a:pt x="45898" y="86886"/>
                </a:cubicBezTo>
                <a:cubicBezTo>
                  <a:pt x="35538" y="84342"/>
                  <a:pt x="27369" y="81260"/>
                  <a:pt x="21431" y="78001"/>
                </a:cubicBezTo>
                <a:lnTo>
                  <a:pt x="21431" y="38398"/>
                </a:lnTo>
                <a:lnTo>
                  <a:pt x="21699" y="38174"/>
                </a:lnTo>
                <a:cubicBezTo>
                  <a:pt x="24065" y="36165"/>
                  <a:pt x="28798" y="33396"/>
                  <a:pt x="36523" y="30628"/>
                </a:cubicBezTo>
                <a:cubicBezTo>
                  <a:pt x="51748" y="25226"/>
                  <a:pt x="74205" y="21431"/>
                  <a:pt x="100013" y="21431"/>
                </a:cubicBezTo>
                <a:cubicBezTo>
                  <a:pt x="125820" y="21431"/>
                  <a:pt x="148277" y="25226"/>
                  <a:pt x="163502" y="30628"/>
                </a:cubicBezTo>
                <a:cubicBezTo>
                  <a:pt x="171227" y="33396"/>
                  <a:pt x="175914" y="36165"/>
                  <a:pt x="178326" y="38174"/>
                </a:cubicBezTo>
                <a:lnTo>
                  <a:pt x="178594" y="38398"/>
                </a:lnTo>
                <a:moveTo>
                  <a:pt x="178594" y="101576"/>
                </a:moveTo>
                <a:lnTo>
                  <a:pt x="178594" y="135151"/>
                </a:lnTo>
                <a:cubicBezTo>
                  <a:pt x="172656" y="138365"/>
                  <a:pt x="164485" y="141490"/>
                  <a:pt x="154127" y="144036"/>
                </a:cubicBezTo>
                <a:cubicBezTo>
                  <a:pt x="138991" y="147788"/>
                  <a:pt x="120329" y="150019"/>
                  <a:pt x="100013" y="150019"/>
                </a:cubicBezTo>
                <a:cubicBezTo>
                  <a:pt x="79698" y="150019"/>
                  <a:pt x="61034" y="147785"/>
                  <a:pt x="45898" y="144036"/>
                </a:cubicBezTo>
                <a:cubicBezTo>
                  <a:pt x="35538" y="141492"/>
                  <a:pt x="27369" y="138410"/>
                  <a:pt x="21431" y="135151"/>
                </a:cubicBezTo>
                <a:lnTo>
                  <a:pt x="21431" y="101576"/>
                </a:lnTo>
                <a:cubicBezTo>
                  <a:pt x="27369" y="103942"/>
                  <a:pt x="33888" y="105997"/>
                  <a:pt x="40763" y="107693"/>
                </a:cubicBezTo>
                <a:cubicBezTo>
                  <a:pt x="57819" y="111891"/>
                  <a:pt x="78224" y="114302"/>
                  <a:pt x="100013" y="114302"/>
                </a:cubicBezTo>
                <a:cubicBezTo>
                  <a:pt x="121801" y="114302"/>
                  <a:pt x="142206" y="111891"/>
                  <a:pt x="159262" y="107693"/>
                </a:cubicBezTo>
                <a:cubicBezTo>
                  <a:pt x="166137" y="105997"/>
                  <a:pt x="172656" y="103988"/>
                  <a:pt x="178594" y="101576"/>
                </a:cubicBezTo>
                <a:lnTo>
                  <a:pt x="178594" y="101576"/>
                </a:lnTo>
                <a:moveTo>
                  <a:pt x="21431" y="190202"/>
                </a:moveTo>
                <a:lnTo>
                  <a:pt x="21431" y="158770"/>
                </a:lnTo>
                <a:cubicBezTo>
                  <a:pt x="27369" y="161136"/>
                  <a:pt x="33888" y="163191"/>
                  <a:pt x="40763" y="164887"/>
                </a:cubicBezTo>
                <a:cubicBezTo>
                  <a:pt x="57819" y="169038"/>
                  <a:pt x="78224" y="171450"/>
                  <a:pt x="100013" y="171450"/>
                </a:cubicBezTo>
                <a:cubicBezTo>
                  <a:pt x="121801" y="171450"/>
                  <a:pt x="142206" y="169038"/>
                  <a:pt x="159262" y="164841"/>
                </a:cubicBezTo>
                <a:cubicBezTo>
                  <a:pt x="166137" y="163145"/>
                  <a:pt x="172656" y="161136"/>
                  <a:pt x="178594" y="158724"/>
                </a:cubicBezTo>
                <a:lnTo>
                  <a:pt x="178594" y="190156"/>
                </a:lnTo>
                <a:lnTo>
                  <a:pt x="178326" y="190380"/>
                </a:lnTo>
                <a:cubicBezTo>
                  <a:pt x="175960" y="192390"/>
                  <a:pt x="171227" y="195158"/>
                  <a:pt x="163502" y="197926"/>
                </a:cubicBezTo>
                <a:cubicBezTo>
                  <a:pt x="148277" y="203374"/>
                  <a:pt x="125820" y="207169"/>
                  <a:pt x="100013" y="207169"/>
                </a:cubicBezTo>
                <a:cubicBezTo>
                  <a:pt x="74205" y="207169"/>
                  <a:pt x="51748" y="203374"/>
                  <a:pt x="36523" y="197972"/>
                </a:cubicBezTo>
                <a:cubicBezTo>
                  <a:pt x="28798" y="195204"/>
                  <a:pt x="24111" y="192435"/>
                  <a:pt x="21699" y="190426"/>
                </a:cubicBezTo>
                <a:lnTo>
                  <a:pt x="21431" y="190202"/>
                </a:lnTo>
                <a:moveTo>
                  <a:pt x="179530" y="189265"/>
                </a:moveTo>
                <a:cubicBezTo>
                  <a:pt x="179530" y="189265"/>
                  <a:pt x="179530" y="189311"/>
                  <a:pt x="179440" y="189354"/>
                </a:cubicBezTo>
                <a:lnTo>
                  <a:pt x="179484" y="189265"/>
                </a:lnTo>
                <a:cubicBezTo>
                  <a:pt x="179484" y="189265"/>
                  <a:pt x="179484" y="189265"/>
                  <a:pt x="179484" y="189219"/>
                </a:cubicBezTo>
                <a:lnTo>
                  <a:pt x="179530" y="189265"/>
                </a:lnTo>
                <a:moveTo>
                  <a:pt x="20539" y="189265"/>
                </a:moveTo>
                <a:cubicBezTo>
                  <a:pt x="20539" y="189265"/>
                  <a:pt x="20539" y="189311"/>
                  <a:pt x="20629" y="189354"/>
                </a:cubicBezTo>
                <a:cubicBezTo>
                  <a:pt x="20585" y="189308"/>
                  <a:pt x="20585" y="189265"/>
                  <a:pt x="20539" y="189265"/>
                </a:cubicBezTo>
                <a:moveTo>
                  <a:pt x="20539" y="39335"/>
                </a:moveTo>
                <a:cubicBezTo>
                  <a:pt x="20539" y="39335"/>
                  <a:pt x="20583" y="39289"/>
                  <a:pt x="20629" y="39246"/>
                </a:cubicBezTo>
                <a:cubicBezTo>
                  <a:pt x="20585" y="39292"/>
                  <a:pt x="20539" y="39335"/>
                  <a:pt x="20539" y="39335"/>
                </a:cubicBezTo>
                <a:moveTo>
                  <a:pt x="179486" y="39246"/>
                </a:moveTo>
                <a:cubicBezTo>
                  <a:pt x="179530" y="39292"/>
                  <a:pt x="179576" y="39335"/>
                  <a:pt x="179576" y="39335"/>
                </a:cubicBezTo>
                <a:cubicBezTo>
                  <a:pt x="179576" y="39335"/>
                  <a:pt x="179576" y="39289"/>
                  <a:pt x="179486" y="39246"/>
                </a:cubicBezTo>
                <a:moveTo>
                  <a:pt x="200025" y="192881"/>
                </a:moveTo>
                <a:lnTo>
                  <a:pt x="200025" y="35719"/>
                </a:lnTo>
                <a:cubicBezTo>
                  <a:pt x="200025" y="15984"/>
                  <a:pt x="155243" y="0"/>
                  <a:pt x="100013" y="0"/>
                </a:cubicBezTo>
                <a:cubicBezTo>
                  <a:pt x="44782" y="0"/>
                  <a:pt x="0" y="15984"/>
                  <a:pt x="0" y="35719"/>
                </a:cubicBezTo>
                <a:lnTo>
                  <a:pt x="0" y="192881"/>
                </a:lnTo>
                <a:cubicBezTo>
                  <a:pt x="0" y="212616"/>
                  <a:pt x="44782" y="228600"/>
                  <a:pt x="100013" y="228600"/>
                </a:cubicBezTo>
                <a:cubicBezTo>
                  <a:pt x="155243" y="228600"/>
                  <a:pt x="200025" y="212616"/>
                  <a:pt x="200025" y="19288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1401" r="-2140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Best Practices for Database Management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Database Management and SQL Fundamentals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92781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1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92781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592781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92781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92781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592781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592781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375900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best practices include using primary keys, foreign keys, and constraints to enforce data consistency.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practices help maintain the integrity and reliability of the database.</a:t>
            </a:r>
            <a:endParaRPr lang="en-US" sz="1092" dirty="0"/>
          </a:p>
        </p:txBody>
      </p:sp>
      <p:sp>
        <p:nvSpPr>
          <p:cNvPr id="18" name="Text 16"/>
          <p:cNvSpPr/>
          <p:nvPr/>
        </p:nvSpPr>
        <p:spPr>
          <a:xfrm>
            <a:off x="4375900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Ensuring Data Consistency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75900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Optimizing Database Performance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375900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indexing and caching is a key best practice for database management.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Optimizing queries is essential for improving database performance.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375900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Designing a Robust Schema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75900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Best practices for database management include designing a robust database schema.</a:t>
            </a:r>
            <a:endParaRPr lang="en-US" sz="1091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best practices include using primary keys, foreign keys, and constraints to enforce data consistency.</a:t>
            </a:r>
            <a:endParaRPr lang="en-US" sz="1091" dirty="0"/>
          </a:p>
        </p:txBody>
      </p:sp>
      <p:sp>
        <p:nvSpPr>
          <p:cNvPr id="23" name="Text 21"/>
          <p:cNvSpPr/>
          <p:nvPr/>
        </p:nvSpPr>
        <p:spPr>
          <a:xfrm>
            <a:off x="4375900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Best Practices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375900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03"/>
              </a:spcBef>
              <a:buNone/>
            </a:pPr>
            <a:r>
              <a:rPr lang="en-US" sz="126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best practices is crucial for ensuring data integrity, availability, and performance.</a:t>
            </a:r>
            <a:endParaRPr lang="en-US" sz="1265" dirty="0"/>
          </a:p>
          <a:p>
            <a:pPr algn="l" marL="0" indent="0">
              <a:lnSpc>
                <a:spcPct val="90000"/>
              </a:lnSpc>
              <a:spcBef>
                <a:spcPts val="903"/>
              </a:spcBef>
              <a:buNone/>
            </a:pPr>
            <a:r>
              <a:rPr lang="en-US" sz="126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Following best practices can help prevent common errors and improve database performance.</a:t>
            </a:r>
            <a:endParaRPr lang="en-US" sz="126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Database Management and SQL Fundamentals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these database skills opens doors to advanced data management tasks.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also provides a strong foundation for further exploration in database technologies.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Future Opportunities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03294" y="1654615"/>
            <a:ext cx="457200" cy="406400"/>
          </a:xfrm>
          <a:custGeom>
            <a:avLst/>
            <a:gdLst/>
            <a:ahLst/>
            <a:cxnLst/>
            <a:rect l="l" t="t" r="r" b="b"/>
            <a:pathLst>
              <a:path w="457200" h="406400">
                <a:moveTo>
                  <a:pt x="215899" y="39449"/>
                </a:moveTo>
                <a:lnTo>
                  <a:pt x="215899" y="368300"/>
                </a:lnTo>
                <a:lnTo>
                  <a:pt x="88898" y="368300"/>
                </a:lnTo>
                <a:lnTo>
                  <a:pt x="88898" y="73660"/>
                </a:lnTo>
                <a:lnTo>
                  <a:pt x="215899" y="39449"/>
                </a:lnTo>
                <a:moveTo>
                  <a:pt x="254002" y="368300"/>
                </a:moveTo>
                <a:lnTo>
                  <a:pt x="254002" y="33654"/>
                </a:lnTo>
                <a:cubicBezTo>
                  <a:pt x="254002" y="15082"/>
                  <a:pt x="238919" y="0"/>
                  <a:pt x="220348" y="0"/>
                </a:cubicBezTo>
                <a:cubicBezTo>
                  <a:pt x="217412" y="0"/>
                  <a:pt x="214473" y="398"/>
                  <a:pt x="211615" y="1191"/>
                </a:cubicBezTo>
                <a:lnTo>
                  <a:pt x="78981" y="36832"/>
                </a:lnTo>
                <a:cubicBezTo>
                  <a:pt x="62394" y="41355"/>
                  <a:pt x="50804" y="56437"/>
                  <a:pt x="50804" y="73664"/>
                </a:cubicBezTo>
                <a:lnTo>
                  <a:pt x="50804" y="368304"/>
                </a:lnTo>
                <a:lnTo>
                  <a:pt x="19056" y="368304"/>
                </a:lnTo>
                <a:cubicBezTo>
                  <a:pt x="8499" y="368304"/>
                  <a:pt x="5" y="376798"/>
                  <a:pt x="5" y="387356"/>
                </a:cubicBezTo>
                <a:cubicBezTo>
                  <a:pt x="5" y="397914"/>
                  <a:pt x="8499" y="406408"/>
                  <a:pt x="19056" y="406408"/>
                </a:cubicBezTo>
                <a:lnTo>
                  <a:pt x="50804" y="406408"/>
                </a:lnTo>
                <a:lnTo>
                  <a:pt x="76206" y="406408"/>
                </a:lnTo>
                <a:lnTo>
                  <a:pt x="88907" y="406408"/>
                </a:lnTo>
                <a:lnTo>
                  <a:pt x="215908" y="406408"/>
                </a:lnTo>
                <a:lnTo>
                  <a:pt x="254007" y="406408"/>
                </a:lnTo>
                <a:lnTo>
                  <a:pt x="254002" y="368300"/>
                </a:lnTo>
                <a:moveTo>
                  <a:pt x="177801" y="228600"/>
                </a:moveTo>
                <a:cubicBezTo>
                  <a:pt x="188280" y="228600"/>
                  <a:pt x="196852" y="217172"/>
                  <a:pt x="196852" y="203200"/>
                </a:cubicBezTo>
                <a:cubicBezTo>
                  <a:pt x="196852" y="189228"/>
                  <a:pt x="188280" y="177800"/>
                  <a:pt x="177801" y="177800"/>
                </a:cubicBezTo>
                <a:cubicBezTo>
                  <a:pt x="167321" y="177800"/>
                  <a:pt x="158749" y="189232"/>
                  <a:pt x="158749" y="203200"/>
                </a:cubicBezTo>
                <a:cubicBezTo>
                  <a:pt x="158749" y="217172"/>
                  <a:pt x="167244" y="228600"/>
                  <a:pt x="177801" y="228600"/>
                </a:cubicBezTo>
                <a:moveTo>
                  <a:pt x="279399" y="88900"/>
                </a:moveTo>
                <a:lnTo>
                  <a:pt x="361952" y="88900"/>
                </a:lnTo>
                <a:cubicBezTo>
                  <a:pt x="365445" y="88900"/>
                  <a:pt x="368302" y="91757"/>
                  <a:pt x="368302" y="95252"/>
                </a:cubicBezTo>
                <a:lnTo>
                  <a:pt x="368302" y="387352"/>
                </a:lnTo>
                <a:cubicBezTo>
                  <a:pt x="368302" y="397910"/>
                  <a:pt x="376797" y="406404"/>
                  <a:pt x="387354" y="406404"/>
                </a:cubicBezTo>
                <a:lnTo>
                  <a:pt x="438153" y="406404"/>
                </a:lnTo>
                <a:cubicBezTo>
                  <a:pt x="448710" y="406404"/>
                  <a:pt x="457205" y="397910"/>
                  <a:pt x="457205" y="387356"/>
                </a:cubicBezTo>
                <a:cubicBezTo>
                  <a:pt x="457205" y="376798"/>
                  <a:pt x="448710" y="368308"/>
                  <a:pt x="438153" y="368308"/>
                </a:cubicBezTo>
                <a:lnTo>
                  <a:pt x="406405" y="368308"/>
                </a:lnTo>
                <a:lnTo>
                  <a:pt x="406405" y="95260"/>
                </a:lnTo>
                <a:cubicBezTo>
                  <a:pt x="406405" y="70734"/>
                  <a:pt x="386480" y="50812"/>
                  <a:pt x="361956" y="50812"/>
                </a:cubicBezTo>
                <a:lnTo>
                  <a:pt x="279404" y="50812"/>
                </a:lnTo>
                <a:lnTo>
                  <a:pt x="279399" y="889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applying the concepts learned in this lesson, you can design, implement, and manage databases.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are essential for handling real-world scenarios effectively.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Practical Applications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49960" y="1629215"/>
            <a:ext cx="437813" cy="457200"/>
          </a:xfrm>
          <a:custGeom>
            <a:avLst/>
            <a:gdLst/>
            <a:ahLst/>
            <a:cxnLst/>
            <a:rect l="l" t="t" r="r" b="b"/>
            <a:pathLst>
              <a:path w="437813" h="457200">
                <a:moveTo>
                  <a:pt x="218911" y="0"/>
                </a:moveTo>
                <a:cubicBezTo>
                  <a:pt x="234090" y="0"/>
                  <a:pt x="248914" y="1518"/>
                  <a:pt x="263380" y="4289"/>
                </a:cubicBezTo>
                <a:cubicBezTo>
                  <a:pt x="270433" y="5628"/>
                  <a:pt x="282845" y="9734"/>
                  <a:pt x="289631" y="22238"/>
                </a:cubicBezTo>
                <a:cubicBezTo>
                  <a:pt x="291417" y="25544"/>
                  <a:pt x="292845" y="29023"/>
                  <a:pt x="293738" y="32777"/>
                </a:cubicBezTo>
                <a:lnTo>
                  <a:pt x="302043" y="67158"/>
                </a:lnTo>
                <a:cubicBezTo>
                  <a:pt x="303295" y="72338"/>
                  <a:pt x="312043" y="77427"/>
                  <a:pt x="317134" y="75909"/>
                </a:cubicBezTo>
                <a:lnTo>
                  <a:pt x="351069" y="65905"/>
                </a:lnTo>
                <a:cubicBezTo>
                  <a:pt x="354642" y="64836"/>
                  <a:pt x="358302" y="64296"/>
                  <a:pt x="361962" y="64209"/>
                </a:cubicBezTo>
                <a:cubicBezTo>
                  <a:pt x="376340" y="63761"/>
                  <a:pt x="386073" y="72603"/>
                  <a:pt x="390805" y="77962"/>
                </a:cubicBezTo>
                <a:cubicBezTo>
                  <a:pt x="410542" y="100374"/>
                  <a:pt x="425721" y="126718"/>
                  <a:pt x="435366" y="155023"/>
                </a:cubicBezTo>
                <a:cubicBezTo>
                  <a:pt x="437686" y="161808"/>
                  <a:pt x="440366" y="174490"/>
                  <a:pt x="432954" y="186634"/>
                </a:cubicBezTo>
                <a:cubicBezTo>
                  <a:pt x="430988" y="189848"/>
                  <a:pt x="428580" y="192884"/>
                  <a:pt x="425808" y="195563"/>
                </a:cubicBezTo>
                <a:lnTo>
                  <a:pt x="400179" y="219941"/>
                </a:lnTo>
                <a:cubicBezTo>
                  <a:pt x="396427" y="223511"/>
                  <a:pt x="396427" y="233780"/>
                  <a:pt x="400179" y="237355"/>
                </a:cubicBezTo>
                <a:lnTo>
                  <a:pt x="425808" y="261733"/>
                </a:lnTo>
                <a:cubicBezTo>
                  <a:pt x="428575" y="264412"/>
                  <a:pt x="430988" y="267448"/>
                  <a:pt x="432954" y="270662"/>
                </a:cubicBezTo>
                <a:cubicBezTo>
                  <a:pt x="440274" y="282806"/>
                  <a:pt x="437599" y="295488"/>
                  <a:pt x="435366" y="302273"/>
                </a:cubicBezTo>
                <a:cubicBezTo>
                  <a:pt x="425721" y="330578"/>
                  <a:pt x="410542" y="356835"/>
                  <a:pt x="390805" y="379334"/>
                </a:cubicBezTo>
                <a:cubicBezTo>
                  <a:pt x="386073" y="384693"/>
                  <a:pt x="376248" y="393530"/>
                  <a:pt x="361962" y="393087"/>
                </a:cubicBezTo>
                <a:cubicBezTo>
                  <a:pt x="358302" y="392995"/>
                  <a:pt x="354642" y="392374"/>
                  <a:pt x="351069" y="391391"/>
                </a:cubicBezTo>
                <a:lnTo>
                  <a:pt x="317134" y="381300"/>
                </a:lnTo>
                <a:cubicBezTo>
                  <a:pt x="312043" y="379782"/>
                  <a:pt x="303295" y="384871"/>
                  <a:pt x="302043" y="390051"/>
                </a:cubicBezTo>
                <a:lnTo>
                  <a:pt x="293738" y="424432"/>
                </a:lnTo>
                <a:cubicBezTo>
                  <a:pt x="292845" y="428182"/>
                  <a:pt x="291417" y="431757"/>
                  <a:pt x="289631" y="434971"/>
                </a:cubicBezTo>
                <a:cubicBezTo>
                  <a:pt x="282753" y="447471"/>
                  <a:pt x="270341" y="451490"/>
                  <a:pt x="263380" y="452921"/>
                </a:cubicBezTo>
                <a:cubicBezTo>
                  <a:pt x="248914" y="455687"/>
                  <a:pt x="234090" y="457205"/>
                  <a:pt x="218911" y="457205"/>
                </a:cubicBezTo>
                <a:cubicBezTo>
                  <a:pt x="203732" y="457205"/>
                  <a:pt x="188908" y="455687"/>
                  <a:pt x="174442" y="452916"/>
                </a:cubicBezTo>
                <a:cubicBezTo>
                  <a:pt x="167389" y="451576"/>
                  <a:pt x="154977" y="447471"/>
                  <a:pt x="148191" y="434966"/>
                </a:cubicBezTo>
                <a:cubicBezTo>
                  <a:pt x="146405" y="431661"/>
                  <a:pt x="144978" y="428182"/>
                  <a:pt x="144084" y="424428"/>
                </a:cubicBezTo>
                <a:lnTo>
                  <a:pt x="135779" y="390046"/>
                </a:lnTo>
                <a:cubicBezTo>
                  <a:pt x="134527" y="384866"/>
                  <a:pt x="125779" y="379778"/>
                  <a:pt x="120688" y="381296"/>
                </a:cubicBezTo>
                <a:lnTo>
                  <a:pt x="86753" y="391295"/>
                </a:lnTo>
                <a:cubicBezTo>
                  <a:pt x="83180" y="392364"/>
                  <a:pt x="79520" y="392904"/>
                  <a:pt x="75860" y="392991"/>
                </a:cubicBezTo>
                <a:cubicBezTo>
                  <a:pt x="61482" y="393439"/>
                  <a:pt x="51750" y="384597"/>
                  <a:pt x="47017" y="379238"/>
                </a:cubicBezTo>
                <a:cubicBezTo>
                  <a:pt x="27372" y="356826"/>
                  <a:pt x="12101" y="330482"/>
                  <a:pt x="2456" y="302177"/>
                </a:cubicBezTo>
                <a:cubicBezTo>
                  <a:pt x="136" y="295392"/>
                  <a:pt x="-2544" y="282710"/>
                  <a:pt x="4869" y="270566"/>
                </a:cubicBezTo>
                <a:cubicBezTo>
                  <a:pt x="6834" y="267352"/>
                  <a:pt x="9242" y="264316"/>
                  <a:pt x="12014" y="261637"/>
                </a:cubicBezTo>
                <a:lnTo>
                  <a:pt x="37643" y="237259"/>
                </a:lnTo>
                <a:cubicBezTo>
                  <a:pt x="41395" y="233689"/>
                  <a:pt x="41395" y="223420"/>
                  <a:pt x="37643" y="219845"/>
                </a:cubicBezTo>
                <a:lnTo>
                  <a:pt x="11926" y="195467"/>
                </a:lnTo>
                <a:cubicBezTo>
                  <a:pt x="9159" y="192788"/>
                  <a:pt x="6747" y="189752"/>
                  <a:pt x="4781" y="186538"/>
                </a:cubicBezTo>
                <a:cubicBezTo>
                  <a:pt x="-2539" y="174394"/>
                  <a:pt x="136" y="161712"/>
                  <a:pt x="2461" y="155014"/>
                </a:cubicBezTo>
                <a:cubicBezTo>
                  <a:pt x="12106" y="126708"/>
                  <a:pt x="27285" y="100451"/>
                  <a:pt x="47021" y="77953"/>
                </a:cubicBezTo>
                <a:cubicBezTo>
                  <a:pt x="51754" y="72594"/>
                  <a:pt x="61579" y="63757"/>
                  <a:pt x="75864" y="64200"/>
                </a:cubicBezTo>
                <a:cubicBezTo>
                  <a:pt x="79525" y="64291"/>
                  <a:pt x="83185" y="64913"/>
                  <a:pt x="86757" y="65896"/>
                </a:cubicBezTo>
                <a:lnTo>
                  <a:pt x="120692" y="75900"/>
                </a:lnTo>
                <a:cubicBezTo>
                  <a:pt x="125784" y="77418"/>
                  <a:pt x="134531" y="72329"/>
                  <a:pt x="135784" y="67149"/>
                </a:cubicBezTo>
                <a:lnTo>
                  <a:pt x="144089" y="32768"/>
                </a:lnTo>
                <a:cubicBezTo>
                  <a:pt x="144982" y="29018"/>
                  <a:pt x="146409" y="25443"/>
                  <a:pt x="148196" y="22229"/>
                </a:cubicBezTo>
                <a:cubicBezTo>
                  <a:pt x="155074" y="9729"/>
                  <a:pt x="167486" y="5710"/>
                  <a:pt x="174447" y="4279"/>
                </a:cubicBezTo>
                <a:cubicBezTo>
                  <a:pt x="188912" y="1513"/>
                  <a:pt x="203737" y="-9"/>
                  <a:pt x="218916" y="-9"/>
                </a:cubicBezTo>
                <a:lnTo>
                  <a:pt x="218911" y="0"/>
                </a:lnTo>
                <a:moveTo>
                  <a:pt x="185068" y="45898"/>
                </a:moveTo>
                <a:lnTo>
                  <a:pt x="177476" y="77239"/>
                </a:lnTo>
                <a:cubicBezTo>
                  <a:pt x="170511" y="106084"/>
                  <a:pt x="137027" y="125369"/>
                  <a:pt x="108538" y="117066"/>
                </a:cubicBezTo>
                <a:lnTo>
                  <a:pt x="77729" y="107959"/>
                </a:lnTo>
                <a:cubicBezTo>
                  <a:pt x="62997" y="125195"/>
                  <a:pt x="51386" y="145198"/>
                  <a:pt x="43795" y="166627"/>
                </a:cubicBezTo>
                <a:lnTo>
                  <a:pt x="67191" y="188860"/>
                </a:lnTo>
                <a:cubicBezTo>
                  <a:pt x="88622" y="209219"/>
                  <a:pt x="88622" y="247976"/>
                  <a:pt x="67191" y="268335"/>
                </a:cubicBezTo>
                <a:lnTo>
                  <a:pt x="43795" y="290569"/>
                </a:lnTo>
                <a:cubicBezTo>
                  <a:pt x="51386" y="312002"/>
                  <a:pt x="62993" y="332000"/>
                  <a:pt x="77729" y="349237"/>
                </a:cubicBezTo>
                <a:lnTo>
                  <a:pt x="108626" y="340129"/>
                </a:lnTo>
                <a:cubicBezTo>
                  <a:pt x="137023" y="331735"/>
                  <a:pt x="170598" y="351111"/>
                  <a:pt x="177564" y="379956"/>
                </a:cubicBezTo>
                <a:lnTo>
                  <a:pt x="185156" y="411297"/>
                </a:lnTo>
                <a:cubicBezTo>
                  <a:pt x="207121" y="415316"/>
                  <a:pt x="230964" y="415316"/>
                  <a:pt x="252934" y="411297"/>
                </a:cubicBezTo>
                <a:lnTo>
                  <a:pt x="260525" y="379956"/>
                </a:lnTo>
                <a:cubicBezTo>
                  <a:pt x="267491" y="351111"/>
                  <a:pt x="300975" y="331827"/>
                  <a:pt x="329463" y="340129"/>
                </a:cubicBezTo>
                <a:lnTo>
                  <a:pt x="360360" y="349237"/>
                </a:lnTo>
                <a:cubicBezTo>
                  <a:pt x="375092" y="332000"/>
                  <a:pt x="386703" y="311998"/>
                  <a:pt x="394295" y="290569"/>
                </a:cubicBezTo>
                <a:lnTo>
                  <a:pt x="370898" y="268335"/>
                </a:lnTo>
                <a:cubicBezTo>
                  <a:pt x="349467" y="247976"/>
                  <a:pt x="349467" y="209219"/>
                  <a:pt x="370898" y="188860"/>
                </a:cubicBezTo>
                <a:lnTo>
                  <a:pt x="394295" y="166627"/>
                </a:lnTo>
                <a:cubicBezTo>
                  <a:pt x="386703" y="145198"/>
                  <a:pt x="375097" y="125191"/>
                  <a:pt x="360360" y="107959"/>
                </a:cubicBezTo>
                <a:lnTo>
                  <a:pt x="329463" y="117066"/>
                </a:lnTo>
                <a:cubicBezTo>
                  <a:pt x="301067" y="125460"/>
                  <a:pt x="267491" y="106084"/>
                  <a:pt x="260525" y="77239"/>
                </a:cubicBezTo>
                <a:lnTo>
                  <a:pt x="252934" y="45898"/>
                </a:lnTo>
                <a:cubicBezTo>
                  <a:pt x="230968" y="41880"/>
                  <a:pt x="207125" y="41880"/>
                  <a:pt x="185156" y="45898"/>
                </a:cubicBezTo>
                <a:lnTo>
                  <a:pt x="185068" y="45898"/>
                </a:lnTo>
                <a:moveTo>
                  <a:pt x="176049" y="228600"/>
                </a:moveTo>
                <a:cubicBezTo>
                  <a:pt x="176049" y="252274"/>
                  <a:pt x="195238" y="271463"/>
                  <a:pt x="218911" y="271463"/>
                </a:cubicBezTo>
                <a:cubicBezTo>
                  <a:pt x="242584" y="271463"/>
                  <a:pt x="261773" y="252274"/>
                  <a:pt x="261773" y="228600"/>
                </a:cubicBezTo>
                <a:cubicBezTo>
                  <a:pt x="261773" y="204926"/>
                  <a:pt x="242584" y="185738"/>
                  <a:pt x="218911" y="185738"/>
                </a:cubicBezTo>
                <a:cubicBezTo>
                  <a:pt x="195238" y="185738"/>
                  <a:pt x="176049" y="204926"/>
                  <a:pt x="176049" y="228600"/>
                </a:cubicBezTo>
                <a:moveTo>
                  <a:pt x="218911" y="314325"/>
                </a:moveTo>
                <a:cubicBezTo>
                  <a:pt x="171566" y="314325"/>
                  <a:pt x="133187" y="275943"/>
                  <a:pt x="133187" y="228600"/>
                </a:cubicBezTo>
                <a:cubicBezTo>
                  <a:pt x="133187" y="181257"/>
                  <a:pt x="171566" y="142875"/>
                  <a:pt x="218911" y="142875"/>
                </a:cubicBezTo>
                <a:cubicBezTo>
                  <a:pt x="266256" y="142875"/>
                  <a:pt x="304635" y="181257"/>
                  <a:pt x="304635" y="228600"/>
                </a:cubicBezTo>
                <a:cubicBezTo>
                  <a:pt x="304635" y="275943"/>
                  <a:pt x="266256" y="314325"/>
                  <a:pt x="218911" y="314325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this lesson, we learned how to create and manage database tables using SQL commands.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covered topics including database design, data types, and querying.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Learnings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05815" y="1629215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357189" y="76796"/>
                </a:moveTo>
                <a:lnTo>
                  <a:pt x="357189" y="156001"/>
                </a:lnTo>
                <a:cubicBezTo>
                  <a:pt x="345311" y="162429"/>
                  <a:pt x="328969" y="168679"/>
                  <a:pt x="308255" y="173773"/>
                </a:cubicBezTo>
                <a:cubicBezTo>
                  <a:pt x="277983" y="181275"/>
                  <a:pt x="240658" y="185738"/>
                  <a:pt x="200025" y="185738"/>
                </a:cubicBezTo>
                <a:cubicBezTo>
                  <a:pt x="159396" y="185738"/>
                  <a:pt x="122067" y="181271"/>
                  <a:pt x="91795" y="173773"/>
                </a:cubicBezTo>
                <a:cubicBezTo>
                  <a:pt x="71077" y="168684"/>
                  <a:pt x="54739" y="162521"/>
                  <a:pt x="42861" y="156001"/>
                </a:cubicBezTo>
                <a:lnTo>
                  <a:pt x="42861" y="76796"/>
                </a:lnTo>
                <a:lnTo>
                  <a:pt x="43397" y="76348"/>
                </a:lnTo>
                <a:cubicBezTo>
                  <a:pt x="48130" y="72329"/>
                  <a:pt x="57595" y="66792"/>
                  <a:pt x="73045" y="61256"/>
                </a:cubicBezTo>
                <a:cubicBezTo>
                  <a:pt x="103497" y="50452"/>
                  <a:pt x="148411" y="42862"/>
                  <a:pt x="200025" y="42862"/>
                </a:cubicBezTo>
                <a:cubicBezTo>
                  <a:pt x="251639" y="42862"/>
                  <a:pt x="296553" y="50452"/>
                  <a:pt x="327005" y="61256"/>
                </a:cubicBezTo>
                <a:cubicBezTo>
                  <a:pt x="342455" y="66792"/>
                  <a:pt x="351828" y="72329"/>
                  <a:pt x="356653" y="76348"/>
                </a:cubicBezTo>
                <a:lnTo>
                  <a:pt x="357189" y="76796"/>
                </a:lnTo>
                <a:moveTo>
                  <a:pt x="357189" y="203152"/>
                </a:moveTo>
                <a:lnTo>
                  <a:pt x="357189" y="270301"/>
                </a:lnTo>
                <a:cubicBezTo>
                  <a:pt x="345311" y="276729"/>
                  <a:pt x="328969" y="282979"/>
                  <a:pt x="308255" y="288073"/>
                </a:cubicBezTo>
                <a:cubicBezTo>
                  <a:pt x="277983" y="295575"/>
                  <a:pt x="240658" y="300038"/>
                  <a:pt x="200025" y="300038"/>
                </a:cubicBezTo>
                <a:cubicBezTo>
                  <a:pt x="159396" y="300038"/>
                  <a:pt x="122067" y="295571"/>
                  <a:pt x="91795" y="288073"/>
                </a:cubicBezTo>
                <a:cubicBezTo>
                  <a:pt x="71077" y="282984"/>
                  <a:pt x="54739" y="276821"/>
                  <a:pt x="42861" y="270301"/>
                </a:cubicBezTo>
                <a:lnTo>
                  <a:pt x="42861" y="203152"/>
                </a:lnTo>
                <a:cubicBezTo>
                  <a:pt x="54739" y="207884"/>
                  <a:pt x="67776" y="211994"/>
                  <a:pt x="81526" y="215387"/>
                </a:cubicBezTo>
                <a:cubicBezTo>
                  <a:pt x="115638" y="223781"/>
                  <a:pt x="156448" y="228605"/>
                  <a:pt x="200025" y="228605"/>
                </a:cubicBezTo>
                <a:cubicBezTo>
                  <a:pt x="243602" y="228605"/>
                  <a:pt x="284412" y="223781"/>
                  <a:pt x="318524" y="215387"/>
                </a:cubicBezTo>
                <a:cubicBezTo>
                  <a:pt x="332274" y="211994"/>
                  <a:pt x="345311" y="207976"/>
                  <a:pt x="357189" y="203152"/>
                </a:cubicBezTo>
                <a:lnTo>
                  <a:pt x="357189" y="203152"/>
                </a:lnTo>
                <a:moveTo>
                  <a:pt x="42861" y="380404"/>
                </a:moveTo>
                <a:lnTo>
                  <a:pt x="42861" y="317539"/>
                </a:lnTo>
                <a:cubicBezTo>
                  <a:pt x="54739" y="322271"/>
                  <a:pt x="67776" y="326381"/>
                  <a:pt x="81526" y="329774"/>
                </a:cubicBezTo>
                <a:cubicBezTo>
                  <a:pt x="115638" y="338077"/>
                  <a:pt x="156448" y="342900"/>
                  <a:pt x="200025" y="342900"/>
                </a:cubicBezTo>
                <a:cubicBezTo>
                  <a:pt x="243602" y="342900"/>
                  <a:pt x="284412" y="338077"/>
                  <a:pt x="318524" y="329682"/>
                </a:cubicBezTo>
                <a:cubicBezTo>
                  <a:pt x="332274" y="326290"/>
                  <a:pt x="345311" y="322271"/>
                  <a:pt x="357189" y="317448"/>
                </a:cubicBezTo>
                <a:lnTo>
                  <a:pt x="357189" y="380313"/>
                </a:lnTo>
                <a:lnTo>
                  <a:pt x="356653" y="380761"/>
                </a:lnTo>
                <a:cubicBezTo>
                  <a:pt x="351920" y="384780"/>
                  <a:pt x="342455" y="390316"/>
                  <a:pt x="327005" y="395853"/>
                </a:cubicBezTo>
                <a:cubicBezTo>
                  <a:pt x="296553" y="406748"/>
                  <a:pt x="251639" y="414338"/>
                  <a:pt x="200025" y="414338"/>
                </a:cubicBezTo>
                <a:cubicBezTo>
                  <a:pt x="148411" y="414338"/>
                  <a:pt x="103497" y="406748"/>
                  <a:pt x="73045" y="395944"/>
                </a:cubicBezTo>
                <a:cubicBezTo>
                  <a:pt x="57595" y="390408"/>
                  <a:pt x="48222" y="384871"/>
                  <a:pt x="43397" y="380852"/>
                </a:cubicBezTo>
                <a:lnTo>
                  <a:pt x="42861" y="380404"/>
                </a:lnTo>
                <a:moveTo>
                  <a:pt x="359061" y="378530"/>
                </a:moveTo>
                <a:cubicBezTo>
                  <a:pt x="359061" y="378530"/>
                  <a:pt x="359061" y="378621"/>
                  <a:pt x="358881" y="378708"/>
                </a:cubicBezTo>
                <a:lnTo>
                  <a:pt x="358969" y="378530"/>
                </a:lnTo>
                <a:cubicBezTo>
                  <a:pt x="358969" y="378530"/>
                  <a:pt x="358969" y="378530"/>
                  <a:pt x="358969" y="378438"/>
                </a:cubicBezTo>
                <a:lnTo>
                  <a:pt x="359061" y="378530"/>
                </a:lnTo>
                <a:moveTo>
                  <a:pt x="41077" y="378530"/>
                </a:moveTo>
                <a:cubicBezTo>
                  <a:pt x="41077" y="378530"/>
                  <a:pt x="41077" y="378621"/>
                  <a:pt x="41257" y="378708"/>
                </a:cubicBezTo>
                <a:cubicBezTo>
                  <a:pt x="41169" y="378616"/>
                  <a:pt x="41169" y="378530"/>
                  <a:pt x="41077" y="378530"/>
                </a:cubicBezTo>
                <a:moveTo>
                  <a:pt x="41077" y="78670"/>
                </a:moveTo>
                <a:cubicBezTo>
                  <a:pt x="41077" y="78670"/>
                  <a:pt x="41165" y="78579"/>
                  <a:pt x="41257" y="78492"/>
                </a:cubicBezTo>
                <a:cubicBezTo>
                  <a:pt x="41169" y="78584"/>
                  <a:pt x="41077" y="78670"/>
                  <a:pt x="41077" y="78670"/>
                </a:cubicBezTo>
                <a:moveTo>
                  <a:pt x="358973" y="78492"/>
                </a:moveTo>
                <a:cubicBezTo>
                  <a:pt x="359061" y="78584"/>
                  <a:pt x="359153" y="78670"/>
                  <a:pt x="359153" y="78670"/>
                </a:cubicBezTo>
                <a:cubicBezTo>
                  <a:pt x="359153" y="78670"/>
                  <a:pt x="359153" y="78579"/>
                  <a:pt x="358973" y="78492"/>
                </a:cubicBezTo>
                <a:moveTo>
                  <a:pt x="400050" y="385763"/>
                </a:moveTo>
                <a:lnTo>
                  <a:pt x="400050" y="71438"/>
                </a:lnTo>
                <a:cubicBezTo>
                  <a:pt x="400050" y="31967"/>
                  <a:pt x="310487" y="0"/>
                  <a:pt x="200025" y="0"/>
                </a:cubicBezTo>
                <a:cubicBezTo>
                  <a:pt x="89563" y="0"/>
                  <a:pt x="0" y="31967"/>
                  <a:pt x="0" y="71438"/>
                </a:cubicBezTo>
                <a:lnTo>
                  <a:pt x="0" y="385763"/>
                </a:lnTo>
                <a:cubicBezTo>
                  <a:pt x="0" y="425233"/>
                  <a:pt x="89563" y="457200"/>
                  <a:pt x="200025" y="457200"/>
                </a:cubicBezTo>
                <a:cubicBezTo>
                  <a:pt x="310487" y="457200"/>
                  <a:pt x="400050" y="425233"/>
                  <a:pt x="400050" y="385763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Database Management and SQL Fundamentals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Additionally, you can apply your knowledge to real-world scenarios, such as managing customer data or analyzing sales trends.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practical experience will help you understand the impact of database management in business contexts.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can also learn about database security, backup, and recovery.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practices are essential for ensuring data integrity and protecting sensitive information.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Database Security and Maintenance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 build on the foundation established in this lesson, you can learn advanced SQL commands and querying techniques.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will enable you to perform more complex data manipulations and analyses.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Advanced SQL Techniques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720614" y="1979891"/>
            <a:ext cx="274320" cy="257175"/>
          </a:xfrm>
          <a:custGeom>
            <a:avLst/>
            <a:gdLst/>
            <a:ahLst/>
            <a:cxnLst/>
            <a:rect l="l" t="t" r="r" b="b"/>
            <a:pathLst>
              <a:path w="274320" h="257175">
                <a:moveTo>
                  <a:pt x="94298" y="30005"/>
                </a:moveTo>
                <a:lnTo>
                  <a:pt x="94298" y="51435"/>
                </a:lnTo>
                <a:lnTo>
                  <a:pt x="180023" y="51435"/>
                </a:lnTo>
                <a:lnTo>
                  <a:pt x="180023" y="30005"/>
                </a:lnTo>
                <a:cubicBezTo>
                  <a:pt x="180023" y="27646"/>
                  <a:pt x="178094" y="25718"/>
                  <a:pt x="175738" y="25718"/>
                </a:cubicBezTo>
                <a:lnTo>
                  <a:pt x="98585" y="25718"/>
                </a:lnTo>
                <a:cubicBezTo>
                  <a:pt x="96229" y="25718"/>
                  <a:pt x="94300" y="27646"/>
                  <a:pt x="94300" y="30005"/>
                </a:cubicBezTo>
                <a:lnTo>
                  <a:pt x="94298" y="30005"/>
                </a:lnTo>
                <a:moveTo>
                  <a:pt x="68580" y="51435"/>
                </a:moveTo>
                <a:lnTo>
                  <a:pt x="68580" y="30005"/>
                </a:lnTo>
                <a:cubicBezTo>
                  <a:pt x="68580" y="13450"/>
                  <a:pt x="82027" y="0"/>
                  <a:pt x="98585" y="0"/>
                </a:cubicBezTo>
                <a:lnTo>
                  <a:pt x="175738" y="0"/>
                </a:lnTo>
                <a:cubicBezTo>
                  <a:pt x="192293" y="0"/>
                  <a:pt x="205743" y="13448"/>
                  <a:pt x="205743" y="30005"/>
                </a:cubicBezTo>
                <a:lnTo>
                  <a:pt x="205743" y="51435"/>
                </a:lnTo>
                <a:lnTo>
                  <a:pt x="240033" y="51435"/>
                </a:lnTo>
                <a:cubicBezTo>
                  <a:pt x="258947" y="51435"/>
                  <a:pt x="274323" y="66811"/>
                  <a:pt x="274323" y="85724"/>
                </a:cubicBezTo>
                <a:lnTo>
                  <a:pt x="274323" y="150018"/>
                </a:lnTo>
                <a:lnTo>
                  <a:pt x="274323" y="222883"/>
                </a:lnTo>
                <a:cubicBezTo>
                  <a:pt x="274323" y="241796"/>
                  <a:pt x="258947" y="257172"/>
                  <a:pt x="240033" y="257172"/>
                </a:cubicBezTo>
                <a:lnTo>
                  <a:pt x="34293" y="257172"/>
                </a:lnTo>
                <a:cubicBezTo>
                  <a:pt x="15378" y="257172"/>
                  <a:pt x="3" y="241796"/>
                  <a:pt x="3" y="222883"/>
                </a:cubicBezTo>
                <a:lnTo>
                  <a:pt x="3" y="150018"/>
                </a:lnTo>
                <a:lnTo>
                  <a:pt x="3" y="85724"/>
                </a:lnTo>
                <a:cubicBezTo>
                  <a:pt x="3" y="66811"/>
                  <a:pt x="15378" y="51435"/>
                  <a:pt x="34293" y="51435"/>
                </a:cubicBezTo>
                <a:lnTo>
                  <a:pt x="68580" y="51435"/>
                </a:lnTo>
                <a:moveTo>
                  <a:pt x="25718" y="162877"/>
                </a:moveTo>
                <a:lnTo>
                  <a:pt x="25718" y="222883"/>
                </a:lnTo>
                <a:cubicBezTo>
                  <a:pt x="25718" y="227597"/>
                  <a:pt x="29574" y="231455"/>
                  <a:pt x="34290" y="231455"/>
                </a:cubicBezTo>
                <a:lnTo>
                  <a:pt x="240030" y="231455"/>
                </a:lnTo>
                <a:cubicBezTo>
                  <a:pt x="244746" y="231455"/>
                  <a:pt x="248603" y="227597"/>
                  <a:pt x="248603" y="222883"/>
                </a:cubicBezTo>
                <a:lnTo>
                  <a:pt x="248603" y="162877"/>
                </a:lnTo>
                <a:lnTo>
                  <a:pt x="171450" y="162877"/>
                </a:lnTo>
                <a:lnTo>
                  <a:pt x="171450" y="171448"/>
                </a:lnTo>
                <a:cubicBezTo>
                  <a:pt x="171450" y="180930"/>
                  <a:pt x="163788" y="188594"/>
                  <a:pt x="154305" y="188594"/>
                </a:cubicBezTo>
                <a:lnTo>
                  <a:pt x="120015" y="188594"/>
                </a:lnTo>
                <a:cubicBezTo>
                  <a:pt x="110532" y="188594"/>
                  <a:pt x="102870" y="180933"/>
                  <a:pt x="102870" y="171448"/>
                </a:cubicBezTo>
                <a:lnTo>
                  <a:pt x="102870" y="162877"/>
                </a:lnTo>
                <a:lnTo>
                  <a:pt x="25718" y="162877"/>
                </a:lnTo>
                <a:moveTo>
                  <a:pt x="102870" y="137159"/>
                </a:moveTo>
                <a:lnTo>
                  <a:pt x="171450" y="137159"/>
                </a:lnTo>
                <a:lnTo>
                  <a:pt x="248603" y="137159"/>
                </a:lnTo>
                <a:lnTo>
                  <a:pt x="248603" y="85724"/>
                </a:lnTo>
                <a:cubicBezTo>
                  <a:pt x="248603" y="81010"/>
                  <a:pt x="244746" y="77152"/>
                  <a:pt x="240030" y="77152"/>
                </a:cubicBezTo>
                <a:lnTo>
                  <a:pt x="192883" y="77152"/>
                </a:lnTo>
                <a:lnTo>
                  <a:pt x="81440" y="77152"/>
                </a:lnTo>
                <a:lnTo>
                  <a:pt x="34293" y="77152"/>
                </a:lnTo>
                <a:cubicBezTo>
                  <a:pt x="29577" y="77152"/>
                  <a:pt x="25720" y="81010"/>
                  <a:pt x="25720" y="85724"/>
                </a:cubicBezTo>
                <a:lnTo>
                  <a:pt x="25720" y="137159"/>
                </a:lnTo>
                <a:lnTo>
                  <a:pt x="102870" y="137159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965452" y="1971318"/>
            <a:ext cx="258590" cy="274320"/>
          </a:xfrm>
          <a:custGeom>
            <a:avLst/>
            <a:gdLst/>
            <a:ahLst/>
            <a:cxnLst/>
            <a:rect l="l" t="t" r="r" b="b"/>
            <a:pathLst>
              <a:path w="258590" h="274320">
                <a:moveTo>
                  <a:pt x="129295" y="26612"/>
                </a:moveTo>
                <a:lnTo>
                  <a:pt x="30708" y="68418"/>
                </a:lnTo>
                <a:cubicBezTo>
                  <a:pt x="27529" y="69765"/>
                  <a:pt x="25805" y="72621"/>
                  <a:pt x="25859" y="75315"/>
                </a:cubicBezTo>
                <a:cubicBezTo>
                  <a:pt x="26128" y="124555"/>
                  <a:pt x="46546" y="209619"/>
                  <a:pt x="126277" y="247760"/>
                </a:cubicBezTo>
                <a:cubicBezTo>
                  <a:pt x="128217" y="248677"/>
                  <a:pt x="130479" y="248677"/>
                  <a:pt x="132364" y="247760"/>
                </a:cubicBezTo>
                <a:cubicBezTo>
                  <a:pt x="212095" y="209564"/>
                  <a:pt x="232514" y="124552"/>
                  <a:pt x="232728" y="75260"/>
                </a:cubicBezTo>
                <a:cubicBezTo>
                  <a:pt x="232728" y="72566"/>
                  <a:pt x="231058" y="69765"/>
                  <a:pt x="227880" y="68363"/>
                </a:cubicBezTo>
                <a:lnTo>
                  <a:pt x="129295" y="26612"/>
                </a:lnTo>
                <a:moveTo>
                  <a:pt x="136515" y="1564"/>
                </a:moveTo>
                <a:lnTo>
                  <a:pt x="237957" y="44607"/>
                </a:lnTo>
                <a:cubicBezTo>
                  <a:pt x="249808" y="49616"/>
                  <a:pt x="258644" y="61308"/>
                  <a:pt x="258590" y="75422"/>
                </a:cubicBezTo>
                <a:cubicBezTo>
                  <a:pt x="258321" y="128865"/>
                  <a:pt x="236341" y="226643"/>
                  <a:pt x="143517" y="271088"/>
                </a:cubicBezTo>
                <a:cubicBezTo>
                  <a:pt x="134521" y="275398"/>
                  <a:pt x="124069" y="275398"/>
                  <a:pt x="115072" y="271088"/>
                </a:cubicBezTo>
                <a:cubicBezTo>
                  <a:pt x="22249" y="226643"/>
                  <a:pt x="269" y="128864"/>
                  <a:pt x="0" y="75422"/>
                </a:cubicBezTo>
                <a:cubicBezTo>
                  <a:pt x="-54" y="61308"/>
                  <a:pt x="8782" y="49616"/>
                  <a:pt x="20633" y="44607"/>
                </a:cubicBezTo>
                <a:lnTo>
                  <a:pt x="122129" y="1564"/>
                </a:lnTo>
                <a:cubicBezTo>
                  <a:pt x="124338" y="540"/>
                  <a:pt x="126815" y="0"/>
                  <a:pt x="129295" y="0"/>
                </a:cubicBezTo>
                <a:cubicBezTo>
                  <a:pt x="131772" y="0"/>
                  <a:pt x="134252" y="538"/>
                  <a:pt x="136515" y="1564"/>
                </a:cubicBezTo>
                <a:lnTo>
                  <a:pt x="136515" y="1564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2194560" y="1987254"/>
            <a:ext cx="274320" cy="242448"/>
          </a:xfrm>
          <a:custGeom>
            <a:avLst/>
            <a:gdLst/>
            <a:ahLst/>
            <a:cxnLst/>
            <a:rect l="l" t="t" r="r" b="b"/>
            <a:pathLst>
              <a:path w="274320" h="242448">
                <a:moveTo>
                  <a:pt x="219294" y="108728"/>
                </a:moveTo>
                <a:lnTo>
                  <a:pt x="248625" y="91798"/>
                </a:lnTo>
                <a:lnTo>
                  <a:pt x="210469" y="25697"/>
                </a:lnTo>
                <a:lnTo>
                  <a:pt x="181139" y="42627"/>
                </a:lnTo>
                <a:lnTo>
                  <a:pt x="219294" y="108728"/>
                </a:lnTo>
                <a:moveTo>
                  <a:pt x="156672" y="45726"/>
                </a:moveTo>
                <a:cubicBezTo>
                  <a:pt x="153715" y="38763"/>
                  <a:pt x="156387" y="30512"/>
                  <a:pt x="163111" y="26601"/>
                </a:cubicBezTo>
                <a:lnTo>
                  <a:pt x="205652" y="2039"/>
                </a:lnTo>
                <a:cubicBezTo>
                  <a:pt x="212949" y="-2158"/>
                  <a:pt x="222298" y="322"/>
                  <a:pt x="226495" y="7620"/>
                </a:cubicBezTo>
                <a:lnTo>
                  <a:pt x="272279" y="86932"/>
                </a:lnTo>
                <a:cubicBezTo>
                  <a:pt x="276476" y="94230"/>
                  <a:pt x="273996" y="103576"/>
                  <a:pt x="266699" y="107773"/>
                </a:cubicBezTo>
                <a:lnTo>
                  <a:pt x="224158" y="132335"/>
                </a:lnTo>
                <a:cubicBezTo>
                  <a:pt x="216861" y="136532"/>
                  <a:pt x="207512" y="134052"/>
                  <a:pt x="203315" y="126754"/>
                </a:cubicBezTo>
                <a:lnTo>
                  <a:pt x="203076" y="126373"/>
                </a:lnTo>
                <a:lnTo>
                  <a:pt x="182760" y="137390"/>
                </a:lnTo>
                <a:cubicBezTo>
                  <a:pt x="183045" y="139298"/>
                  <a:pt x="183188" y="141252"/>
                  <a:pt x="183188" y="143257"/>
                </a:cubicBezTo>
                <a:cubicBezTo>
                  <a:pt x="183188" y="152844"/>
                  <a:pt x="179658" y="161618"/>
                  <a:pt x="173793" y="168295"/>
                </a:cubicBezTo>
                <a:lnTo>
                  <a:pt x="197590" y="226672"/>
                </a:lnTo>
                <a:cubicBezTo>
                  <a:pt x="199974" y="232539"/>
                  <a:pt x="197162" y="239216"/>
                  <a:pt x="191294" y="241599"/>
                </a:cubicBezTo>
                <a:cubicBezTo>
                  <a:pt x="185429" y="243985"/>
                  <a:pt x="178752" y="241170"/>
                  <a:pt x="176366" y="235303"/>
                </a:cubicBezTo>
                <a:lnTo>
                  <a:pt x="153951" y="180313"/>
                </a:lnTo>
                <a:cubicBezTo>
                  <a:pt x="151090" y="181028"/>
                  <a:pt x="148086" y="181363"/>
                  <a:pt x="144984" y="181363"/>
                </a:cubicBezTo>
                <a:cubicBezTo>
                  <a:pt x="141884" y="181363"/>
                  <a:pt x="138880" y="180982"/>
                  <a:pt x="136016" y="180313"/>
                </a:cubicBezTo>
                <a:lnTo>
                  <a:pt x="113601" y="235303"/>
                </a:lnTo>
                <a:cubicBezTo>
                  <a:pt x="111218" y="241170"/>
                  <a:pt x="104541" y="243982"/>
                  <a:pt x="98673" y="241599"/>
                </a:cubicBezTo>
                <a:cubicBezTo>
                  <a:pt x="92808" y="239213"/>
                  <a:pt x="89993" y="232536"/>
                  <a:pt x="92377" y="226672"/>
                </a:cubicBezTo>
                <a:lnTo>
                  <a:pt x="113505" y="174783"/>
                </a:lnTo>
                <a:lnTo>
                  <a:pt x="71345" y="197580"/>
                </a:lnTo>
                <a:cubicBezTo>
                  <a:pt x="64095" y="201491"/>
                  <a:pt x="54987" y="198962"/>
                  <a:pt x="50886" y="191810"/>
                </a:cubicBezTo>
                <a:lnTo>
                  <a:pt x="50552" y="191189"/>
                </a:lnTo>
                <a:lnTo>
                  <a:pt x="29473" y="203350"/>
                </a:lnTo>
                <a:cubicBezTo>
                  <a:pt x="23989" y="206497"/>
                  <a:pt x="16978" y="204638"/>
                  <a:pt x="13828" y="199154"/>
                </a:cubicBezTo>
                <a:lnTo>
                  <a:pt x="1522" y="177741"/>
                </a:lnTo>
                <a:cubicBezTo>
                  <a:pt x="-1624" y="172256"/>
                  <a:pt x="236" y="165245"/>
                  <a:pt x="5720" y="162098"/>
                </a:cubicBezTo>
                <a:lnTo>
                  <a:pt x="26752" y="149937"/>
                </a:lnTo>
                <a:lnTo>
                  <a:pt x="24845" y="146741"/>
                </a:lnTo>
                <a:cubicBezTo>
                  <a:pt x="20744" y="139635"/>
                  <a:pt x="22985" y="130621"/>
                  <a:pt x="29901" y="126233"/>
                </a:cubicBezTo>
                <a:lnTo>
                  <a:pt x="156672" y="45726"/>
                </a:lnTo>
                <a:moveTo>
                  <a:pt x="191632" y="106534"/>
                </a:moveTo>
                <a:lnTo>
                  <a:pt x="168024" y="65662"/>
                </a:lnTo>
                <a:lnTo>
                  <a:pt x="48363" y="141636"/>
                </a:lnTo>
                <a:lnTo>
                  <a:pt x="67011" y="173922"/>
                </a:lnTo>
                <a:lnTo>
                  <a:pt x="107835" y="151840"/>
                </a:lnTo>
                <a:cubicBezTo>
                  <a:pt x="107215" y="149074"/>
                  <a:pt x="106881" y="146164"/>
                  <a:pt x="106881" y="143209"/>
                </a:cubicBezTo>
                <a:cubicBezTo>
                  <a:pt x="106881" y="122128"/>
                  <a:pt x="123954" y="105055"/>
                  <a:pt x="145036" y="105055"/>
                </a:cubicBezTo>
                <a:cubicBezTo>
                  <a:pt x="155863" y="105055"/>
                  <a:pt x="165640" y="109586"/>
                  <a:pt x="172602" y="116835"/>
                </a:cubicBezTo>
                <a:lnTo>
                  <a:pt x="191632" y="106534"/>
                </a:lnTo>
                <a:moveTo>
                  <a:pt x="145036" y="158471"/>
                </a:moveTo>
                <a:cubicBezTo>
                  <a:pt x="153466" y="158471"/>
                  <a:pt x="160296" y="151639"/>
                  <a:pt x="160296" y="143209"/>
                </a:cubicBezTo>
                <a:cubicBezTo>
                  <a:pt x="160296" y="134779"/>
                  <a:pt x="153463" y="127947"/>
                  <a:pt x="145036" y="127947"/>
                </a:cubicBezTo>
                <a:cubicBezTo>
                  <a:pt x="136606" y="127947"/>
                  <a:pt x="129775" y="134779"/>
                  <a:pt x="129775" y="143209"/>
                </a:cubicBezTo>
                <a:cubicBezTo>
                  <a:pt x="129775" y="151639"/>
                  <a:pt x="136609" y="158471"/>
                  <a:pt x="145036" y="158471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Database Management and SQL Fundamentals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38132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381326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48640" y="50249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0249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379683" y="388675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79683" y="3886751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379683" y="507139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379683" y="507139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162802" y="5419793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32"/>
              </a:spcBef>
              <a:buNone/>
            </a:pPr>
            <a:r>
              <a:rPr lang="en-US" sz="88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can also read books or take courses to deepen your understanding of database management and SQL commands.</a:t>
            </a:r>
            <a:endParaRPr lang="en-US" sz="885" dirty="0"/>
          </a:p>
          <a:p>
            <a:pPr algn="l" marL="0" indent="0">
              <a:lnSpc>
                <a:spcPct val="90000"/>
              </a:lnSpc>
              <a:spcBef>
                <a:spcPts val="632"/>
              </a:spcBef>
              <a:buNone/>
            </a:pPr>
            <a:r>
              <a:rPr lang="en-US" sz="88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structured learning methods offer comprehensive knowledge and expert guidance.</a:t>
            </a:r>
            <a:endParaRPr lang="en-US" sz="885" dirty="0"/>
          </a:p>
        </p:txBody>
      </p:sp>
      <p:sp>
        <p:nvSpPr>
          <p:cNvPr id="15" name="Text 13"/>
          <p:cNvSpPr/>
          <p:nvPr/>
        </p:nvSpPr>
        <p:spPr>
          <a:xfrm>
            <a:off x="7162802" y="5087561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Books and Courses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162802" y="3902918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Community Engagement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162802" y="423515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13"/>
              </a:spcBef>
              <a:buNone/>
            </a:pPr>
            <a:r>
              <a:rPr lang="en-US" sz="85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Additionally, you can join online communities, such as forums or social media groups, to connect with other learners and professionals.</a:t>
            </a:r>
            <a:endParaRPr lang="en-US" sz="858" dirty="0"/>
          </a:p>
          <a:p>
            <a:pPr algn="l" marL="0" indent="0">
              <a:lnSpc>
                <a:spcPct val="90000"/>
              </a:lnSpc>
              <a:spcBef>
                <a:spcPts val="613"/>
              </a:spcBef>
              <a:buNone/>
            </a:pPr>
            <a:r>
              <a:rPr lang="en-US" sz="85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Engaging with these communities can provide valuable insights and support for your learning journey.</a:t>
            </a:r>
            <a:endParaRPr lang="en-US" sz="858" dirty="0"/>
          </a:p>
        </p:txBody>
      </p:sp>
      <p:sp>
        <p:nvSpPr>
          <p:cNvPr id="18" name="Text 16"/>
          <p:cNvSpPr/>
          <p:nvPr/>
        </p:nvSpPr>
        <p:spPr>
          <a:xfrm>
            <a:off x="1331759" y="5041105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Platforms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331759" y="5373337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61"/>
              </a:spcBef>
              <a:buNone/>
            </a:pPr>
            <a:r>
              <a:rPr lang="en-US" sz="106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can also practice using online platforms, such as SQL Fiddle or Repl.it.</a:t>
            </a:r>
            <a:endParaRPr lang="en-US" sz="1066" dirty="0"/>
          </a:p>
          <a:p>
            <a:pPr algn="l" marL="0" indent="0">
              <a:lnSpc>
                <a:spcPct val="90000"/>
              </a:lnSpc>
              <a:spcBef>
                <a:spcPts val="761"/>
              </a:spcBef>
              <a:buNone/>
            </a:pPr>
            <a:r>
              <a:rPr lang="en-US" sz="106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platforms allow you to experiment and refine your skills in a hands-on environment.</a:t>
            </a:r>
            <a:endParaRPr lang="en-US" sz="1066" dirty="0"/>
          </a:p>
        </p:txBody>
      </p:sp>
      <p:sp>
        <p:nvSpPr>
          <p:cNvPr id="20" name="Text 18"/>
          <p:cNvSpPr/>
          <p:nvPr/>
        </p:nvSpPr>
        <p:spPr>
          <a:xfrm>
            <a:off x="1331759" y="3829434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Resources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9" y="4161666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13"/>
              </a:spcBef>
              <a:buNone/>
            </a:pPr>
            <a:r>
              <a:rPr lang="en-US" sz="85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further learning, you can refer to online resources, such as tutorials, videos, and documentation.</a:t>
            </a:r>
            <a:endParaRPr lang="en-US" sz="858" dirty="0"/>
          </a:p>
          <a:p>
            <a:pPr algn="l" marL="0" indent="0">
              <a:lnSpc>
                <a:spcPct val="90000"/>
              </a:lnSpc>
              <a:spcBef>
                <a:spcPts val="613"/>
              </a:spcBef>
              <a:buNone/>
            </a:pPr>
            <a:r>
              <a:rPr lang="en-US" sz="85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resources provide a wide range of information to help you understand database management and SQL commands.</a:t>
            </a:r>
            <a:endParaRPr lang="en-US" sz="858" dirty="0"/>
          </a:p>
        </p:txBody>
      </p:sp>
      <p:sp>
        <p:nvSpPr>
          <p:cNvPr id="22" name="Text 20"/>
          <p:cNvSpPr/>
          <p:nvPr/>
        </p:nvSpPr>
        <p:spPr>
          <a:xfrm>
            <a:off x="548640" y="1571183"/>
            <a:ext cx="11094657" cy="1828800"/>
          </a:xfrm>
          <a:prstGeom prst="rect">
            <a:avLst/>
          </a:prstGeom>
          <a:blipFill>
            <a:blip r:embed="rId1"/>
            <a:srcRect/>
            <a:stretch>
              <a:fillRect l="0" r="0" t="-177736" b="-177736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48640" y="548639"/>
            <a:ext cx="11136581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Database Management and SQL Fundamentals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40476" r="-1404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Feedback from Others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Additionally, you can seek feedback from instructors or peers to help you improve your skills.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Constructive feedback provides valuable insights and guidance for growth.</a:t>
            </a:r>
            <a:endParaRPr lang="en-US" sz="1251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Self-Reflection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58"/>
              </a:spcBef>
              <a:buNone/>
            </a:pPr>
            <a:r>
              <a:rPr lang="en-US" sz="120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can evaluate your progress by reflecting on your learning and identifying areas for improvement.</a:t>
            </a:r>
            <a:endParaRPr lang="en-US" sz="1201" dirty="0"/>
          </a:p>
          <a:p>
            <a:pPr algn="l" marL="0" indent="0">
              <a:lnSpc>
                <a:spcPct val="90000"/>
              </a:lnSpc>
              <a:spcBef>
                <a:spcPts val="858"/>
              </a:spcBef>
              <a:buNone/>
            </a:pPr>
            <a:r>
              <a:rPr lang="en-US" sz="120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process encourages a deeper understanding of your strengths and weaknesses.</a:t>
            </a:r>
            <a:endParaRPr lang="en-US" sz="1201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Quizzes and Exercises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 assess your understanding, you can complete quizzes, exercises, or projects.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help gauge your grasp of the material and identify areas needing improvement.</a:t>
            </a:r>
            <a:endParaRPr lang="en-US" sz="1251" dirty="0"/>
          </a:p>
        </p:txBody>
      </p:sp>
      <p:sp>
        <p:nvSpPr>
          <p:cNvPr id="21" name="Text 19"/>
          <p:cNvSpPr/>
          <p:nvPr/>
        </p:nvSpPr>
        <p:spPr>
          <a:xfrm>
            <a:off x="910975" y="4926877"/>
            <a:ext cx="228600" cy="200019"/>
          </a:xfrm>
          <a:custGeom>
            <a:avLst/>
            <a:gdLst/>
            <a:ahLst/>
            <a:cxnLst/>
            <a:rect l="l" t="t" r="r" b="b"/>
            <a:pathLst>
              <a:path w="228600" h="200019">
                <a:moveTo>
                  <a:pt x="55230" y="160381"/>
                </a:moveTo>
                <a:cubicBezTo>
                  <a:pt x="60988" y="156185"/>
                  <a:pt x="68443" y="155115"/>
                  <a:pt x="75139" y="157525"/>
                </a:cubicBezTo>
                <a:cubicBezTo>
                  <a:pt x="86966" y="161809"/>
                  <a:pt x="100225" y="164266"/>
                  <a:pt x="114330" y="164266"/>
                </a:cubicBezTo>
                <a:cubicBezTo>
                  <a:pt x="169992" y="164266"/>
                  <a:pt x="207176" y="128332"/>
                  <a:pt x="207176" y="92847"/>
                </a:cubicBezTo>
                <a:cubicBezTo>
                  <a:pt x="207176" y="57359"/>
                  <a:pt x="169994" y="21428"/>
                  <a:pt x="114330" y="21428"/>
                </a:cubicBezTo>
                <a:cubicBezTo>
                  <a:pt x="58668" y="21428"/>
                  <a:pt x="21484" y="57362"/>
                  <a:pt x="21484" y="92847"/>
                </a:cubicBezTo>
                <a:cubicBezTo>
                  <a:pt x="21484" y="107130"/>
                  <a:pt x="27018" y="120879"/>
                  <a:pt x="37420" y="132663"/>
                </a:cubicBezTo>
                <a:cubicBezTo>
                  <a:pt x="41258" y="136993"/>
                  <a:pt x="43132" y="142706"/>
                  <a:pt x="42686" y="148508"/>
                </a:cubicBezTo>
                <a:cubicBezTo>
                  <a:pt x="42062" y="156587"/>
                  <a:pt x="40142" y="163998"/>
                  <a:pt x="37644" y="170558"/>
                </a:cubicBezTo>
                <a:cubicBezTo>
                  <a:pt x="45231" y="167032"/>
                  <a:pt x="51526" y="163103"/>
                  <a:pt x="55230" y="160425"/>
                </a:cubicBezTo>
                <a:lnTo>
                  <a:pt x="55230" y="160381"/>
                </a:lnTo>
                <a:moveTo>
                  <a:pt x="9521" y="178503"/>
                </a:moveTo>
                <a:cubicBezTo>
                  <a:pt x="10324" y="177297"/>
                  <a:pt x="11083" y="176093"/>
                  <a:pt x="11798" y="174887"/>
                </a:cubicBezTo>
                <a:cubicBezTo>
                  <a:pt x="16263" y="167476"/>
                  <a:pt x="20503" y="157745"/>
                  <a:pt x="21351" y="146810"/>
                </a:cubicBezTo>
                <a:cubicBezTo>
                  <a:pt x="7960" y="131589"/>
                  <a:pt x="59" y="112975"/>
                  <a:pt x="59" y="92843"/>
                </a:cubicBezTo>
                <a:cubicBezTo>
                  <a:pt x="59" y="41554"/>
                  <a:pt x="51213" y="-2"/>
                  <a:pt x="114330" y="-2"/>
                </a:cubicBezTo>
                <a:cubicBezTo>
                  <a:pt x="177446" y="-2"/>
                  <a:pt x="228600" y="41556"/>
                  <a:pt x="228600" y="92843"/>
                </a:cubicBezTo>
                <a:cubicBezTo>
                  <a:pt x="228600" y="144132"/>
                  <a:pt x="177446" y="185688"/>
                  <a:pt x="114330" y="185688"/>
                </a:cubicBezTo>
                <a:cubicBezTo>
                  <a:pt x="97770" y="185688"/>
                  <a:pt x="82056" y="182831"/>
                  <a:pt x="67862" y="177697"/>
                </a:cubicBezTo>
                <a:cubicBezTo>
                  <a:pt x="62550" y="181581"/>
                  <a:pt x="53890" y="186892"/>
                  <a:pt x="43624" y="191356"/>
                </a:cubicBezTo>
                <a:cubicBezTo>
                  <a:pt x="36885" y="194303"/>
                  <a:pt x="29206" y="196981"/>
                  <a:pt x="21260" y="198543"/>
                </a:cubicBezTo>
                <a:cubicBezTo>
                  <a:pt x="20903" y="198633"/>
                  <a:pt x="20547" y="198677"/>
                  <a:pt x="20188" y="198767"/>
                </a:cubicBezTo>
                <a:cubicBezTo>
                  <a:pt x="18224" y="199125"/>
                  <a:pt x="16304" y="199437"/>
                  <a:pt x="14297" y="199615"/>
                </a:cubicBezTo>
                <a:cubicBezTo>
                  <a:pt x="14207" y="199615"/>
                  <a:pt x="14073" y="199659"/>
                  <a:pt x="13983" y="199659"/>
                </a:cubicBezTo>
                <a:cubicBezTo>
                  <a:pt x="11707" y="199883"/>
                  <a:pt x="9430" y="200017"/>
                  <a:pt x="7153" y="200017"/>
                </a:cubicBezTo>
                <a:cubicBezTo>
                  <a:pt x="4252" y="200017"/>
                  <a:pt x="1662" y="198277"/>
                  <a:pt x="546" y="195599"/>
                </a:cubicBezTo>
                <a:cubicBezTo>
                  <a:pt x="-569" y="192920"/>
                  <a:pt x="55" y="189884"/>
                  <a:pt x="2064" y="187832"/>
                </a:cubicBezTo>
                <a:cubicBezTo>
                  <a:pt x="3895" y="185958"/>
                  <a:pt x="5546" y="183948"/>
                  <a:pt x="7107" y="181805"/>
                </a:cubicBezTo>
                <a:cubicBezTo>
                  <a:pt x="7866" y="180779"/>
                  <a:pt x="8579" y="179751"/>
                  <a:pt x="9249" y="178725"/>
                </a:cubicBezTo>
                <a:lnTo>
                  <a:pt x="9384" y="178501"/>
                </a:lnTo>
                <a:lnTo>
                  <a:pt x="9521" y="17850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10975" y="3340548"/>
            <a:ext cx="228600" cy="228539"/>
          </a:xfrm>
          <a:custGeom>
            <a:avLst/>
            <a:gdLst/>
            <a:ahLst/>
            <a:cxnLst/>
            <a:rect l="l" t="t" r="r" b="b"/>
            <a:pathLst>
              <a:path w="228600" h="228539">
                <a:moveTo>
                  <a:pt x="164290" y="92860"/>
                </a:moveTo>
                <a:cubicBezTo>
                  <a:pt x="164290" y="53409"/>
                  <a:pt x="132309" y="21430"/>
                  <a:pt x="92860" y="21430"/>
                </a:cubicBezTo>
                <a:cubicBezTo>
                  <a:pt x="53410" y="21430"/>
                  <a:pt x="21429" y="53409"/>
                  <a:pt x="21429" y="92860"/>
                </a:cubicBezTo>
                <a:cubicBezTo>
                  <a:pt x="21429" y="132310"/>
                  <a:pt x="53410" y="164290"/>
                  <a:pt x="92860" y="164290"/>
                </a:cubicBezTo>
                <a:cubicBezTo>
                  <a:pt x="132309" y="164290"/>
                  <a:pt x="164290" y="132310"/>
                  <a:pt x="164290" y="92860"/>
                </a:cubicBezTo>
                <a:moveTo>
                  <a:pt x="150494" y="165675"/>
                </a:moveTo>
                <a:cubicBezTo>
                  <a:pt x="134691" y="178219"/>
                  <a:pt x="114645" y="185720"/>
                  <a:pt x="92860" y="185720"/>
                </a:cubicBezTo>
                <a:cubicBezTo>
                  <a:pt x="41564" y="185720"/>
                  <a:pt x="0" y="144155"/>
                  <a:pt x="0" y="92860"/>
                </a:cubicBezTo>
                <a:cubicBezTo>
                  <a:pt x="0" y="41564"/>
                  <a:pt x="41564" y="0"/>
                  <a:pt x="92860" y="0"/>
                </a:cubicBezTo>
                <a:cubicBezTo>
                  <a:pt x="144155" y="0"/>
                  <a:pt x="185719" y="41564"/>
                  <a:pt x="185719" y="92860"/>
                </a:cubicBezTo>
                <a:cubicBezTo>
                  <a:pt x="185719" y="114646"/>
                  <a:pt x="178219" y="134692"/>
                  <a:pt x="165673" y="150495"/>
                </a:cubicBezTo>
                <a:lnTo>
                  <a:pt x="225452" y="210274"/>
                </a:lnTo>
                <a:cubicBezTo>
                  <a:pt x="229649" y="214470"/>
                  <a:pt x="229649" y="221257"/>
                  <a:pt x="225452" y="225408"/>
                </a:cubicBezTo>
                <a:cubicBezTo>
                  <a:pt x="221255" y="229560"/>
                  <a:pt x="214470" y="229604"/>
                  <a:pt x="210319" y="225408"/>
                </a:cubicBezTo>
                <a:lnTo>
                  <a:pt x="150494" y="16567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39550" y="1757598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125016" y="28575"/>
                </a:moveTo>
                <a:lnTo>
                  <a:pt x="142876" y="28575"/>
                </a:lnTo>
                <a:cubicBezTo>
                  <a:pt x="158638" y="28575"/>
                  <a:pt x="171452" y="41388"/>
                  <a:pt x="171452" y="57150"/>
                </a:cubicBezTo>
                <a:lnTo>
                  <a:pt x="171452" y="200025"/>
                </a:lnTo>
                <a:cubicBezTo>
                  <a:pt x="171452" y="215787"/>
                  <a:pt x="158638" y="228600"/>
                  <a:pt x="142876" y="228600"/>
                </a:cubicBezTo>
                <a:lnTo>
                  <a:pt x="28576" y="228600"/>
                </a:lnTo>
                <a:cubicBezTo>
                  <a:pt x="12814" y="228600"/>
                  <a:pt x="0" y="215787"/>
                  <a:pt x="0" y="200025"/>
                </a:cubicBezTo>
                <a:lnTo>
                  <a:pt x="0" y="57150"/>
                </a:lnTo>
                <a:cubicBezTo>
                  <a:pt x="0" y="41388"/>
                  <a:pt x="12814" y="28575"/>
                  <a:pt x="28576" y="28575"/>
                </a:cubicBezTo>
                <a:lnTo>
                  <a:pt x="46436" y="28575"/>
                </a:lnTo>
                <a:lnTo>
                  <a:pt x="50722" y="28575"/>
                </a:lnTo>
                <a:cubicBezTo>
                  <a:pt x="54026" y="12278"/>
                  <a:pt x="68448" y="0"/>
                  <a:pt x="85727" y="0"/>
                </a:cubicBezTo>
                <a:cubicBezTo>
                  <a:pt x="103005" y="0"/>
                  <a:pt x="117428" y="12278"/>
                  <a:pt x="120732" y="28575"/>
                </a:cubicBezTo>
                <a:lnTo>
                  <a:pt x="125016" y="28575"/>
                </a:lnTo>
                <a:moveTo>
                  <a:pt x="28576" y="50006"/>
                </a:moveTo>
                <a:cubicBezTo>
                  <a:pt x="24646" y="50006"/>
                  <a:pt x="21431" y="53220"/>
                  <a:pt x="21431" y="57150"/>
                </a:cubicBezTo>
                <a:lnTo>
                  <a:pt x="21431" y="200025"/>
                </a:lnTo>
                <a:cubicBezTo>
                  <a:pt x="21431" y="203955"/>
                  <a:pt x="24646" y="207169"/>
                  <a:pt x="28576" y="207169"/>
                </a:cubicBezTo>
                <a:lnTo>
                  <a:pt x="142876" y="207169"/>
                </a:lnTo>
                <a:cubicBezTo>
                  <a:pt x="146806" y="207169"/>
                  <a:pt x="150020" y="203955"/>
                  <a:pt x="150020" y="200025"/>
                </a:cubicBezTo>
                <a:lnTo>
                  <a:pt x="150020" y="57150"/>
                </a:lnTo>
                <a:cubicBezTo>
                  <a:pt x="150020" y="53220"/>
                  <a:pt x="146806" y="50006"/>
                  <a:pt x="142876" y="50006"/>
                </a:cubicBezTo>
                <a:lnTo>
                  <a:pt x="135732" y="50006"/>
                </a:lnTo>
                <a:lnTo>
                  <a:pt x="135732" y="60723"/>
                </a:lnTo>
                <a:cubicBezTo>
                  <a:pt x="135732" y="66662"/>
                  <a:pt x="130955" y="71440"/>
                  <a:pt x="125016" y="71440"/>
                </a:cubicBezTo>
                <a:lnTo>
                  <a:pt x="85725" y="71440"/>
                </a:lnTo>
                <a:lnTo>
                  <a:pt x="46434" y="71440"/>
                </a:lnTo>
                <a:cubicBezTo>
                  <a:pt x="40495" y="71440"/>
                  <a:pt x="35718" y="66662"/>
                  <a:pt x="35718" y="60725"/>
                </a:cubicBezTo>
                <a:lnTo>
                  <a:pt x="35718" y="50011"/>
                </a:lnTo>
                <a:lnTo>
                  <a:pt x="28576" y="50006"/>
                </a:lnTo>
                <a:moveTo>
                  <a:pt x="85725" y="46436"/>
                </a:moveTo>
                <a:cubicBezTo>
                  <a:pt x="91643" y="46436"/>
                  <a:pt x="96441" y="41637"/>
                  <a:pt x="96441" y="35721"/>
                </a:cubicBezTo>
                <a:cubicBezTo>
                  <a:pt x="96441" y="29803"/>
                  <a:pt x="91643" y="25007"/>
                  <a:pt x="85725" y="25007"/>
                </a:cubicBezTo>
                <a:cubicBezTo>
                  <a:pt x="79807" y="25007"/>
                  <a:pt x="75009" y="29805"/>
                  <a:pt x="75009" y="35723"/>
                </a:cubicBezTo>
                <a:cubicBezTo>
                  <a:pt x="75009" y="41642"/>
                  <a:pt x="79807" y="46440"/>
                  <a:pt x="85725" y="46440"/>
                </a:cubicBezTo>
                <a:lnTo>
                  <a:pt x="85725" y="4643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Database Management and SQL Fundamentals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database management opens doors to new career opportunities.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enhances your ability to analyze and interpret data effectively.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Career Opportunities in Data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 to practice regularly, stay up-to-date with industry trends.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Continue learning to become proficient in database management.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Continuous Learning and Practice</a:t>
            </a:r>
            <a:endParaRPr lang="en-US" sz="1667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Database management is a fundamental skill for any aspiring data analyst, scientist, or IT professional.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mastering database management and SQL commands, you can unlock new career opportunities and improve your skills in data analysis and interpretation.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Database Management</a:t>
            </a:r>
            <a:endParaRPr lang="en-US" sz="166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2025-07-21T10:34:04Z</dcterms:created>
  <dcterms:modified xsi:type="dcterms:W3CDTF">2025-07-21T10:34:04Z</dcterms:modified>
</cp:coreProperties>
</file>