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a882762dc7b7be2f441fe8324d52c3ccfa5cfa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399e2fe4fc5ac059423ba3ee115818fa6eb41f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b5aca219c9b6d77a62f50bbe31a605bb0e830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fd3ba39d510b3c172966bc489235de93b5989b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3e9288823b82c06e7caaa40152f70fab0327e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1a6478f8cff893ff75ce04d75e60e947690ec7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f86bd8fdf554ea9fb2d3b1bf4f8b49eef6bcd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fc92c9065b43a422df1d778be0ba7c5d9981e0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9f01d06d4e6c8411f92aad810ce56f64eb840a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d4a973237c2c7f72d56c95181978cd83a073a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79ab03dd4286928d8fa52752da5a2e827e79e9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6a098ed0a845e0ec1d93249629f4b17c5458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9286" r="-6928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Estrategias y aplicaciones para mejorar la productividad, priorizar tareas y mantener un equilibrio en la vida diaria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Gestión del Tiempo y Herramientas Digitales para el Éxito Académico y Personal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Time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Time Management Matters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Tools for Time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Schedule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Prioritizing Tasks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Apps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Staying Focused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Time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Self-Assessment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Citizenship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Time Management Mistakes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Obstacles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539" r="-1015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Time Management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various digital tools and strategies to enhance time management and efficiency.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practical methods to improve their productivity.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of the Lesson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17145" y="0"/>
                </a:moveTo>
                <a:cubicBezTo>
                  <a:pt x="7643" y="0"/>
                  <a:pt x="0" y="7644"/>
                  <a:pt x="0" y="17147"/>
                </a:cubicBezTo>
                <a:cubicBezTo>
                  <a:pt x="0" y="26649"/>
                  <a:pt x="7643" y="34294"/>
                  <a:pt x="17145" y="34294"/>
                </a:cubicBezTo>
                <a:lnTo>
                  <a:pt x="22859" y="34294"/>
                </a:lnTo>
                <a:lnTo>
                  <a:pt x="22859" y="47867"/>
                </a:lnTo>
                <a:cubicBezTo>
                  <a:pt x="22859" y="76656"/>
                  <a:pt x="34290" y="104304"/>
                  <a:pt x="54650" y="124662"/>
                </a:cubicBezTo>
                <a:lnTo>
                  <a:pt x="112943" y="182884"/>
                </a:lnTo>
                <a:lnTo>
                  <a:pt x="54650" y="241105"/>
                </a:lnTo>
                <a:cubicBezTo>
                  <a:pt x="34290" y="261463"/>
                  <a:pt x="22859" y="289111"/>
                  <a:pt x="22859" y="317900"/>
                </a:cubicBezTo>
                <a:lnTo>
                  <a:pt x="22859" y="331473"/>
                </a:lnTo>
                <a:lnTo>
                  <a:pt x="17145" y="331473"/>
                </a:lnTo>
                <a:cubicBezTo>
                  <a:pt x="7643" y="331473"/>
                  <a:pt x="0" y="339118"/>
                  <a:pt x="0" y="348620"/>
                </a:cubicBezTo>
                <a:cubicBezTo>
                  <a:pt x="0" y="358123"/>
                  <a:pt x="7643" y="365767"/>
                  <a:pt x="17145" y="365767"/>
                </a:cubicBezTo>
                <a:lnTo>
                  <a:pt x="257175" y="365767"/>
                </a:lnTo>
                <a:cubicBezTo>
                  <a:pt x="266677" y="365767"/>
                  <a:pt x="274320" y="358123"/>
                  <a:pt x="274320" y="348624"/>
                </a:cubicBezTo>
                <a:cubicBezTo>
                  <a:pt x="274320" y="339121"/>
                  <a:pt x="266677" y="331481"/>
                  <a:pt x="257175" y="331481"/>
                </a:cubicBezTo>
                <a:lnTo>
                  <a:pt x="251461" y="331481"/>
                </a:lnTo>
                <a:lnTo>
                  <a:pt x="251461" y="317907"/>
                </a:lnTo>
                <a:cubicBezTo>
                  <a:pt x="251461" y="289118"/>
                  <a:pt x="240030" y="261471"/>
                  <a:pt x="219670" y="241112"/>
                </a:cubicBezTo>
                <a:lnTo>
                  <a:pt x="161377" y="182891"/>
                </a:lnTo>
                <a:lnTo>
                  <a:pt x="219599" y="124669"/>
                </a:lnTo>
                <a:cubicBezTo>
                  <a:pt x="240030" y="104311"/>
                  <a:pt x="251461" y="76663"/>
                  <a:pt x="251461" y="47874"/>
                </a:cubicBezTo>
                <a:lnTo>
                  <a:pt x="251461" y="34301"/>
                </a:lnTo>
                <a:lnTo>
                  <a:pt x="257175" y="34301"/>
                </a:lnTo>
                <a:cubicBezTo>
                  <a:pt x="266677" y="34301"/>
                  <a:pt x="274320" y="26656"/>
                  <a:pt x="274320" y="17158"/>
                </a:cubicBezTo>
                <a:cubicBezTo>
                  <a:pt x="274320" y="7655"/>
                  <a:pt x="266677" y="14"/>
                  <a:pt x="257175" y="14"/>
                </a:cubicBezTo>
                <a:lnTo>
                  <a:pt x="17145" y="0"/>
                </a:lnTo>
                <a:moveTo>
                  <a:pt x="137160" y="207097"/>
                </a:moveTo>
                <a:lnTo>
                  <a:pt x="195382" y="265319"/>
                </a:lnTo>
                <a:cubicBezTo>
                  <a:pt x="209312" y="279320"/>
                  <a:pt x="217171" y="298179"/>
                  <a:pt x="217171" y="317897"/>
                </a:cubicBezTo>
                <a:lnTo>
                  <a:pt x="217171" y="331470"/>
                </a:lnTo>
                <a:lnTo>
                  <a:pt x="57152" y="331470"/>
                </a:lnTo>
                <a:lnTo>
                  <a:pt x="57152" y="317897"/>
                </a:lnTo>
                <a:cubicBezTo>
                  <a:pt x="57152" y="298179"/>
                  <a:pt x="65011" y="279320"/>
                  <a:pt x="78941" y="265392"/>
                </a:cubicBezTo>
                <a:lnTo>
                  <a:pt x="137160" y="207097"/>
                </a:lnTo>
                <a:moveTo>
                  <a:pt x="137160" y="158590"/>
                </a:moveTo>
                <a:lnTo>
                  <a:pt x="78938" y="100368"/>
                </a:lnTo>
                <a:cubicBezTo>
                  <a:pt x="65008" y="86436"/>
                  <a:pt x="57149" y="67578"/>
                  <a:pt x="57149" y="47863"/>
                </a:cubicBezTo>
                <a:lnTo>
                  <a:pt x="57149" y="34290"/>
                </a:lnTo>
                <a:lnTo>
                  <a:pt x="217168" y="34290"/>
                </a:lnTo>
                <a:lnTo>
                  <a:pt x="217168" y="47863"/>
                </a:lnTo>
                <a:cubicBezTo>
                  <a:pt x="217168" y="67581"/>
                  <a:pt x="209309" y="86440"/>
                  <a:pt x="195379" y="100368"/>
                </a:cubicBezTo>
                <a:lnTo>
                  <a:pt x="137157" y="158659"/>
                </a:lnTo>
                <a:lnTo>
                  <a:pt x="137160" y="1585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tools and strategies can help students prioritize tasks and manage their time more efficiently.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structured approaches to organizing and tracking activities.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Digital Tools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time management is crucial for academic success and personal productivity.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individuals to achieve their goals efficiently and maintain a balanced lifestyle.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Time Management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Time Management Matters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Develops essential life skills for personal and professional success.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fosters discipline and organizational abilities crucial for future endeavors.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Builds Life Skills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54904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Helps students achieve their goals and priorities.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Prioritizing tasks helps students stay aligned with their objectives.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Achieves Goals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3186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Enhances productivity and efficiency.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time management ensures tasks are completed promptly and with focus.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Enhances Productivity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63455" y="1567834"/>
            <a:ext cx="222929" cy="274320"/>
          </a:xfrm>
          <a:custGeom>
            <a:avLst/>
            <a:gdLst/>
            <a:ahLst/>
            <a:cxnLst/>
            <a:rect l="l" t="t" r="r" b="b"/>
            <a:pathLst>
              <a:path w="222929" h="274320">
                <a:moveTo>
                  <a:pt x="68593" y="12860"/>
                </a:moveTo>
                <a:cubicBezTo>
                  <a:pt x="68593" y="5733"/>
                  <a:pt x="74327" y="0"/>
                  <a:pt x="81454" y="0"/>
                </a:cubicBezTo>
                <a:lnTo>
                  <a:pt x="141473" y="0"/>
                </a:lnTo>
                <a:cubicBezTo>
                  <a:pt x="148600" y="0"/>
                  <a:pt x="154333" y="5733"/>
                  <a:pt x="154333" y="12860"/>
                </a:cubicBezTo>
                <a:cubicBezTo>
                  <a:pt x="154333" y="19987"/>
                  <a:pt x="148600" y="25720"/>
                  <a:pt x="141473" y="25720"/>
                </a:cubicBezTo>
                <a:lnTo>
                  <a:pt x="124325" y="25720"/>
                </a:lnTo>
                <a:lnTo>
                  <a:pt x="124325" y="52192"/>
                </a:lnTo>
                <a:cubicBezTo>
                  <a:pt x="147583" y="54872"/>
                  <a:pt x="168697" y="64679"/>
                  <a:pt x="185309" y="79468"/>
                </a:cubicBezTo>
                <a:lnTo>
                  <a:pt x="200957" y="63766"/>
                </a:lnTo>
                <a:cubicBezTo>
                  <a:pt x="205995" y="58729"/>
                  <a:pt x="214138" y="58729"/>
                  <a:pt x="219123" y="63766"/>
                </a:cubicBezTo>
                <a:cubicBezTo>
                  <a:pt x="224108" y="68802"/>
                  <a:pt x="224161" y="76949"/>
                  <a:pt x="219123" y="81931"/>
                </a:cubicBezTo>
                <a:lnTo>
                  <a:pt x="202510" y="98544"/>
                </a:lnTo>
                <a:cubicBezTo>
                  <a:pt x="215371" y="116709"/>
                  <a:pt x="222928" y="138896"/>
                  <a:pt x="222928" y="162850"/>
                </a:cubicBezTo>
                <a:cubicBezTo>
                  <a:pt x="222928" y="224424"/>
                  <a:pt x="173037" y="274314"/>
                  <a:pt x="111464" y="274314"/>
                </a:cubicBezTo>
                <a:cubicBezTo>
                  <a:pt x="49891" y="274314"/>
                  <a:pt x="0" y="224476"/>
                  <a:pt x="0" y="162905"/>
                </a:cubicBezTo>
                <a:cubicBezTo>
                  <a:pt x="0" y="105674"/>
                  <a:pt x="43085" y="58567"/>
                  <a:pt x="98603" y="52192"/>
                </a:cubicBezTo>
                <a:lnTo>
                  <a:pt x="98603" y="25720"/>
                </a:lnTo>
                <a:lnTo>
                  <a:pt x="81456" y="25720"/>
                </a:lnTo>
                <a:cubicBezTo>
                  <a:pt x="74329" y="25720"/>
                  <a:pt x="68595" y="19987"/>
                  <a:pt x="68595" y="12860"/>
                </a:cubicBezTo>
                <a:lnTo>
                  <a:pt x="68593" y="12860"/>
                </a:lnTo>
                <a:moveTo>
                  <a:pt x="111464" y="248652"/>
                </a:moveTo>
                <a:cubicBezTo>
                  <a:pt x="158819" y="248652"/>
                  <a:pt x="197207" y="210264"/>
                  <a:pt x="197207" y="162910"/>
                </a:cubicBezTo>
                <a:cubicBezTo>
                  <a:pt x="197207" y="115557"/>
                  <a:pt x="158819" y="77169"/>
                  <a:pt x="111464" y="77169"/>
                </a:cubicBezTo>
                <a:cubicBezTo>
                  <a:pt x="64110" y="77169"/>
                  <a:pt x="25722" y="115557"/>
                  <a:pt x="25722" y="162910"/>
                </a:cubicBezTo>
                <a:cubicBezTo>
                  <a:pt x="25722" y="210264"/>
                  <a:pt x="64110" y="248652"/>
                  <a:pt x="111464" y="248652"/>
                </a:cubicBezTo>
                <a:lnTo>
                  <a:pt x="111464" y="248652"/>
                </a:lnTo>
                <a:moveTo>
                  <a:pt x="124325" y="115752"/>
                </a:moveTo>
                <a:lnTo>
                  <a:pt x="124325" y="171483"/>
                </a:lnTo>
                <a:cubicBezTo>
                  <a:pt x="124325" y="178610"/>
                  <a:pt x="118591" y="184343"/>
                  <a:pt x="111464" y="184343"/>
                </a:cubicBezTo>
                <a:cubicBezTo>
                  <a:pt x="104337" y="184343"/>
                  <a:pt x="98604" y="178610"/>
                  <a:pt x="98604" y="171483"/>
                </a:cubicBezTo>
                <a:lnTo>
                  <a:pt x="98604" y="115752"/>
                </a:lnTo>
                <a:cubicBezTo>
                  <a:pt x="98604" y="108625"/>
                  <a:pt x="104337" y="102892"/>
                  <a:pt x="111464" y="102892"/>
                </a:cubicBezTo>
                <a:cubicBezTo>
                  <a:pt x="118591" y="102892"/>
                  <a:pt x="124325" y="108625"/>
                  <a:pt x="124325" y="115752"/>
                </a:cubicBezTo>
                <a:lnTo>
                  <a:pt x="124325" y="1157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Improves academic performance and reduces stress.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allows students to allocate sufficient time for studying and relaxation.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Boosts Academic Success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 for Time Management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StayFocusd and LeechBlock help users limit time spent on distracting websites.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extensions are customizable and aim to enhance focus during work hours.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Browser Extensions for Focus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Asana and Basecamp are designed for collaborative project planning and execution.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teams to assign tasks, set deadlines, and monitor project milestones efficiently.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Management Software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RescueTime and Focus@Will assist in analyzing and improving productivity.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insights into time usage and offer features to minimize distractions.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Apps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Trello and Todoist help users manage tasks effectively with customizable boards and lists.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ideal for prioritizing tasks and tracking progress in real-time.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To-Do List Applications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Google Calendar and Apple Calendar are popular tools for organizing daily schedules.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users to set reminders, share events, and sync across devices for seamless planning.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Calendars for Scheduling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Schedule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clear goals and priorities.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focusing on what truly matters and ensures efficient use of time.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Goals and Priorities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Allocate time for each task and activity.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every important task gets the attention it deserves.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Allocation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calendar or planner to stay organized.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in visualizing your schedule and avoiding overlaps.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Organizational Tools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adjust the schedule regularly.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for flexibility and ensures the schedule remains effective.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Adjustments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Prioritizing Tasks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to-do list to keep track of tasks and deadlines.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staying organized and meeting deadlines effectively.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Tracking Tasks with a To-Do List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50680" y="163140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Break down large tasks into smaller, manageable chunks.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complex tasks easier to handle and less overwhelming.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Breaking Down Large Tasks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high-priority tasks first.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critical tasks are completed on time.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Focusing on High-Priority Tasks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33493"/>
            <a:ext cx="365760" cy="354860"/>
          </a:xfrm>
          <a:custGeom>
            <a:avLst/>
            <a:gdLst/>
            <a:ahLst/>
            <a:cxnLst/>
            <a:rect l="l" t="t" r="r" b="b"/>
            <a:pathLst>
              <a:path w="365760" h="354860">
                <a:moveTo>
                  <a:pt x="182887" y="0"/>
                </a:moveTo>
                <a:cubicBezTo>
                  <a:pt x="189263" y="0"/>
                  <a:pt x="195085" y="3605"/>
                  <a:pt x="197858" y="9358"/>
                </a:cubicBezTo>
                <a:lnTo>
                  <a:pt x="245399" y="107285"/>
                </a:lnTo>
                <a:lnTo>
                  <a:pt x="351572" y="122948"/>
                </a:lnTo>
                <a:cubicBezTo>
                  <a:pt x="357808" y="123850"/>
                  <a:pt x="363006" y="128214"/>
                  <a:pt x="364948" y="134244"/>
                </a:cubicBezTo>
                <a:cubicBezTo>
                  <a:pt x="366890" y="140273"/>
                  <a:pt x="365295" y="146788"/>
                  <a:pt x="360859" y="151224"/>
                </a:cubicBezTo>
                <a:lnTo>
                  <a:pt x="283863" y="227597"/>
                </a:lnTo>
                <a:lnTo>
                  <a:pt x="302019" y="335431"/>
                </a:lnTo>
                <a:cubicBezTo>
                  <a:pt x="303058" y="341670"/>
                  <a:pt x="300494" y="347976"/>
                  <a:pt x="295296" y="351716"/>
                </a:cubicBezTo>
                <a:cubicBezTo>
                  <a:pt x="290099" y="355460"/>
                  <a:pt x="283307" y="355875"/>
                  <a:pt x="277762" y="352894"/>
                </a:cubicBezTo>
                <a:lnTo>
                  <a:pt x="182818" y="302163"/>
                </a:lnTo>
                <a:lnTo>
                  <a:pt x="88009" y="352823"/>
                </a:lnTo>
                <a:cubicBezTo>
                  <a:pt x="82395" y="355804"/>
                  <a:pt x="75603" y="355389"/>
                  <a:pt x="70475" y="351645"/>
                </a:cubicBezTo>
                <a:cubicBezTo>
                  <a:pt x="65347" y="347901"/>
                  <a:pt x="62713" y="341595"/>
                  <a:pt x="63752" y="335360"/>
                </a:cubicBezTo>
                <a:lnTo>
                  <a:pt x="81908" y="227526"/>
                </a:lnTo>
                <a:lnTo>
                  <a:pt x="4912" y="151224"/>
                </a:lnTo>
                <a:cubicBezTo>
                  <a:pt x="406" y="146788"/>
                  <a:pt x="-1115" y="140205"/>
                  <a:pt x="823" y="134244"/>
                </a:cubicBezTo>
                <a:cubicBezTo>
                  <a:pt x="2765" y="128282"/>
                  <a:pt x="7963" y="123917"/>
                  <a:pt x="14199" y="122948"/>
                </a:cubicBezTo>
                <a:lnTo>
                  <a:pt x="120372" y="107285"/>
                </a:lnTo>
                <a:lnTo>
                  <a:pt x="167913" y="9358"/>
                </a:lnTo>
                <a:cubicBezTo>
                  <a:pt x="170755" y="3605"/>
                  <a:pt x="176509" y="0"/>
                  <a:pt x="182884" y="0"/>
                </a:cubicBezTo>
                <a:lnTo>
                  <a:pt x="182887" y="0"/>
                </a:lnTo>
                <a:moveTo>
                  <a:pt x="182887" y="54751"/>
                </a:moveTo>
                <a:lnTo>
                  <a:pt x="146502" y="129737"/>
                </a:lnTo>
                <a:cubicBezTo>
                  <a:pt x="144077" y="134659"/>
                  <a:pt x="139431" y="138122"/>
                  <a:pt x="133956" y="138953"/>
                </a:cubicBezTo>
                <a:lnTo>
                  <a:pt x="51971" y="151011"/>
                </a:lnTo>
                <a:lnTo>
                  <a:pt x="111502" y="209989"/>
                </a:lnTo>
                <a:cubicBezTo>
                  <a:pt x="115313" y="213800"/>
                  <a:pt x="117116" y="219204"/>
                  <a:pt x="116213" y="224541"/>
                </a:cubicBezTo>
                <a:lnTo>
                  <a:pt x="102146" y="307497"/>
                </a:lnTo>
                <a:lnTo>
                  <a:pt x="175053" y="268548"/>
                </a:lnTo>
                <a:cubicBezTo>
                  <a:pt x="179972" y="265914"/>
                  <a:pt x="185865" y="265914"/>
                  <a:pt x="190715" y="268548"/>
                </a:cubicBezTo>
                <a:lnTo>
                  <a:pt x="263622" y="307497"/>
                </a:lnTo>
                <a:lnTo>
                  <a:pt x="249624" y="224609"/>
                </a:lnTo>
                <a:cubicBezTo>
                  <a:pt x="248724" y="219272"/>
                  <a:pt x="250454" y="213867"/>
                  <a:pt x="254335" y="210056"/>
                </a:cubicBezTo>
                <a:lnTo>
                  <a:pt x="313866" y="151078"/>
                </a:lnTo>
                <a:lnTo>
                  <a:pt x="231881" y="138949"/>
                </a:lnTo>
                <a:cubicBezTo>
                  <a:pt x="226475" y="138119"/>
                  <a:pt x="221764" y="134723"/>
                  <a:pt x="219335" y="129733"/>
                </a:cubicBezTo>
                <a:lnTo>
                  <a:pt x="182887" y="547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 Eisenhower Matrix to categorize tasks.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distinguishing between urgent and important tasks.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the Eisenhower Matrix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5586" r="-2558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Apps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Tracks time spent on tasks and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Helps users understand their productivity patterns.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RescueTime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Provides background music to help students focus.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Uses scientifically designed soundtracks to enhance concentration.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Focus@Will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task management app with prioritization and scheduling features.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Allows users to organize tasks efficiently and set reminders.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Todoist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project management tool with boards, lists, and cards.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Enables collaboration and visualization of workflows.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Trello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Staying Focused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website blocker: StayFocusd, LeechBlock.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you avoid time-wasting websites and stay on track.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Website Blockers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Minimize Distractions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Minimize distractions: turn off notifications, log out of social media.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more focused and uninterrupted work session.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Breaks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regular breaks to avoid burnout.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Short pauses can refresh your mind and improve efficiency.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Pomodoro Technique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 Pomodoro Technique: work in focused 25-minute increments.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helps maintain concentration and productivity.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1429" r="-1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Time Management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Communicate with team members: Slack, email.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facilitate seamless collaboration and updates.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Team Communication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Task Assignment and Deadlines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 tasks and deadlines: Trello, Todoist.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accountability and clarity within the team.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Shared Calendars for Coordination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shared calendar: Google Calendar, Apple Calendar.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everyone is aware of key dates and deadlines.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Utilize Project Management Tools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project management software: Asana, Basecamp.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streamline task allocation and progress tracking.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20499" r="-2204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Self-Assessment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Adjust time management strategy as needed.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 your approach to better meet your evolving needs and circumstances.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Adjusting Strategies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new goals and priorities.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Define clear objectives to align your time management with your personal and professional aspirations.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New Goals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areas for improvement.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Pinpoint specific habits or practices that could be optimized for better time management.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Improvement Areas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time management habits and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effectively you have been using your time and what changes might be necessary.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Time Management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67245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2859" y="0"/>
                </a:moveTo>
                <a:cubicBezTo>
                  <a:pt x="5732" y="0"/>
                  <a:pt x="0" y="5733"/>
                  <a:pt x="0" y="12860"/>
                </a:cubicBezTo>
                <a:cubicBezTo>
                  <a:pt x="0" y="19987"/>
                  <a:pt x="5732" y="25720"/>
                  <a:pt x="12859" y="25720"/>
                </a:cubicBezTo>
                <a:lnTo>
                  <a:pt x="17144" y="25720"/>
                </a:lnTo>
                <a:lnTo>
                  <a:pt x="17144" y="35900"/>
                </a:lnTo>
                <a:cubicBezTo>
                  <a:pt x="17144" y="57492"/>
                  <a:pt x="25718" y="78228"/>
                  <a:pt x="40988" y="93496"/>
                </a:cubicBezTo>
                <a:lnTo>
                  <a:pt x="84707" y="137163"/>
                </a:lnTo>
                <a:lnTo>
                  <a:pt x="40988" y="180829"/>
                </a:lnTo>
                <a:cubicBezTo>
                  <a:pt x="25717" y="196098"/>
                  <a:pt x="17144" y="216833"/>
                  <a:pt x="17144" y="238425"/>
                </a:cubicBezTo>
                <a:lnTo>
                  <a:pt x="17144" y="248605"/>
                </a:lnTo>
                <a:lnTo>
                  <a:pt x="12859" y="248605"/>
                </a:lnTo>
                <a:cubicBezTo>
                  <a:pt x="5732" y="248605"/>
                  <a:pt x="0" y="254338"/>
                  <a:pt x="0" y="261465"/>
                </a:cubicBezTo>
                <a:cubicBezTo>
                  <a:pt x="0" y="268592"/>
                  <a:pt x="5732" y="274325"/>
                  <a:pt x="12859" y="274325"/>
                </a:cubicBezTo>
                <a:lnTo>
                  <a:pt x="192881" y="274325"/>
                </a:lnTo>
                <a:cubicBezTo>
                  <a:pt x="200008" y="274325"/>
                  <a:pt x="205740" y="268592"/>
                  <a:pt x="205740" y="261468"/>
                </a:cubicBezTo>
                <a:cubicBezTo>
                  <a:pt x="205740" y="254341"/>
                  <a:pt x="200008" y="248611"/>
                  <a:pt x="192881" y="248611"/>
                </a:cubicBezTo>
                <a:lnTo>
                  <a:pt x="188596" y="248611"/>
                </a:lnTo>
                <a:lnTo>
                  <a:pt x="188596" y="238430"/>
                </a:lnTo>
                <a:cubicBezTo>
                  <a:pt x="188596" y="216839"/>
                  <a:pt x="180023" y="196103"/>
                  <a:pt x="164752" y="180834"/>
                </a:cubicBezTo>
                <a:lnTo>
                  <a:pt x="121033" y="137168"/>
                </a:lnTo>
                <a:lnTo>
                  <a:pt x="164699" y="93502"/>
                </a:lnTo>
                <a:cubicBezTo>
                  <a:pt x="180023" y="78233"/>
                  <a:pt x="188596" y="57497"/>
                  <a:pt x="188596" y="35906"/>
                </a:cubicBezTo>
                <a:lnTo>
                  <a:pt x="188596" y="25726"/>
                </a:lnTo>
                <a:lnTo>
                  <a:pt x="192881" y="25726"/>
                </a:lnTo>
                <a:cubicBezTo>
                  <a:pt x="200008" y="25726"/>
                  <a:pt x="205740" y="19992"/>
                  <a:pt x="205740" y="12868"/>
                </a:cubicBezTo>
                <a:cubicBezTo>
                  <a:pt x="205740" y="5741"/>
                  <a:pt x="200008" y="11"/>
                  <a:pt x="192881" y="11"/>
                </a:cubicBezTo>
                <a:lnTo>
                  <a:pt x="12859" y="0"/>
                </a:lnTo>
                <a:moveTo>
                  <a:pt x="102870" y="155323"/>
                </a:moveTo>
                <a:lnTo>
                  <a:pt x="146536" y="198989"/>
                </a:lnTo>
                <a:cubicBezTo>
                  <a:pt x="156984" y="209490"/>
                  <a:pt x="162878" y="223634"/>
                  <a:pt x="162878" y="238422"/>
                </a:cubicBezTo>
                <a:lnTo>
                  <a:pt x="162878" y="248603"/>
                </a:lnTo>
                <a:lnTo>
                  <a:pt x="42864" y="248603"/>
                </a:lnTo>
                <a:lnTo>
                  <a:pt x="42864" y="238422"/>
                </a:lnTo>
                <a:cubicBezTo>
                  <a:pt x="42864" y="223634"/>
                  <a:pt x="48758" y="209490"/>
                  <a:pt x="59206" y="199044"/>
                </a:cubicBezTo>
                <a:lnTo>
                  <a:pt x="102870" y="155323"/>
                </a:lnTo>
                <a:moveTo>
                  <a:pt x="102870" y="118942"/>
                </a:moveTo>
                <a:lnTo>
                  <a:pt x="59204" y="75276"/>
                </a:lnTo>
                <a:cubicBezTo>
                  <a:pt x="48756" y="64827"/>
                  <a:pt x="42862" y="50683"/>
                  <a:pt x="42862" y="35898"/>
                </a:cubicBezTo>
                <a:lnTo>
                  <a:pt x="42862" y="25717"/>
                </a:lnTo>
                <a:lnTo>
                  <a:pt x="162876" y="25717"/>
                </a:lnTo>
                <a:lnTo>
                  <a:pt x="162876" y="35898"/>
                </a:lnTo>
                <a:cubicBezTo>
                  <a:pt x="162876" y="50686"/>
                  <a:pt x="156982" y="64830"/>
                  <a:pt x="146534" y="75276"/>
                </a:cubicBezTo>
                <a:lnTo>
                  <a:pt x="102868" y="118995"/>
                </a:lnTo>
                <a:lnTo>
                  <a:pt x="102870" y="1189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Citizenship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 and Etiquette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safety involves protecting personal information and being cautious about sharing sensitive data.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Etiquette online includes respectful communication and avoiding harmful or offensive behavior.</a:t>
            </a:r>
            <a:endParaRPr lang="en-US" sz="1045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Responsible Technology Use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Responsible technology use means utilizing devices and platforms in a way that benefits oneself and others.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includes understanding the impact of excessive screen time and balancing digital activities with offline life.</a:t>
            </a:r>
            <a:endParaRPr lang="en-US" sz="1045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Cyberbullying Prevention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Preventing cyberbullying requires awareness of its signs and taking steps to support victims.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involves promoting kindness and standing against harassment in digital spaces.</a:t>
            </a:r>
            <a:endParaRPr lang="en-US" sz="1045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Footprint Management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Managing one's digital footprint includes being mindful of the content shared online.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involves understanding how online actions can affect personal and professional reputation.</a:t>
            </a:r>
            <a:endParaRPr lang="en-US" sz="1045" dirty="0"/>
          </a:p>
        </p:txBody>
      </p:sp>
      <p:sp>
        <p:nvSpPr>
          <p:cNvPr id="20" name="Text 18"/>
          <p:cNvSpPr/>
          <p:nvPr/>
        </p:nvSpPr>
        <p:spPr>
          <a:xfrm>
            <a:off x="765888" y="1691387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51494" y="1730842"/>
            <a:ext cx="365760" cy="293148"/>
          </a:xfrm>
          <a:custGeom>
            <a:avLst/>
            <a:gdLst/>
            <a:ahLst/>
            <a:cxnLst/>
            <a:rect l="l" t="t" r="r" b="b"/>
            <a:pathLst>
              <a:path w="365760" h="293148">
                <a:moveTo>
                  <a:pt x="297707" y="27483"/>
                </a:moveTo>
                <a:lnTo>
                  <a:pt x="225166" y="27483"/>
                </a:lnTo>
                <a:cubicBezTo>
                  <a:pt x="218125" y="11280"/>
                  <a:pt x="201976" y="0"/>
                  <a:pt x="183198" y="0"/>
                </a:cubicBezTo>
                <a:cubicBezTo>
                  <a:pt x="164420" y="0"/>
                  <a:pt x="148272" y="11280"/>
                  <a:pt x="141231" y="27483"/>
                </a:cubicBezTo>
                <a:lnTo>
                  <a:pt x="68690" y="27483"/>
                </a:lnTo>
                <a:cubicBezTo>
                  <a:pt x="61075" y="27483"/>
                  <a:pt x="54948" y="33609"/>
                  <a:pt x="54948" y="41225"/>
                </a:cubicBezTo>
                <a:cubicBezTo>
                  <a:pt x="54948" y="48841"/>
                  <a:pt x="61075" y="54968"/>
                  <a:pt x="68690" y="54968"/>
                </a:cubicBezTo>
                <a:lnTo>
                  <a:pt x="138312" y="54968"/>
                </a:lnTo>
                <a:cubicBezTo>
                  <a:pt x="141633" y="71343"/>
                  <a:pt x="153714" y="84570"/>
                  <a:pt x="169460" y="89492"/>
                </a:cubicBezTo>
                <a:lnTo>
                  <a:pt x="169460" y="265669"/>
                </a:lnTo>
                <a:lnTo>
                  <a:pt x="68690" y="265669"/>
                </a:lnTo>
                <a:cubicBezTo>
                  <a:pt x="61075" y="265669"/>
                  <a:pt x="54948" y="271795"/>
                  <a:pt x="54948" y="279411"/>
                </a:cubicBezTo>
                <a:cubicBezTo>
                  <a:pt x="54948" y="287027"/>
                  <a:pt x="61075" y="293154"/>
                  <a:pt x="68690" y="293154"/>
                </a:cubicBezTo>
                <a:lnTo>
                  <a:pt x="183202" y="293154"/>
                </a:lnTo>
                <a:lnTo>
                  <a:pt x="297714" y="293154"/>
                </a:lnTo>
                <a:cubicBezTo>
                  <a:pt x="305329" y="293154"/>
                  <a:pt x="311456" y="287027"/>
                  <a:pt x="311456" y="279414"/>
                </a:cubicBezTo>
                <a:cubicBezTo>
                  <a:pt x="311456" y="271798"/>
                  <a:pt x="305329" y="265674"/>
                  <a:pt x="297714" y="265674"/>
                </a:cubicBezTo>
                <a:lnTo>
                  <a:pt x="196943" y="265674"/>
                </a:lnTo>
                <a:lnTo>
                  <a:pt x="196943" y="89498"/>
                </a:lnTo>
                <a:cubicBezTo>
                  <a:pt x="212689" y="84573"/>
                  <a:pt x="224770" y="71349"/>
                  <a:pt x="228092" y="54974"/>
                </a:cubicBezTo>
                <a:lnTo>
                  <a:pt x="297714" y="54974"/>
                </a:lnTo>
                <a:cubicBezTo>
                  <a:pt x="305329" y="54974"/>
                  <a:pt x="311456" y="48847"/>
                  <a:pt x="311456" y="41234"/>
                </a:cubicBezTo>
                <a:cubicBezTo>
                  <a:pt x="311456" y="33618"/>
                  <a:pt x="305329" y="27494"/>
                  <a:pt x="297714" y="27494"/>
                </a:cubicBezTo>
                <a:lnTo>
                  <a:pt x="297707" y="27483"/>
                </a:lnTo>
                <a:moveTo>
                  <a:pt x="293124" y="112106"/>
                </a:moveTo>
                <a:lnTo>
                  <a:pt x="334575" y="183218"/>
                </a:lnTo>
                <a:lnTo>
                  <a:pt x="251614" y="183218"/>
                </a:lnTo>
                <a:lnTo>
                  <a:pt x="293124" y="112106"/>
                </a:lnTo>
                <a:moveTo>
                  <a:pt x="220985" y="193009"/>
                </a:moveTo>
                <a:cubicBezTo>
                  <a:pt x="227170" y="218718"/>
                  <a:pt x="257115" y="238183"/>
                  <a:pt x="293127" y="238183"/>
                </a:cubicBezTo>
                <a:cubicBezTo>
                  <a:pt x="329140" y="238183"/>
                  <a:pt x="359085" y="218715"/>
                  <a:pt x="365270" y="193009"/>
                </a:cubicBezTo>
                <a:cubicBezTo>
                  <a:pt x="366759" y="186712"/>
                  <a:pt x="364696" y="180242"/>
                  <a:pt x="361433" y="174628"/>
                </a:cubicBezTo>
                <a:lnTo>
                  <a:pt x="306928" y="81187"/>
                </a:lnTo>
                <a:cubicBezTo>
                  <a:pt x="304064" y="76263"/>
                  <a:pt x="298797" y="73287"/>
                  <a:pt x="293127" y="73287"/>
                </a:cubicBezTo>
                <a:cubicBezTo>
                  <a:pt x="287458" y="73287"/>
                  <a:pt x="282191" y="76321"/>
                  <a:pt x="279327" y="81187"/>
                </a:cubicBezTo>
                <a:lnTo>
                  <a:pt x="224822" y="174687"/>
                </a:lnTo>
                <a:cubicBezTo>
                  <a:pt x="221559" y="180298"/>
                  <a:pt x="219496" y="186768"/>
                  <a:pt x="220985" y="193068"/>
                </a:cubicBezTo>
                <a:lnTo>
                  <a:pt x="220985" y="193009"/>
                </a:lnTo>
                <a:moveTo>
                  <a:pt x="31123" y="183218"/>
                </a:moveTo>
                <a:lnTo>
                  <a:pt x="72574" y="112106"/>
                </a:lnTo>
                <a:lnTo>
                  <a:pt x="114084" y="183218"/>
                </a:lnTo>
                <a:lnTo>
                  <a:pt x="31123" y="183218"/>
                </a:lnTo>
                <a:moveTo>
                  <a:pt x="72578" y="238183"/>
                </a:moveTo>
                <a:cubicBezTo>
                  <a:pt x="108590" y="238183"/>
                  <a:pt x="138535" y="218715"/>
                  <a:pt x="144720" y="193009"/>
                </a:cubicBezTo>
                <a:cubicBezTo>
                  <a:pt x="146209" y="186712"/>
                  <a:pt x="144146" y="180242"/>
                  <a:pt x="140883" y="174629"/>
                </a:cubicBezTo>
                <a:lnTo>
                  <a:pt x="86378" y="81188"/>
                </a:lnTo>
                <a:cubicBezTo>
                  <a:pt x="83514" y="76263"/>
                  <a:pt x="78247" y="73287"/>
                  <a:pt x="72578" y="73287"/>
                </a:cubicBezTo>
                <a:cubicBezTo>
                  <a:pt x="66908" y="73287"/>
                  <a:pt x="61642" y="76321"/>
                  <a:pt x="58778" y="81188"/>
                </a:cubicBezTo>
                <a:lnTo>
                  <a:pt x="4327" y="174687"/>
                </a:lnTo>
                <a:cubicBezTo>
                  <a:pt x="1064" y="180298"/>
                  <a:pt x="-999" y="186768"/>
                  <a:pt x="490" y="193068"/>
                </a:cubicBezTo>
                <a:cubicBezTo>
                  <a:pt x="6675" y="218718"/>
                  <a:pt x="36620" y="238186"/>
                  <a:pt x="72574" y="238186"/>
                </a:cubicBezTo>
                <a:lnTo>
                  <a:pt x="72578" y="238183"/>
                </a:lnTo>
                <a:moveTo>
                  <a:pt x="183195" y="27483"/>
                </a:moveTo>
                <a:cubicBezTo>
                  <a:pt x="193315" y="27483"/>
                  <a:pt x="201515" y="35685"/>
                  <a:pt x="201515" y="45804"/>
                </a:cubicBezTo>
                <a:cubicBezTo>
                  <a:pt x="201515" y="55924"/>
                  <a:pt x="193311" y="64126"/>
                  <a:pt x="183195" y="64126"/>
                </a:cubicBezTo>
                <a:cubicBezTo>
                  <a:pt x="173074" y="64126"/>
                  <a:pt x="164874" y="55924"/>
                  <a:pt x="164874" y="45804"/>
                </a:cubicBezTo>
                <a:cubicBezTo>
                  <a:pt x="164874" y="35685"/>
                  <a:pt x="173078" y="27483"/>
                  <a:pt x="183195" y="27483"/>
                </a:cubicBezTo>
                <a:lnTo>
                  <a:pt x="183195" y="2748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31" y="4083248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491024" y="4059456"/>
            <a:ext cx="365760" cy="359963"/>
          </a:xfrm>
          <a:custGeom>
            <a:avLst/>
            <a:gdLst/>
            <a:ahLst/>
            <a:cxnLst/>
            <a:rect l="l" t="t" r="r" b="b"/>
            <a:pathLst>
              <a:path w="365760" h="359963">
                <a:moveTo>
                  <a:pt x="34283" y="182843"/>
                </a:moveTo>
                <a:cubicBezTo>
                  <a:pt x="34283" y="100779"/>
                  <a:pt x="100778" y="34283"/>
                  <a:pt x="182843" y="34283"/>
                </a:cubicBezTo>
                <a:cubicBezTo>
                  <a:pt x="227912" y="34283"/>
                  <a:pt x="268267" y="54355"/>
                  <a:pt x="295549" y="86064"/>
                </a:cubicBezTo>
                <a:cubicBezTo>
                  <a:pt x="301690" y="93277"/>
                  <a:pt x="312549" y="94062"/>
                  <a:pt x="319689" y="87921"/>
                </a:cubicBezTo>
                <a:cubicBezTo>
                  <a:pt x="326832" y="81780"/>
                  <a:pt x="327688" y="70924"/>
                  <a:pt x="321547" y="63778"/>
                </a:cubicBezTo>
                <a:cubicBezTo>
                  <a:pt x="288051" y="24708"/>
                  <a:pt x="238340" y="-4"/>
                  <a:pt x="182843" y="-4"/>
                </a:cubicBezTo>
                <a:cubicBezTo>
                  <a:pt x="81850" y="-4"/>
                  <a:pt x="0" y="81848"/>
                  <a:pt x="0" y="182840"/>
                </a:cubicBezTo>
                <a:lnTo>
                  <a:pt x="0" y="211410"/>
                </a:lnTo>
                <a:cubicBezTo>
                  <a:pt x="0" y="220909"/>
                  <a:pt x="7641" y="228551"/>
                  <a:pt x="17143" y="228551"/>
                </a:cubicBezTo>
                <a:cubicBezTo>
                  <a:pt x="26642" y="228551"/>
                  <a:pt x="34286" y="220909"/>
                  <a:pt x="34286" y="211410"/>
                </a:cubicBezTo>
                <a:lnTo>
                  <a:pt x="34283" y="182843"/>
                </a:lnTo>
                <a:moveTo>
                  <a:pt x="361759" y="145062"/>
                </a:moveTo>
                <a:cubicBezTo>
                  <a:pt x="359831" y="135778"/>
                  <a:pt x="350687" y="129850"/>
                  <a:pt x="341474" y="131847"/>
                </a:cubicBezTo>
                <a:cubicBezTo>
                  <a:pt x="332260" y="133849"/>
                  <a:pt x="326262" y="142916"/>
                  <a:pt x="328259" y="152131"/>
                </a:cubicBezTo>
                <a:cubicBezTo>
                  <a:pt x="330329" y="162059"/>
                  <a:pt x="331474" y="172343"/>
                  <a:pt x="331474" y="182915"/>
                </a:cubicBezTo>
                <a:lnTo>
                  <a:pt x="331474" y="211486"/>
                </a:lnTo>
                <a:cubicBezTo>
                  <a:pt x="331474" y="220985"/>
                  <a:pt x="339114" y="228627"/>
                  <a:pt x="348617" y="228627"/>
                </a:cubicBezTo>
                <a:cubicBezTo>
                  <a:pt x="358116" y="228627"/>
                  <a:pt x="365760" y="220985"/>
                  <a:pt x="365760" y="211486"/>
                </a:cubicBezTo>
                <a:lnTo>
                  <a:pt x="365760" y="182915"/>
                </a:lnTo>
                <a:cubicBezTo>
                  <a:pt x="365760" y="169989"/>
                  <a:pt x="364403" y="157347"/>
                  <a:pt x="361832" y="145134"/>
                </a:cubicBezTo>
                <a:lnTo>
                  <a:pt x="361759" y="145062"/>
                </a:lnTo>
                <a:moveTo>
                  <a:pt x="182843" y="57141"/>
                </a:moveTo>
                <a:cubicBezTo>
                  <a:pt x="169274" y="57141"/>
                  <a:pt x="156132" y="59282"/>
                  <a:pt x="143919" y="63282"/>
                </a:cubicBezTo>
                <a:cubicBezTo>
                  <a:pt x="133063" y="66852"/>
                  <a:pt x="130562" y="80211"/>
                  <a:pt x="137990" y="88922"/>
                </a:cubicBezTo>
                <a:cubicBezTo>
                  <a:pt x="143060" y="94850"/>
                  <a:pt x="151417" y="96636"/>
                  <a:pt x="158989" y="94566"/>
                </a:cubicBezTo>
                <a:cubicBezTo>
                  <a:pt x="166560" y="92496"/>
                  <a:pt x="174559" y="91423"/>
                  <a:pt x="182843" y="91423"/>
                </a:cubicBezTo>
                <a:cubicBezTo>
                  <a:pt x="233340" y="91423"/>
                  <a:pt x="274265" y="132348"/>
                  <a:pt x="274265" y="182847"/>
                </a:cubicBezTo>
                <a:lnTo>
                  <a:pt x="274265" y="200633"/>
                </a:lnTo>
                <a:cubicBezTo>
                  <a:pt x="274265" y="218631"/>
                  <a:pt x="273193" y="236557"/>
                  <a:pt x="271123" y="254415"/>
                </a:cubicBezTo>
                <a:cubicBezTo>
                  <a:pt x="269909" y="264843"/>
                  <a:pt x="277839" y="274270"/>
                  <a:pt x="288409" y="274270"/>
                </a:cubicBezTo>
                <a:cubicBezTo>
                  <a:pt x="296836" y="274270"/>
                  <a:pt x="304053" y="268129"/>
                  <a:pt x="305051" y="259771"/>
                </a:cubicBezTo>
                <a:cubicBezTo>
                  <a:pt x="307407" y="240200"/>
                  <a:pt x="308621" y="220488"/>
                  <a:pt x="308621" y="200705"/>
                </a:cubicBezTo>
                <a:lnTo>
                  <a:pt x="308621" y="182919"/>
                </a:lnTo>
                <a:cubicBezTo>
                  <a:pt x="308621" y="113496"/>
                  <a:pt x="252338" y="57212"/>
                  <a:pt x="182916" y="57212"/>
                </a:cubicBezTo>
                <a:lnTo>
                  <a:pt x="182843" y="57141"/>
                </a:lnTo>
                <a:moveTo>
                  <a:pt x="107636" y="106207"/>
                </a:moveTo>
                <a:cubicBezTo>
                  <a:pt x="101136" y="98637"/>
                  <a:pt x="89567" y="98065"/>
                  <a:pt x="83423" y="105923"/>
                </a:cubicBezTo>
                <a:cubicBezTo>
                  <a:pt x="66923" y="127135"/>
                  <a:pt x="57139" y="153848"/>
                  <a:pt x="57139" y="182847"/>
                </a:cubicBezTo>
                <a:lnTo>
                  <a:pt x="57139" y="200633"/>
                </a:lnTo>
                <a:cubicBezTo>
                  <a:pt x="57139" y="217918"/>
                  <a:pt x="55281" y="235200"/>
                  <a:pt x="51569" y="251985"/>
                </a:cubicBezTo>
                <a:cubicBezTo>
                  <a:pt x="49140" y="263126"/>
                  <a:pt x="57212" y="274270"/>
                  <a:pt x="68639" y="274270"/>
                </a:cubicBezTo>
                <a:cubicBezTo>
                  <a:pt x="76137" y="274270"/>
                  <a:pt x="82852" y="269270"/>
                  <a:pt x="84494" y="261913"/>
                </a:cubicBezTo>
                <a:cubicBezTo>
                  <a:pt x="89066" y="241841"/>
                  <a:pt x="91422" y="221345"/>
                  <a:pt x="91422" y="200633"/>
                </a:cubicBezTo>
                <a:lnTo>
                  <a:pt x="91422" y="182847"/>
                </a:lnTo>
                <a:cubicBezTo>
                  <a:pt x="91422" y="163420"/>
                  <a:pt x="97493" y="145422"/>
                  <a:pt x="107779" y="130638"/>
                </a:cubicBezTo>
                <a:cubicBezTo>
                  <a:pt x="112921" y="123208"/>
                  <a:pt x="113492" y="113068"/>
                  <a:pt x="107636" y="106211"/>
                </a:cubicBezTo>
                <a:lnTo>
                  <a:pt x="107636" y="106207"/>
                </a:lnTo>
                <a:moveTo>
                  <a:pt x="251412" y="182843"/>
                </a:moveTo>
                <a:cubicBezTo>
                  <a:pt x="251412" y="144990"/>
                  <a:pt x="220700" y="114278"/>
                  <a:pt x="182847" y="114278"/>
                </a:cubicBezTo>
                <a:cubicBezTo>
                  <a:pt x="144991" y="114278"/>
                  <a:pt x="114282" y="144990"/>
                  <a:pt x="114282" y="182843"/>
                </a:cubicBezTo>
                <a:lnTo>
                  <a:pt x="114282" y="200629"/>
                </a:lnTo>
                <a:cubicBezTo>
                  <a:pt x="114282" y="226269"/>
                  <a:pt x="110997" y="251697"/>
                  <a:pt x="104425" y="276409"/>
                </a:cubicBezTo>
                <a:cubicBezTo>
                  <a:pt x="101711" y="286621"/>
                  <a:pt x="109209" y="297121"/>
                  <a:pt x="119779" y="297121"/>
                </a:cubicBezTo>
                <a:cubicBezTo>
                  <a:pt x="126564" y="297121"/>
                  <a:pt x="132562" y="292693"/>
                  <a:pt x="134351" y="286120"/>
                </a:cubicBezTo>
                <a:cubicBezTo>
                  <a:pt x="141849" y="258266"/>
                  <a:pt x="145708" y="229552"/>
                  <a:pt x="145708" y="200625"/>
                </a:cubicBezTo>
                <a:lnTo>
                  <a:pt x="145708" y="182840"/>
                </a:lnTo>
                <a:cubicBezTo>
                  <a:pt x="145708" y="162340"/>
                  <a:pt x="162350" y="145699"/>
                  <a:pt x="182847" y="145699"/>
                </a:cubicBezTo>
                <a:cubicBezTo>
                  <a:pt x="203344" y="145699"/>
                  <a:pt x="219987" y="162340"/>
                  <a:pt x="219987" y="182840"/>
                </a:cubicBezTo>
                <a:lnTo>
                  <a:pt x="219987" y="200625"/>
                </a:lnTo>
                <a:cubicBezTo>
                  <a:pt x="219987" y="226554"/>
                  <a:pt x="217488" y="252338"/>
                  <a:pt x="212558" y="277690"/>
                </a:cubicBezTo>
                <a:cubicBezTo>
                  <a:pt x="210630" y="287618"/>
                  <a:pt x="218059" y="297117"/>
                  <a:pt x="228128" y="297117"/>
                </a:cubicBezTo>
                <a:cubicBezTo>
                  <a:pt x="235414" y="297117"/>
                  <a:pt x="241698" y="292117"/>
                  <a:pt x="243128" y="284976"/>
                </a:cubicBezTo>
                <a:cubicBezTo>
                  <a:pt x="248629" y="257262"/>
                  <a:pt x="251413" y="229052"/>
                  <a:pt x="251413" y="200625"/>
                </a:cubicBezTo>
                <a:lnTo>
                  <a:pt x="251412" y="182843"/>
                </a:lnTo>
                <a:moveTo>
                  <a:pt x="182843" y="165702"/>
                </a:moveTo>
                <a:cubicBezTo>
                  <a:pt x="173345" y="165702"/>
                  <a:pt x="165700" y="173344"/>
                  <a:pt x="165700" y="182843"/>
                </a:cubicBezTo>
                <a:lnTo>
                  <a:pt x="165700" y="200629"/>
                </a:lnTo>
                <a:cubicBezTo>
                  <a:pt x="165700" y="243411"/>
                  <a:pt x="157844" y="285836"/>
                  <a:pt x="142489" y="325763"/>
                </a:cubicBezTo>
                <a:lnTo>
                  <a:pt x="138276" y="336692"/>
                </a:lnTo>
                <a:cubicBezTo>
                  <a:pt x="134848" y="345547"/>
                  <a:pt x="139274" y="355475"/>
                  <a:pt x="148133" y="358833"/>
                </a:cubicBezTo>
                <a:cubicBezTo>
                  <a:pt x="156988" y="362191"/>
                  <a:pt x="166918" y="357832"/>
                  <a:pt x="170276" y="348977"/>
                </a:cubicBezTo>
                <a:lnTo>
                  <a:pt x="174490" y="338049"/>
                </a:lnTo>
                <a:cubicBezTo>
                  <a:pt x="191344" y="294194"/>
                  <a:pt x="199987" y="247626"/>
                  <a:pt x="199987" y="200629"/>
                </a:cubicBezTo>
                <a:lnTo>
                  <a:pt x="199987" y="182843"/>
                </a:lnTo>
                <a:cubicBezTo>
                  <a:pt x="199987" y="173344"/>
                  <a:pt x="192346" y="165702"/>
                  <a:pt x="182843" y="16570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Inadequate scheduling can disrupt workflow and cause delays.</a:t>
            </a:r>
            <a:endParaRPr lang="en-US" sz="1239" dirty="0"/>
          </a:p>
          <a:p>
            <a:pPr algn="l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often results in a lack of clarity and direction in daily activities.</a:t>
            </a:r>
            <a:endParaRPr lang="en-US" sz="1239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Inadequate Scheduling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Poor Prioritization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Failing to prioritize tasks effectively can lead to wasted time.</a:t>
            </a:r>
            <a:endParaRPr lang="en-US" sz="1248" dirty="0"/>
          </a:p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Important tasks may be overlooked in favor of less critical ones.</a:t>
            </a:r>
            <a:endParaRPr lang="en-US" sz="1248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Multitasking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Multitasking can reduce overall productivity.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often results in errors and incomplete tasks.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Procrastination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Procrastination is a common pitfall in time management.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often leads to missed deadlines and increased stress.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44085" b="-144085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Time Management Mistakes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Obstacles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Recognize common challenges such as procrastination, distractions, and lack of motivation.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barriers is the first step to overcoming them effectively.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Obstacles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Break tasks into smaller, manageable chunks and use tools like timers to stay focused.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Implement a reward system to maintain motivation and track progress.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Strategies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Reach out to friends, family, or teachers for encouragement and guidance.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support network can provide accountability and emotional strength.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Support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Regularly evaluate the effectiveness of your strategies and make necessary adjustments.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Flexibility ensures continuous improvement in overcoming obstacles.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Reviewing and Adjusting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skills and knowledge learned in this lesson, students can improve their time management and efficiency.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empowers them to make the most of their time and achieve better results.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Learned Skills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tools and strategies can help students prioritize tasks and manage their time more efficiently.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structured approaches to handle academic and personal responsibilities.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Digital Tools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68842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time management is crucial for academic success and personal productivity.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students to achieve their goals and maintain a balanced lifestyle.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Time Management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4390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1431" y="0"/>
                </a:moveTo>
                <a:cubicBezTo>
                  <a:pt x="9553" y="0"/>
                  <a:pt x="0" y="9555"/>
                  <a:pt x="0" y="21434"/>
                </a:cubicBezTo>
                <a:cubicBezTo>
                  <a:pt x="0" y="33312"/>
                  <a:pt x="9553" y="42867"/>
                  <a:pt x="21431" y="42867"/>
                </a:cubicBezTo>
                <a:lnTo>
                  <a:pt x="28574" y="42867"/>
                </a:lnTo>
                <a:lnTo>
                  <a:pt x="28574" y="59834"/>
                </a:lnTo>
                <a:cubicBezTo>
                  <a:pt x="28574" y="95820"/>
                  <a:pt x="42863" y="130380"/>
                  <a:pt x="68313" y="155827"/>
                </a:cubicBezTo>
                <a:lnTo>
                  <a:pt x="141179" y="228605"/>
                </a:lnTo>
                <a:lnTo>
                  <a:pt x="68313" y="301382"/>
                </a:lnTo>
                <a:cubicBezTo>
                  <a:pt x="42863" y="326829"/>
                  <a:pt x="28574" y="361389"/>
                  <a:pt x="28574" y="397375"/>
                </a:cubicBezTo>
                <a:lnTo>
                  <a:pt x="28574" y="414342"/>
                </a:lnTo>
                <a:lnTo>
                  <a:pt x="21431" y="414342"/>
                </a:lnTo>
                <a:cubicBezTo>
                  <a:pt x="9553" y="414342"/>
                  <a:pt x="0" y="423898"/>
                  <a:pt x="0" y="435776"/>
                </a:cubicBezTo>
                <a:cubicBezTo>
                  <a:pt x="0" y="447654"/>
                  <a:pt x="9553" y="457209"/>
                  <a:pt x="21431" y="457209"/>
                </a:cubicBezTo>
                <a:lnTo>
                  <a:pt x="321469" y="457209"/>
                </a:lnTo>
                <a:cubicBezTo>
                  <a:pt x="333347" y="457209"/>
                  <a:pt x="342900" y="447654"/>
                  <a:pt x="342900" y="435780"/>
                </a:cubicBezTo>
                <a:cubicBezTo>
                  <a:pt x="342900" y="423902"/>
                  <a:pt x="333347" y="414351"/>
                  <a:pt x="321469" y="414351"/>
                </a:cubicBezTo>
                <a:lnTo>
                  <a:pt x="314326" y="414351"/>
                </a:lnTo>
                <a:lnTo>
                  <a:pt x="314326" y="397385"/>
                </a:lnTo>
                <a:cubicBezTo>
                  <a:pt x="314326" y="361398"/>
                  <a:pt x="300038" y="326839"/>
                  <a:pt x="274587" y="301391"/>
                </a:cubicBezTo>
                <a:lnTo>
                  <a:pt x="201721" y="228614"/>
                </a:lnTo>
                <a:lnTo>
                  <a:pt x="274498" y="155837"/>
                </a:lnTo>
                <a:cubicBezTo>
                  <a:pt x="300038" y="130389"/>
                  <a:pt x="314326" y="95829"/>
                  <a:pt x="314326" y="59843"/>
                </a:cubicBezTo>
                <a:lnTo>
                  <a:pt x="314326" y="42876"/>
                </a:lnTo>
                <a:lnTo>
                  <a:pt x="321469" y="42876"/>
                </a:lnTo>
                <a:cubicBezTo>
                  <a:pt x="333347" y="42876"/>
                  <a:pt x="342900" y="33321"/>
                  <a:pt x="342900" y="21447"/>
                </a:cubicBezTo>
                <a:cubicBezTo>
                  <a:pt x="342900" y="9569"/>
                  <a:pt x="333347" y="18"/>
                  <a:pt x="321469" y="18"/>
                </a:cubicBezTo>
                <a:lnTo>
                  <a:pt x="21431" y="0"/>
                </a:lnTo>
                <a:moveTo>
                  <a:pt x="171450" y="258871"/>
                </a:moveTo>
                <a:lnTo>
                  <a:pt x="244227" y="331648"/>
                </a:lnTo>
                <a:cubicBezTo>
                  <a:pt x="261640" y="349150"/>
                  <a:pt x="271464" y="372723"/>
                  <a:pt x="271464" y="397371"/>
                </a:cubicBezTo>
                <a:lnTo>
                  <a:pt x="271464" y="414338"/>
                </a:lnTo>
                <a:lnTo>
                  <a:pt x="71440" y="414338"/>
                </a:lnTo>
                <a:lnTo>
                  <a:pt x="71440" y="397371"/>
                </a:lnTo>
                <a:cubicBezTo>
                  <a:pt x="71440" y="372723"/>
                  <a:pt x="81264" y="349150"/>
                  <a:pt x="98676" y="331740"/>
                </a:cubicBezTo>
                <a:lnTo>
                  <a:pt x="171450" y="258871"/>
                </a:lnTo>
                <a:moveTo>
                  <a:pt x="171450" y="198237"/>
                </a:moveTo>
                <a:lnTo>
                  <a:pt x="98673" y="125460"/>
                </a:lnTo>
                <a:cubicBezTo>
                  <a:pt x="81260" y="108046"/>
                  <a:pt x="71436" y="84472"/>
                  <a:pt x="71436" y="59829"/>
                </a:cubicBezTo>
                <a:lnTo>
                  <a:pt x="71436" y="42862"/>
                </a:lnTo>
                <a:lnTo>
                  <a:pt x="271460" y="42862"/>
                </a:lnTo>
                <a:lnTo>
                  <a:pt x="271460" y="59829"/>
                </a:lnTo>
                <a:cubicBezTo>
                  <a:pt x="271460" y="84477"/>
                  <a:pt x="261636" y="108050"/>
                  <a:pt x="244224" y="125460"/>
                </a:cubicBezTo>
                <a:lnTo>
                  <a:pt x="171447" y="198324"/>
                </a:lnTo>
                <a:lnTo>
                  <a:pt x="171450" y="1982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knowledge and skills with others: friends, family, peers.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collaboration and collective growth.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Knowledge with Others</a:t>
            </a:r>
            <a:endParaRPr lang="en-US" sz="1306" dirty="0"/>
          </a:p>
        </p:txBody>
      </p:sp>
      <p:sp>
        <p:nvSpPr>
          <p:cNvPr id="11" name="Text 9"/>
          <p:cNvSpPr/>
          <p:nvPr/>
        </p:nvSpPr>
        <p:spPr>
          <a:xfrm>
            <a:off x="9287739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explore and learn about new digital tools and strategies.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adaptability and keeps you updated with technological advancements.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New Digital Tools</a:t>
            </a:r>
            <a:endParaRPr lang="en-US" sz="1506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the skills and knowledge learned in this lesson to daily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practical implementation and continuous improvement.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3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Skills to Daily Life</a:t>
            </a:r>
            <a:endParaRPr lang="en-US" sz="1537" dirty="0"/>
          </a:p>
        </p:txBody>
      </p:sp>
      <p:sp>
        <p:nvSpPr>
          <p:cNvPr id="17" name="Text 15"/>
          <p:cNvSpPr/>
          <p:nvPr/>
        </p:nvSpPr>
        <p:spPr>
          <a:xfrm>
            <a:off x="3734113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02944" y="406485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723767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164592" y="20573"/>
                </a:moveTo>
                <a:cubicBezTo>
                  <a:pt x="168364" y="20573"/>
                  <a:pt x="171450" y="23659"/>
                  <a:pt x="171450" y="27431"/>
                </a:cubicBezTo>
                <a:lnTo>
                  <a:pt x="171450" y="123443"/>
                </a:lnTo>
                <a:cubicBezTo>
                  <a:pt x="171450" y="127214"/>
                  <a:pt x="168364" y="130300"/>
                  <a:pt x="164592" y="130300"/>
                </a:cubicBezTo>
                <a:lnTo>
                  <a:pt x="120572" y="130300"/>
                </a:lnTo>
                <a:lnTo>
                  <a:pt x="113157" y="130300"/>
                </a:lnTo>
                <a:lnTo>
                  <a:pt x="78867" y="130300"/>
                </a:lnTo>
                <a:lnTo>
                  <a:pt x="71452" y="130300"/>
                </a:lnTo>
                <a:lnTo>
                  <a:pt x="27432" y="130300"/>
                </a:lnTo>
                <a:cubicBezTo>
                  <a:pt x="23660" y="130300"/>
                  <a:pt x="20574" y="127214"/>
                  <a:pt x="20574" y="123443"/>
                </a:cubicBezTo>
                <a:lnTo>
                  <a:pt x="20574" y="27431"/>
                </a:lnTo>
                <a:cubicBezTo>
                  <a:pt x="20574" y="23659"/>
                  <a:pt x="23660" y="20573"/>
                  <a:pt x="27432" y="20573"/>
                </a:cubicBezTo>
                <a:lnTo>
                  <a:pt x="164592" y="20573"/>
                </a:lnTo>
                <a:moveTo>
                  <a:pt x="27432" y="150875"/>
                </a:moveTo>
                <a:lnTo>
                  <a:pt x="64594" y="150875"/>
                </a:lnTo>
                <a:lnTo>
                  <a:pt x="57736" y="171449"/>
                </a:lnTo>
                <a:lnTo>
                  <a:pt x="37719" y="171449"/>
                </a:lnTo>
                <a:cubicBezTo>
                  <a:pt x="32019" y="171449"/>
                  <a:pt x="27432" y="176034"/>
                  <a:pt x="27432" y="181735"/>
                </a:cubicBezTo>
                <a:cubicBezTo>
                  <a:pt x="27432" y="187436"/>
                  <a:pt x="32019" y="192022"/>
                  <a:pt x="37719" y="192022"/>
                </a:cubicBezTo>
                <a:lnTo>
                  <a:pt x="50878" y="192022"/>
                </a:lnTo>
                <a:lnTo>
                  <a:pt x="65151" y="192022"/>
                </a:lnTo>
                <a:lnTo>
                  <a:pt x="126873" y="192022"/>
                </a:lnTo>
                <a:lnTo>
                  <a:pt x="141146" y="192022"/>
                </a:lnTo>
                <a:lnTo>
                  <a:pt x="154305" y="192022"/>
                </a:lnTo>
                <a:cubicBezTo>
                  <a:pt x="160005" y="192022"/>
                  <a:pt x="164592" y="187436"/>
                  <a:pt x="164592" y="181735"/>
                </a:cubicBezTo>
                <a:cubicBezTo>
                  <a:pt x="164592" y="176034"/>
                  <a:pt x="160005" y="171449"/>
                  <a:pt x="154305" y="171449"/>
                </a:cubicBezTo>
                <a:lnTo>
                  <a:pt x="134288" y="171449"/>
                </a:lnTo>
                <a:lnTo>
                  <a:pt x="127430" y="150875"/>
                </a:lnTo>
                <a:lnTo>
                  <a:pt x="164592" y="150875"/>
                </a:lnTo>
                <a:cubicBezTo>
                  <a:pt x="179724" y="150875"/>
                  <a:pt x="192024" y="138574"/>
                  <a:pt x="192024" y="123443"/>
                </a:cubicBezTo>
                <a:lnTo>
                  <a:pt x="192024" y="27431"/>
                </a:lnTo>
                <a:cubicBezTo>
                  <a:pt x="192024" y="12301"/>
                  <a:pt x="179724" y="-2"/>
                  <a:pt x="164592" y="-2"/>
                </a:cubicBezTo>
                <a:lnTo>
                  <a:pt x="27432" y="-2"/>
                </a:lnTo>
                <a:cubicBezTo>
                  <a:pt x="12300" y="-2"/>
                  <a:pt x="0" y="12299"/>
                  <a:pt x="0" y="27431"/>
                </a:cubicBezTo>
                <a:lnTo>
                  <a:pt x="0" y="123443"/>
                </a:lnTo>
                <a:cubicBezTo>
                  <a:pt x="0" y="138572"/>
                  <a:pt x="12300" y="150875"/>
                  <a:pt x="27432" y="150875"/>
                </a:cubicBezTo>
                <a:lnTo>
                  <a:pt x="27432" y="150875"/>
                </a:lnTo>
                <a:moveTo>
                  <a:pt x="79424" y="171451"/>
                </a:moveTo>
                <a:lnTo>
                  <a:pt x="86282" y="150877"/>
                </a:lnTo>
                <a:lnTo>
                  <a:pt x="105742" y="150877"/>
                </a:lnTo>
                <a:lnTo>
                  <a:pt x="112600" y="171451"/>
                </a:lnTo>
                <a:lnTo>
                  <a:pt x="79424" y="171451"/>
                </a:lnTo>
                <a:moveTo>
                  <a:pt x="226314" y="20573"/>
                </a:moveTo>
                <a:lnTo>
                  <a:pt x="253746" y="20573"/>
                </a:lnTo>
                <a:lnTo>
                  <a:pt x="253746" y="34290"/>
                </a:lnTo>
                <a:lnTo>
                  <a:pt x="226314" y="34290"/>
                </a:lnTo>
                <a:lnTo>
                  <a:pt x="226314" y="20573"/>
                </a:lnTo>
                <a:moveTo>
                  <a:pt x="226314" y="54863"/>
                </a:moveTo>
                <a:lnTo>
                  <a:pt x="253746" y="54863"/>
                </a:lnTo>
                <a:lnTo>
                  <a:pt x="253746" y="68579"/>
                </a:lnTo>
                <a:lnTo>
                  <a:pt x="226314" y="68579"/>
                </a:lnTo>
                <a:lnTo>
                  <a:pt x="226314" y="54863"/>
                </a:lnTo>
                <a:moveTo>
                  <a:pt x="253746" y="89155"/>
                </a:moveTo>
                <a:lnTo>
                  <a:pt x="253746" y="171451"/>
                </a:lnTo>
                <a:lnTo>
                  <a:pt x="226314" y="171451"/>
                </a:lnTo>
                <a:lnTo>
                  <a:pt x="226314" y="89155"/>
                </a:lnTo>
                <a:lnTo>
                  <a:pt x="253746" y="89155"/>
                </a:lnTo>
                <a:moveTo>
                  <a:pt x="205740" y="20573"/>
                </a:moveTo>
                <a:lnTo>
                  <a:pt x="205740" y="171449"/>
                </a:lnTo>
                <a:cubicBezTo>
                  <a:pt x="205740" y="182807"/>
                  <a:pt x="214954" y="192022"/>
                  <a:pt x="226314" y="192022"/>
                </a:cubicBezTo>
                <a:lnTo>
                  <a:pt x="253746" y="192022"/>
                </a:lnTo>
                <a:cubicBezTo>
                  <a:pt x="265106" y="192022"/>
                  <a:pt x="274320" y="182807"/>
                  <a:pt x="274320" y="171449"/>
                </a:cubicBezTo>
                <a:lnTo>
                  <a:pt x="274320" y="20573"/>
                </a:lnTo>
                <a:cubicBezTo>
                  <a:pt x="274320" y="9215"/>
                  <a:pt x="265106" y="0"/>
                  <a:pt x="253746" y="0"/>
                </a:cubicBezTo>
                <a:lnTo>
                  <a:pt x="226314" y="0"/>
                </a:lnTo>
                <a:cubicBezTo>
                  <a:pt x="214954" y="0"/>
                  <a:pt x="205740" y="9215"/>
                  <a:pt x="205740" y="20573"/>
                </a:cubicBezTo>
                <a:lnTo>
                  <a:pt x="205740" y="20573"/>
                </a:lnTo>
                <a:moveTo>
                  <a:pt x="240030" y="140588"/>
                </a:moveTo>
                <a:cubicBezTo>
                  <a:pt x="245711" y="140588"/>
                  <a:pt x="250317" y="135984"/>
                  <a:pt x="250317" y="130302"/>
                </a:cubicBezTo>
                <a:cubicBezTo>
                  <a:pt x="250317" y="124620"/>
                  <a:pt x="245711" y="120015"/>
                  <a:pt x="240030" y="120015"/>
                </a:cubicBezTo>
                <a:cubicBezTo>
                  <a:pt x="234349" y="120015"/>
                  <a:pt x="229743" y="124620"/>
                  <a:pt x="229743" y="130302"/>
                </a:cubicBezTo>
                <a:cubicBezTo>
                  <a:pt x="229743" y="135984"/>
                  <a:pt x="234349" y="140588"/>
                  <a:pt x="240030" y="140588"/>
                </a:cubicBezTo>
                <a:lnTo>
                  <a:pt x="240030" y="1405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Visit Lifehacker, Productivityist, and Time Management Ninja for practical tips.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offer advice on improving productivity and managing time.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Websites and Blogs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 and Articles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 'The 7 Habits of Highly Effective People' and 'Getting Things Done' for insights.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books provide strategies to improve personal and professional efficiency.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Tools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apps like RescueTime, Todoist, and Trello to organize your tasks.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in tracking productivity and managing time effectively.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Tutorials and Guides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platforms like YouTube, Udemy, and Coursera for a variety of tutorials.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cover diverse topics to enhance your skills and knowledge.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skills and knowledge learned in this lesson, students can achieve their goals and improve their overall well-being.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both personal and academic success.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Goals and Well-Being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tools and strategies can help students prioritize tasks and manage their time more efficiently.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structure and support for better organization.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Leveraging Digital Tools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is a skill that can be developed and improved with practice and patience.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requires consistent effort and a willingness to adapt strategies over time.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Time Management Skills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86558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74732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 or test to assess understanding of time management concepts.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gauging the theoretical grasp of the subject.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or Test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 or assignment to apply time management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practical approach to implementing learned strategies.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or Assignment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Self-assessment and reflection to evaluate progress and identify areas for improvement.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personal growth and self-awareness.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 and Reflection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assessment and feedback to evaluate teamwork and collaboration.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mutual understanding and collective improvement.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Assessment and Feedback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skills and knowledge learned in this lesson, students can achieve their goals and improve their overall well-being.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a balanced lifestyle and enhances personal growth.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Goals and Well-being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tools and strategies can help students prioritize tasks and manage their time more efficiently.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a structured approach to organizing and tracking academic responsibilities.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Digital Tools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time management is crucial for academic success and personal productivity.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students to allocate their time effectively and focus on their priorities.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Time Management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Gestión del Tiempo y Herramientas Digitales para el Éxito Académico y Personal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2025-07-17T13:04:29Z</dcterms:created>
  <dcterms:modified xsi:type="dcterms:W3CDTF">2025-07-17T13:04:29Z</dcterms:modified>
</cp:coreProperties>
</file>