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8dff3e759acf53d51d27c4eaa92e56cb79601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d8bd1d6fa1bf3c2ef877ebfc90bb67d3e8543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3767ee4d3ffd83f804a2efa642052cac94a85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6f8af25024b8ced1625615e36680efd6df8ebf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3ffd92c1570218541d7ef74fc6a226f08fcdce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b91b2dd8f62c8e51233f124f8b1969d59ffe4a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d3bf60b7c0aabf5f8fe73e0069ae4f5574d2c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da6ce5d7159c2fa06d3b3b9fa2a277d667d3d3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178d7c520f0fb2d0d3306ae4513f9438ad86d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dca19cba25e6432bab6cfcf80f692bb3e4e64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90c5790b30fe9be0cdf6262019aeec7f699f89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a94916cd565241a66c1825bd61307ef441e42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Historical, Economic, and Psychological Factors in the Rise of Nazi Ideology and its Contemporary Relevance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the Evolution of Totalitarian Regimes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Context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Conditions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Propaganda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Nazi Ideology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Institutional Transformation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Mechanisms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Analysis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Warning Signs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Contemporary Relevance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Discussion &amp;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&amp; Further Reading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Credits &amp; Acknowledgments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Style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Historical Journey for Young Historians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39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Dark Path of Power: Understanding Fascism's Rise in Early 20th Century Europe</a:t>
            </a:r>
            <a:endParaRPr lang="en-US" sz="1395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Hyperinflation and currency devaluation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Rising unemployment rates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German Economic Collapse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Harsh terms imposed on Germany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Resentment and destabilization in the region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Treaty of Versailles Impact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Post-World War I Economic Devastation</a:t>
            </a:r>
            <a:endParaRPr lang="en-US" sz="1315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war on economies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Struggles with reconstruction efforts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Context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Crop failures and falling prices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Farmers faced severe hardships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Agricultural Crisis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institutions collapsed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savings for many individuals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Bank Failures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Countries implemented trade barriers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trade declined significantly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Protectionism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Great Depression Impact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economic downturn worldwide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Unemployment rates soared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Conditions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Crafting compelling stories or narratives to shape beliefs and perceptions.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Narrative Construction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use of symbols, colors, and imagery to evoke specific emotions or associations.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Symbolism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Targeting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Exploiting emotions like fear, anger, or pride to manipulate public opinion.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Propaganda Techniques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Racial Hierarchy Concept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Nationalist Mythology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Dehumanization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Rise of Nazi Ideology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Concentration of power in few hands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Elimination of political opposition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Power Centralization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Undermining checks and balances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Weakening democratic institutions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Institutional Erosion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Subversion of legal norms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Manipulation of judicial processes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Legal Manipulation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Institutional Transformation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7436" r="374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Offering hope and renewal in times of despair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Manipulating aspirations for a better future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Promises of Regeneration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Cultivation of victimhood to fuel nationalist sentiments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Exploitation of perceived injustices for political gain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Humiliation Narrative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Trauma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shared historical events on societal psyche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scars influencing group behavior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Psychological Mechanisms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Analysis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Leader: Francisco Franco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Ideology: Nationalism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Rise to Power: Spanish Civil War (1936-1939)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Spain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Leader: Benito Mussolini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Ideology: Fascism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Rise to Power: March on Rome (1922)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Italy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Restrictions on freedom of speech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Targeting political dissidents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Suppression of Opposition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Blaming specific groups for societal issues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'us vs. them' mentality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Scapegoating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Demonization of minority groups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Calls for a return to a mythical past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Extreme Nationalist Rhetoric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Instability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Rising inflation rates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Increasing unemployment levels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Warning Signs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359" r="3035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More than 30 countries have seen a resurgence in nationalist movements.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Nationalist Movements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30+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top 1% of the population holds more wealth than the bottom 50% combined.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Wealth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70% of people report encountering misinformation on social media platforms.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Social Media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70%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 50 countries have seen a rise in authoritarianism in recent years.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Countries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50+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Contemporary Relevance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Complexity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Agency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Responsibility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79" r="318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Civic engagement is crucial.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 helps in identifying misinformation.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Active participation in democratic processes safeguards democracy.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Protecting Democratic Institutions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Erosion of democratic institutions.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Suppression of opposition.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Extreme nationalist rhetoric.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Warning Signs of Authoritarianism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Conditions and Political Movements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instability often leads to societal discontent.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unemployment rates can fuel political radicalization.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inequality can drive support for extremist ideologies.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Discussion &amp; Reflection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QR Code for Additional Materials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Learning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Documentaries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Stanford History Education Group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Holocaust Museum Archives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 &amp; Further Reading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Dr. Emily Johnson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Contact: emily.johnson@history.edu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Presenter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Getty Images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Library of Congress Archives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Attributions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Rise of Totalitarian Regimes" by Dr. John Doe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Archives of Fascist Regimes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Credits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Dr. Jane Smith, History Professor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University of Historical Studies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Credits &amp; Acknowledgments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Readability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clear, legible fonts and appropriate font sizes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is easily readable from a distance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Visualizations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graphs, charts, and visuals to illustrate key points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data visualizations to enhance understanding of complex information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uniformity in font styles and sizes throughout the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easily readable fonts for all text elements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Images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relevant historical images for visual storytelling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images that evoke the time period of totalitarian regimes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clean and professional color palette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high contrast for readability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Evolution of Totalitarian Regimes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background information for comprehensive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Link present-day relevance to past events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Contextualization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Pose thought-provoking questions for reflection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 traditional perspectives through analysis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Critical Thinking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Visual Storytelling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historical images to captivate audience interest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data visualizations for enhanced understanding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Presentation Style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2024-12-05T13:04:42Z</dcterms:created>
  <dcterms:modified xsi:type="dcterms:W3CDTF">2024-12-05T13:04:42Z</dcterms:modified>
</cp:coreProperties>
</file>