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8dfbb7dea040feb5691546f22a7d6de9d91ac7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eae40e0a1831ba4e9332f944de261a743779ba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d2e9b7c9631479dad8e177004bb9cdebb56583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ca2a61bd5f9a94449799f1eb776a49549f71c7d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8a2305aab9a934b45f0902e5e7127e8b3b88f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0585c106b238e6453d2e801faa4696f1b7c3ba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13b2107522a01bf521155290c4c1dbe3fafc7d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aa0f8b6b4d74ec1e89066de9ea2af71f27c5cd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33b8dfb2ad858e97148ec2c5fc935af44fcc6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f41c5bdbc4fa168ab231338cbf05fbab5f52e7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fd8384a23ce8ae2b6b43950a124c8aa0d4bd88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cf7b246dd6eeb0b31521f4ba07e08968b68b83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Japan under the Tokugawa Shogunate: Isolation, Society, and Modernization</a:t>
            </a:r>
            <a:endParaRPr lang="en-US" sz="4846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Impact of Foreign Policy from Sakoku to the Meiji Restoration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Japan under the Shogun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Tokugawa Shogunate's Foreign Policy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Events and Factors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Impact on Japanese Society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Modernization and Westernization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Historical Significance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Contemporary Relevance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 and References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and Evaluation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References and Bibliography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period is significant in Japanese history for its relative peace and stability.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However, it also marked a time of limited interaction with other nations.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 Time of Peace and Stability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Tokugawa Shogunate maintained power through a strict social hierarchy.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implemented an isolationist foreign policy to limit contact with the outside world.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Social Hierarchy and Isolationism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shogun refers to the period of Japanese history from 1603 to 1868.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During this time, the country was ruled by the Tokugawa Shogunate, a feudal military government.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Era of the Tokugawa Shogunate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Japan under the Shogun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92931" y="3139054"/>
            <a:ext cx="517179" cy="548640"/>
          </a:xfrm>
          <a:custGeom>
            <a:avLst/>
            <a:gdLst/>
            <a:ahLst/>
            <a:cxnLst/>
            <a:rect l="l" t="t" r="r" b="b"/>
            <a:pathLst>
              <a:path w="517179" h="548640">
                <a:moveTo>
                  <a:pt x="258590" y="53224"/>
                </a:moveTo>
                <a:lnTo>
                  <a:pt x="61415" y="136836"/>
                </a:lnTo>
                <a:cubicBezTo>
                  <a:pt x="55059" y="139530"/>
                  <a:pt x="51609" y="145241"/>
                  <a:pt x="51718" y="150629"/>
                </a:cubicBezTo>
                <a:cubicBezTo>
                  <a:pt x="52256" y="249110"/>
                  <a:pt x="93092" y="419238"/>
                  <a:pt x="252554" y="495521"/>
                </a:cubicBezTo>
                <a:cubicBezTo>
                  <a:pt x="256433" y="497353"/>
                  <a:pt x="260958" y="497353"/>
                  <a:pt x="264729" y="495521"/>
                </a:cubicBezTo>
                <a:cubicBezTo>
                  <a:pt x="424190" y="419128"/>
                  <a:pt x="465027" y="249105"/>
                  <a:pt x="465456" y="150519"/>
                </a:cubicBezTo>
                <a:cubicBezTo>
                  <a:pt x="465456" y="145132"/>
                  <a:pt x="462115" y="139530"/>
                  <a:pt x="455759" y="136727"/>
                </a:cubicBezTo>
                <a:lnTo>
                  <a:pt x="258590" y="53224"/>
                </a:lnTo>
                <a:moveTo>
                  <a:pt x="273029" y="3127"/>
                </a:moveTo>
                <a:lnTo>
                  <a:pt x="475914" y="89214"/>
                </a:lnTo>
                <a:cubicBezTo>
                  <a:pt x="499616" y="99233"/>
                  <a:pt x="517288" y="122616"/>
                  <a:pt x="517179" y="150843"/>
                </a:cubicBezTo>
                <a:cubicBezTo>
                  <a:pt x="516641" y="257729"/>
                  <a:pt x="472681" y="453286"/>
                  <a:pt x="287035" y="542177"/>
                </a:cubicBezTo>
                <a:cubicBezTo>
                  <a:pt x="269042" y="550796"/>
                  <a:pt x="248137" y="550796"/>
                  <a:pt x="230145" y="542177"/>
                </a:cubicBezTo>
                <a:cubicBezTo>
                  <a:pt x="44498" y="453286"/>
                  <a:pt x="538" y="257729"/>
                  <a:pt x="0" y="150843"/>
                </a:cubicBezTo>
                <a:cubicBezTo>
                  <a:pt x="-108" y="122616"/>
                  <a:pt x="17564" y="99233"/>
                  <a:pt x="41266" y="89214"/>
                </a:cubicBezTo>
                <a:lnTo>
                  <a:pt x="244259" y="3127"/>
                </a:lnTo>
                <a:cubicBezTo>
                  <a:pt x="248675" y="1081"/>
                  <a:pt x="253630" y="0"/>
                  <a:pt x="258590" y="0"/>
                </a:cubicBezTo>
                <a:cubicBezTo>
                  <a:pt x="263544" y="0"/>
                  <a:pt x="268504" y="1075"/>
                  <a:pt x="273029" y="3127"/>
                </a:cubicBezTo>
                <a:lnTo>
                  <a:pt x="273029" y="31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93918"/>
            <a:ext cx="548640" cy="438912"/>
          </a:xfrm>
          <a:custGeom>
            <a:avLst/>
            <a:gdLst/>
            <a:ahLst/>
            <a:cxnLst/>
            <a:rect l="l" t="t" r="r" b="b"/>
            <a:pathLst>
              <a:path w="548640" h="438912">
                <a:moveTo>
                  <a:pt x="150876" y="20576"/>
                </a:moveTo>
                <a:cubicBezTo>
                  <a:pt x="150876" y="9173"/>
                  <a:pt x="141703" y="4"/>
                  <a:pt x="130302" y="4"/>
                </a:cubicBezTo>
                <a:cubicBezTo>
                  <a:pt x="118901" y="4"/>
                  <a:pt x="109728" y="9178"/>
                  <a:pt x="109728" y="20581"/>
                </a:cubicBezTo>
                <a:lnTo>
                  <a:pt x="109728" y="192033"/>
                </a:lnTo>
                <a:lnTo>
                  <a:pt x="41148" y="192033"/>
                </a:lnTo>
                <a:lnTo>
                  <a:pt x="41148" y="157745"/>
                </a:lnTo>
                <a:cubicBezTo>
                  <a:pt x="41148" y="146342"/>
                  <a:pt x="31975" y="137173"/>
                  <a:pt x="20574" y="137173"/>
                </a:cubicBezTo>
                <a:cubicBezTo>
                  <a:pt x="9173" y="137173"/>
                  <a:pt x="0" y="146346"/>
                  <a:pt x="0" y="157749"/>
                </a:cubicBezTo>
                <a:lnTo>
                  <a:pt x="0" y="377205"/>
                </a:lnTo>
                <a:cubicBezTo>
                  <a:pt x="0" y="411322"/>
                  <a:pt x="27602" y="438930"/>
                  <a:pt x="61722" y="438930"/>
                </a:cubicBezTo>
                <a:lnTo>
                  <a:pt x="486918" y="438930"/>
                </a:lnTo>
                <a:cubicBezTo>
                  <a:pt x="521038" y="438930"/>
                  <a:pt x="548640" y="411326"/>
                  <a:pt x="548640" y="377210"/>
                </a:cubicBezTo>
                <a:lnTo>
                  <a:pt x="548640" y="157754"/>
                </a:lnTo>
                <a:cubicBezTo>
                  <a:pt x="548640" y="146351"/>
                  <a:pt x="539467" y="137182"/>
                  <a:pt x="528066" y="137182"/>
                </a:cubicBezTo>
                <a:cubicBezTo>
                  <a:pt x="516665" y="137182"/>
                  <a:pt x="507492" y="146355"/>
                  <a:pt x="507492" y="157758"/>
                </a:cubicBezTo>
                <a:lnTo>
                  <a:pt x="507492" y="192050"/>
                </a:lnTo>
                <a:lnTo>
                  <a:pt x="438912" y="192050"/>
                </a:lnTo>
                <a:lnTo>
                  <a:pt x="438912" y="20602"/>
                </a:lnTo>
                <a:cubicBezTo>
                  <a:pt x="438912" y="9200"/>
                  <a:pt x="429739" y="31"/>
                  <a:pt x="418338" y="31"/>
                </a:cubicBezTo>
                <a:cubicBezTo>
                  <a:pt x="406937" y="31"/>
                  <a:pt x="397764" y="9204"/>
                  <a:pt x="397764" y="20607"/>
                </a:cubicBezTo>
                <a:lnTo>
                  <a:pt x="397764" y="54899"/>
                </a:lnTo>
                <a:lnTo>
                  <a:pt x="342900" y="54899"/>
                </a:lnTo>
                <a:lnTo>
                  <a:pt x="342900" y="20611"/>
                </a:lnTo>
                <a:cubicBezTo>
                  <a:pt x="342900" y="9208"/>
                  <a:pt x="333727" y="39"/>
                  <a:pt x="322326" y="39"/>
                </a:cubicBezTo>
                <a:cubicBezTo>
                  <a:pt x="310925" y="39"/>
                  <a:pt x="301752" y="9213"/>
                  <a:pt x="301752" y="20616"/>
                </a:cubicBezTo>
                <a:lnTo>
                  <a:pt x="301752" y="54908"/>
                </a:lnTo>
                <a:lnTo>
                  <a:pt x="246888" y="54908"/>
                </a:lnTo>
                <a:lnTo>
                  <a:pt x="246888" y="20620"/>
                </a:lnTo>
                <a:cubicBezTo>
                  <a:pt x="246888" y="9217"/>
                  <a:pt x="237715" y="48"/>
                  <a:pt x="226314" y="48"/>
                </a:cubicBezTo>
                <a:cubicBezTo>
                  <a:pt x="214913" y="48"/>
                  <a:pt x="205740" y="9221"/>
                  <a:pt x="205740" y="20624"/>
                </a:cubicBezTo>
                <a:lnTo>
                  <a:pt x="205740" y="54917"/>
                </a:lnTo>
                <a:lnTo>
                  <a:pt x="150876" y="54917"/>
                </a:lnTo>
                <a:lnTo>
                  <a:pt x="150876" y="20576"/>
                </a:lnTo>
                <a:moveTo>
                  <a:pt x="150876" y="96012"/>
                </a:moveTo>
                <a:lnTo>
                  <a:pt x="397764" y="96012"/>
                </a:lnTo>
                <a:lnTo>
                  <a:pt x="397764" y="192024"/>
                </a:lnTo>
                <a:lnTo>
                  <a:pt x="150876" y="192024"/>
                </a:lnTo>
                <a:lnTo>
                  <a:pt x="150876" y="96012"/>
                </a:lnTo>
                <a:moveTo>
                  <a:pt x="41148" y="233172"/>
                </a:moveTo>
                <a:lnTo>
                  <a:pt x="507492" y="233172"/>
                </a:lnTo>
                <a:lnTo>
                  <a:pt x="507492" y="377192"/>
                </a:lnTo>
                <a:cubicBezTo>
                  <a:pt x="507492" y="388595"/>
                  <a:pt x="498319" y="397768"/>
                  <a:pt x="486918" y="397768"/>
                </a:cubicBezTo>
                <a:lnTo>
                  <a:pt x="329184" y="397768"/>
                </a:lnTo>
                <a:lnTo>
                  <a:pt x="329184" y="329188"/>
                </a:lnTo>
                <a:cubicBezTo>
                  <a:pt x="329184" y="298925"/>
                  <a:pt x="304583" y="274324"/>
                  <a:pt x="274320" y="274324"/>
                </a:cubicBezTo>
                <a:cubicBezTo>
                  <a:pt x="244057" y="274324"/>
                  <a:pt x="219456" y="298925"/>
                  <a:pt x="219456" y="329188"/>
                </a:cubicBezTo>
                <a:lnTo>
                  <a:pt x="219456" y="397768"/>
                </a:lnTo>
                <a:lnTo>
                  <a:pt x="61722" y="397768"/>
                </a:lnTo>
                <a:cubicBezTo>
                  <a:pt x="50321" y="397768"/>
                  <a:pt x="41148" y="388595"/>
                  <a:pt x="41148" y="377197"/>
                </a:cubicBezTo>
                <a:lnTo>
                  <a:pt x="41148" y="233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45718" y="76199"/>
                </a:moveTo>
                <a:cubicBezTo>
                  <a:pt x="45718" y="59340"/>
                  <a:pt x="59341" y="45719"/>
                  <a:pt x="76201" y="45719"/>
                </a:cubicBezTo>
                <a:cubicBezTo>
                  <a:pt x="93060" y="45719"/>
                  <a:pt x="106683" y="59340"/>
                  <a:pt x="106683" y="76199"/>
                </a:cubicBezTo>
                <a:lnTo>
                  <a:pt x="106683" y="350521"/>
                </a:lnTo>
                <a:cubicBezTo>
                  <a:pt x="106683" y="392621"/>
                  <a:pt x="140781" y="426720"/>
                  <a:pt x="182884" y="426720"/>
                </a:cubicBezTo>
                <a:lnTo>
                  <a:pt x="472445" y="426720"/>
                </a:lnTo>
                <a:cubicBezTo>
                  <a:pt x="514548" y="426720"/>
                  <a:pt x="548646" y="392621"/>
                  <a:pt x="548646" y="350521"/>
                </a:cubicBezTo>
                <a:lnTo>
                  <a:pt x="548646" y="304802"/>
                </a:lnTo>
                <a:cubicBezTo>
                  <a:pt x="548646" y="279561"/>
                  <a:pt x="528165" y="259083"/>
                  <a:pt x="502927" y="259083"/>
                </a:cubicBezTo>
                <a:lnTo>
                  <a:pt x="502357" y="259083"/>
                </a:lnTo>
                <a:lnTo>
                  <a:pt x="501786" y="259083"/>
                </a:lnTo>
                <a:lnTo>
                  <a:pt x="501216" y="259083"/>
                </a:lnTo>
                <a:lnTo>
                  <a:pt x="500645" y="259083"/>
                </a:lnTo>
                <a:lnTo>
                  <a:pt x="500075" y="259083"/>
                </a:lnTo>
                <a:lnTo>
                  <a:pt x="499504" y="259083"/>
                </a:lnTo>
                <a:lnTo>
                  <a:pt x="498934" y="259083"/>
                </a:lnTo>
                <a:lnTo>
                  <a:pt x="498363" y="259083"/>
                </a:lnTo>
                <a:lnTo>
                  <a:pt x="497792" y="259083"/>
                </a:lnTo>
                <a:lnTo>
                  <a:pt x="497222" y="259083"/>
                </a:lnTo>
                <a:lnTo>
                  <a:pt x="496651" y="259083"/>
                </a:lnTo>
                <a:lnTo>
                  <a:pt x="496081" y="259083"/>
                </a:lnTo>
                <a:lnTo>
                  <a:pt x="495510" y="259083"/>
                </a:lnTo>
                <a:lnTo>
                  <a:pt x="494940" y="259083"/>
                </a:lnTo>
                <a:lnTo>
                  <a:pt x="494369" y="259083"/>
                </a:lnTo>
                <a:lnTo>
                  <a:pt x="493799" y="259083"/>
                </a:lnTo>
                <a:lnTo>
                  <a:pt x="493228" y="259083"/>
                </a:lnTo>
                <a:lnTo>
                  <a:pt x="492657" y="259083"/>
                </a:lnTo>
                <a:lnTo>
                  <a:pt x="492087" y="259083"/>
                </a:lnTo>
                <a:lnTo>
                  <a:pt x="491516" y="259083"/>
                </a:lnTo>
                <a:lnTo>
                  <a:pt x="491039" y="259083"/>
                </a:lnTo>
                <a:lnTo>
                  <a:pt x="490469" y="259083"/>
                </a:lnTo>
                <a:lnTo>
                  <a:pt x="489991" y="259083"/>
                </a:lnTo>
                <a:lnTo>
                  <a:pt x="489421" y="259083"/>
                </a:lnTo>
                <a:lnTo>
                  <a:pt x="488943" y="259083"/>
                </a:lnTo>
                <a:lnTo>
                  <a:pt x="488466" y="259083"/>
                </a:lnTo>
                <a:lnTo>
                  <a:pt x="487989" y="259083"/>
                </a:lnTo>
                <a:lnTo>
                  <a:pt x="487512" y="259083"/>
                </a:lnTo>
                <a:lnTo>
                  <a:pt x="487034" y="259083"/>
                </a:lnTo>
                <a:lnTo>
                  <a:pt x="486557" y="259083"/>
                </a:lnTo>
                <a:lnTo>
                  <a:pt x="486080" y="259083"/>
                </a:lnTo>
                <a:lnTo>
                  <a:pt x="485602" y="259083"/>
                </a:lnTo>
                <a:lnTo>
                  <a:pt x="485125" y="259083"/>
                </a:lnTo>
                <a:lnTo>
                  <a:pt x="484648" y="259083"/>
                </a:lnTo>
                <a:lnTo>
                  <a:pt x="484170" y="259083"/>
                </a:lnTo>
                <a:lnTo>
                  <a:pt x="483693" y="259083"/>
                </a:lnTo>
                <a:lnTo>
                  <a:pt x="483216" y="259083"/>
                </a:lnTo>
                <a:lnTo>
                  <a:pt x="482739" y="259083"/>
                </a:lnTo>
                <a:lnTo>
                  <a:pt x="482261" y="259083"/>
                </a:lnTo>
                <a:lnTo>
                  <a:pt x="481784" y="259083"/>
                </a:lnTo>
                <a:lnTo>
                  <a:pt x="481307" y="259083"/>
                </a:lnTo>
                <a:lnTo>
                  <a:pt x="480829" y="259083"/>
                </a:lnTo>
                <a:lnTo>
                  <a:pt x="480352" y="259083"/>
                </a:lnTo>
                <a:lnTo>
                  <a:pt x="479875" y="259083"/>
                </a:lnTo>
                <a:lnTo>
                  <a:pt x="479397" y="259083"/>
                </a:lnTo>
                <a:lnTo>
                  <a:pt x="478920" y="259083"/>
                </a:lnTo>
                <a:lnTo>
                  <a:pt x="478443" y="259083"/>
                </a:lnTo>
                <a:lnTo>
                  <a:pt x="477966" y="259083"/>
                </a:lnTo>
                <a:lnTo>
                  <a:pt x="477488" y="259083"/>
                </a:lnTo>
                <a:lnTo>
                  <a:pt x="477011" y="259083"/>
                </a:lnTo>
                <a:lnTo>
                  <a:pt x="476534" y="259083"/>
                </a:lnTo>
                <a:lnTo>
                  <a:pt x="476056" y="259083"/>
                </a:lnTo>
                <a:lnTo>
                  <a:pt x="475579" y="259083"/>
                </a:lnTo>
                <a:lnTo>
                  <a:pt x="475102" y="259083"/>
                </a:lnTo>
                <a:lnTo>
                  <a:pt x="474624" y="259083"/>
                </a:lnTo>
                <a:lnTo>
                  <a:pt x="474147" y="259083"/>
                </a:lnTo>
                <a:lnTo>
                  <a:pt x="473670" y="259083"/>
                </a:lnTo>
                <a:lnTo>
                  <a:pt x="473193" y="259083"/>
                </a:lnTo>
                <a:lnTo>
                  <a:pt x="472715" y="259083"/>
                </a:lnTo>
                <a:lnTo>
                  <a:pt x="472238" y="259083"/>
                </a:lnTo>
                <a:lnTo>
                  <a:pt x="471761" y="259083"/>
                </a:lnTo>
                <a:lnTo>
                  <a:pt x="471283" y="259083"/>
                </a:lnTo>
                <a:lnTo>
                  <a:pt x="470806" y="259083"/>
                </a:lnTo>
                <a:lnTo>
                  <a:pt x="470329" y="259083"/>
                </a:lnTo>
                <a:lnTo>
                  <a:pt x="469851" y="259083"/>
                </a:lnTo>
                <a:lnTo>
                  <a:pt x="469374" y="259083"/>
                </a:lnTo>
                <a:lnTo>
                  <a:pt x="468897" y="259083"/>
                </a:lnTo>
                <a:lnTo>
                  <a:pt x="468420" y="259083"/>
                </a:lnTo>
                <a:lnTo>
                  <a:pt x="467942" y="259083"/>
                </a:lnTo>
                <a:lnTo>
                  <a:pt x="467465" y="259083"/>
                </a:lnTo>
                <a:lnTo>
                  <a:pt x="466988" y="259083"/>
                </a:lnTo>
                <a:lnTo>
                  <a:pt x="466510" y="259083"/>
                </a:lnTo>
                <a:lnTo>
                  <a:pt x="466033" y="259083"/>
                </a:lnTo>
                <a:lnTo>
                  <a:pt x="465556" y="259083"/>
                </a:lnTo>
                <a:lnTo>
                  <a:pt x="465079" y="259083"/>
                </a:lnTo>
                <a:lnTo>
                  <a:pt x="464601" y="259083"/>
                </a:lnTo>
                <a:lnTo>
                  <a:pt x="464124" y="259083"/>
                </a:lnTo>
                <a:lnTo>
                  <a:pt x="463647" y="259083"/>
                </a:lnTo>
                <a:lnTo>
                  <a:pt x="463169" y="259083"/>
                </a:lnTo>
                <a:lnTo>
                  <a:pt x="462692" y="259083"/>
                </a:lnTo>
                <a:lnTo>
                  <a:pt x="462215" y="259083"/>
                </a:lnTo>
                <a:lnTo>
                  <a:pt x="461737" y="259083"/>
                </a:lnTo>
                <a:lnTo>
                  <a:pt x="461260" y="259083"/>
                </a:lnTo>
                <a:lnTo>
                  <a:pt x="460783" y="259083"/>
                </a:lnTo>
                <a:lnTo>
                  <a:pt x="460306" y="259083"/>
                </a:lnTo>
                <a:lnTo>
                  <a:pt x="459828" y="259083"/>
                </a:lnTo>
                <a:lnTo>
                  <a:pt x="459351" y="259083"/>
                </a:lnTo>
                <a:lnTo>
                  <a:pt x="458874" y="259083"/>
                </a:lnTo>
                <a:lnTo>
                  <a:pt x="458396" y="259083"/>
                </a:lnTo>
                <a:lnTo>
                  <a:pt x="457919" y="259083"/>
                </a:lnTo>
                <a:lnTo>
                  <a:pt x="457442" y="259083"/>
                </a:lnTo>
                <a:lnTo>
                  <a:pt x="456964" y="259083"/>
                </a:lnTo>
                <a:lnTo>
                  <a:pt x="456487" y="259083"/>
                </a:lnTo>
                <a:lnTo>
                  <a:pt x="456010" y="259083"/>
                </a:lnTo>
                <a:lnTo>
                  <a:pt x="455533" y="259083"/>
                </a:lnTo>
                <a:lnTo>
                  <a:pt x="455055" y="259083"/>
                </a:lnTo>
                <a:lnTo>
                  <a:pt x="454578" y="259083"/>
                </a:lnTo>
                <a:lnTo>
                  <a:pt x="454101" y="259083"/>
                </a:lnTo>
                <a:lnTo>
                  <a:pt x="453623" y="259083"/>
                </a:lnTo>
                <a:lnTo>
                  <a:pt x="453146" y="259083"/>
                </a:lnTo>
                <a:lnTo>
                  <a:pt x="452669" y="259083"/>
                </a:lnTo>
                <a:lnTo>
                  <a:pt x="452191" y="259083"/>
                </a:lnTo>
                <a:lnTo>
                  <a:pt x="451714" y="259083"/>
                </a:lnTo>
                <a:lnTo>
                  <a:pt x="451237" y="259083"/>
                </a:lnTo>
                <a:lnTo>
                  <a:pt x="450760" y="259083"/>
                </a:lnTo>
                <a:lnTo>
                  <a:pt x="450282" y="259083"/>
                </a:lnTo>
                <a:lnTo>
                  <a:pt x="449805" y="259083"/>
                </a:lnTo>
                <a:lnTo>
                  <a:pt x="449328" y="259083"/>
                </a:lnTo>
                <a:lnTo>
                  <a:pt x="448850" y="259083"/>
                </a:lnTo>
                <a:lnTo>
                  <a:pt x="448373" y="259083"/>
                </a:lnTo>
                <a:lnTo>
                  <a:pt x="447896" y="259083"/>
                </a:lnTo>
                <a:lnTo>
                  <a:pt x="447418" y="259083"/>
                </a:lnTo>
                <a:lnTo>
                  <a:pt x="446941" y="259083"/>
                </a:lnTo>
                <a:lnTo>
                  <a:pt x="446464" y="259083"/>
                </a:lnTo>
                <a:lnTo>
                  <a:pt x="445987" y="259083"/>
                </a:lnTo>
                <a:lnTo>
                  <a:pt x="445509" y="259083"/>
                </a:lnTo>
                <a:lnTo>
                  <a:pt x="445032" y="259083"/>
                </a:lnTo>
                <a:lnTo>
                  <a:pt x="444555" y="259083"/>
                </a:lnTo>
                <a:lnTo>
                  <a:pt x="444077" y="259083"/>
                </a:lnTo>
                <a:lnTo>
                  <a:pt x="443600" y="259083"/>
                </a:lnTo>
                <a:lnTo>
                  <a:pt x="443123" y="259083"/>
                </a:lnTo>
                <a:lnTo>
                  <a:pt x="442646" y="259083"/>
                </a:lnTo>
                <a:lnTo>
                  <a:pt x="442168" y="259083"/>
                </a:lnTo>
                <a:lnTo>
                  <a:pt x="441691" y="259083"/>
                </a:lnTo>
                <a:lnTo>
                  <a:pt x="441214" y="259083"/>
                </a:lnTo>
                <a:lnTo>
                  <a:pt x="440736" y="259083"/>
                </a:lnTo>
                <a:lnTo>
                  <a:pt x="440259" y="259083"/>
                </a:lnTo>
                <a:lnTo>
                  <a:pt x="439782" y="259083"/>
                </a:lnTo>
                <a:lnTo>
                  <a:pt x="439304" y="259083"/>
                </a:lnTo>
                <a:lnTo>
                  <a:pt x="438827" y="259083"/>
                </a:lnTo>
                <a:lnTo>
                  <a:pt x="438350" y="259083"/>
                </a:lnTo>
                <a:lnTo>
                  <a:pt x="437873" y="259083"/>
                </a:lnTo>
                <a:lnTo>
                  <a:pt x="437395" y="259083"/>
                </a:lnTo>
                <a:lnTo>
                  <a:pt x="436918" y="259083"/>
                </a:lnTo>
                <a:lnTo>
                  <a:pt x="436441" y="259083"/>
                </a:lnTo>
                <a:lnTo>
                  <a:pt x="435963" y="259083"/>
                </a:lnTo>
                <a:lnTo>
                  <a:pt x="435486" y="259083"/>
                </a:lnTo>
                <a:lnTo>
                  <a:pt x="435009" y="259083"/>
                </a:lnTo>
                <a:lnTo>
                  <a:pt x="434531" y="259083"/>
                </a:lnTo>
                <a:lnTo>
                  <a:pt x="434054" y="259083"/>
                </a:lnTo>
                <a:lnTo>
                  <a:pt x="433577" y="259083"/>
                </a:lnTo>
                <a:lnTo>
                  <a:pt x="433100" y="259083"/>
                </a:lnTo>
                <a:lnTo>
                  <a:pt x="432622" y="259083"/>
                </a:lnTo>
                <a:lnTo>
                  <a:pt x="432145" y="259083"/>
                </a:lnTo>
                <a:lnTo>
                  <a:pt x="431668" y="259083"/>
                </a:lnTo>
                <a:lnTo>
                  <a:pt x="431190" y="259083"/>
                </a:lnTo>
                <a:lnTo>
                  <a:pt x="430713" y="259083"/>
                </a:lnTo>
                <a:lnTo>
                  <a:pt x="430236" y="259083"/>
                </a:lnTo>
                <a:lnTo>
                  <a:pt x="429758" y="259083"/>
                </a:lnTo>
                <a:lnTo>
                  <a:pt x="429281" y="259083"/>
                </a:lnTo>
                <a:lnTo>
                  <a:pt x="428804" y="259083"/>
                </a:lnTo>
                <a:lnTo>
                  <a:pt x="428327" y="259083"/>
                </a:lnTo>
                <a:lnTo>
                  <a:pt x="427849" y="259083"/>
                </a:lnTo>
                <a:lnTo>
                  <a:pt x="427372" y="259083"/>
                </a:lnTo>
                <a:lnTo>
                  <a:pt x="426895" y="259083"/>
                </a:lnTo>
                <a:lnTo>
                  <a:pt x="426417" y="259083"/>
                </a:lnTo>
                <a:lnTo>
                  <a:pt x="425940" y="259083"/>
                </a:lnTo>
                <a:lnTo>
                  <a:pt x="425463" y="259083"/>
                </a:lnTo>
                <a:lnTo>
                  <a:pt x="424985" y="259083"/>
                </a:lnTo>
                <a:lnTo>
                  <a:pt x="424508" y="259083"/>
                </a:lnTo>
                <a:lnTo>
                  <a:pt x="424031" y="259083"/>
                </a:lnTo>
                <a:lnTo>
                  <a:pt x="423554" y="259083"/>
                </a:lnTo>
                <a:lnTo>
                  <a:pt x="423076" y="259083"/>
                </a:lnTo>
                <a:lnTo>
                  <a:pt x="422599" y="259083"/>
                </a:lnTo>
                <a:lnTo>
                  <a:pt x="422122" y="259083"/>
                </a:lnTo>
                <a:lnTo>
                  <a:pt x="421644" y="259083"/>
                </a:lnTo>
                <a:lnTo>
                  <a:pt x="421167" y="259083"/>
                </a:lnTo>
                <a:lnTo>
                  <a:pt x="420690" y="259083"/>
                </a:lnTo>
                <a:lnTo>
                  <a:pt x="420213" y="259083"/>
                </a:lnTo>
                <a:lnTo>
                  <a:pt x="419735" y="259083"/>
                </a:lnTo>
                <a:lnTo>
                  <a:pt x="419258" y="259083"/>
                </a:lnTo>
                <a:lnTo>
                  <a:pt x="418781" y="259083"/>
                </a:lnTo>
                <a:lnTo>
                  <a:pt x="418303" y="259083"/>
                </a:lnTo>
                <a:lnTo>
                  <a:pt x="417826" y="259083"/>
                </a:lnTo>
                <a:lnTo>
                  <a:pt x="417349" y="259083"/>
                </a:lnTo>
                <a:lnTo>
                  <a:pt x="416871" y="259083"/>
                </a:lnTo>
                <a:lnTo>
                  <a:pt x="416394" y="259083"/>
                </a:lnTo>
                <a:lnTo>
                  <a:pt x="415917" y="259083"/>
                </a:lnTo>
                <a:lnTo>
                  <a:pt x="415440" y="259083"/>
                </a:lnTo>
                <a:lnTo>
                  <a:pt x="414962" y="259083"/>
                </a:lnTo>
                <a:lnTo>
                  <a:pt x="414485" y="259083"/>
                </a:lnTo>
                <a:lnTo>
                  <a:pt x="414008" y="259083"/>
                </a:lnTo>
                <a:lnTo>
                  <a:pt x="413530" y="259083"/>
                </a:lnTo>
                <a:lnTo>
                  <a:pt x="413053" y="259083"/>
                </a:lnTo>
                <a:lnTo>
                  <a:pt x="412576" y="259083"/>
                </a:lnTo>
                <a:lnTo>
                  <a:pt x="412098" y="259083"/>
                </a:lnTo>
                <a:lnTo>
                  <a:pt x="411621" y="259083"/>
                </a:lnTo>
                <a:lnTo>
                  <a:pt x="411144" y="259083"/>
                </a:lnTo>
                <a:lnTo>
                  <a:pt x="410667" y="259083"/>
                </a:lnTo>
                <a:lnTo>
                  <a:pt x="410189" y="259083"/>
                </a:lnTo>
                <a:lnTo>
                  <a:pt x="409712" y="259083"/>
                </a:lnTo>
                <a:lnTo>
                  <a:pt x="409235" y="259083"/>
                </a:lnTo>
                <a:lnTo>
                  <a:pt x="408757" y="259083"/>
                </a:lnTo>
                <a:lnTo>
                  <a:pt x="408280" y="259083"/>
                </a:lnTo>
                <a:lnTo>
                  <a:pt x="407803" y="259083"/>
                </a:lnTo>
                <a:lnTo>
                  <a:pt x="407325" y="259083"/>
                </a:lnTo>
                <a:lnTo>
                  <a:pt x="406848" y="259083"/>
                </a:lnTo>
                <a:lnTo>
                  <a:pt x="406371" y="259083"/>
                </a:lnTo>
                <a:lnTo>
                  <a:pt x="405894" y="259083"/>
                </a:lnTo>
                <a:lnTo>
                  <a:pt x="405416" y="259083"/>
                </a:lnTo>
                <a:lnTo>
                  <a:pt x="404939" y="259083"/>
                </a:lnTo>
                <a:lnTo>
                  <a:pt x="404462" y="259083"/>
                </a:lnTo>
                <a:lnTo>
                  <a:pt x="403984" y="259083"/>
                </a:lnTo>
                <a:lnTo>
                  <a:pt x="403507" y="259083"/>
                </a:lnTo>
                <a:lnTo>
                  <a:pt x="403030" y="259083"/>
                </a:lnTo>
                <a:lnTo>
                  <a:pt x="402553" y="259083"/>
                </a:lnTo>
                <a:lnTo>
                  <a:pt x="402075" y="259083"/>
                </a:lnTo>
                <a:lnTo>
                  <a:pt x="401598" y="259083"/>
                </a:lnTo>
                <a:lnTo>
                  <a:pt x="401121" y="259083"/>
                </a:lnTo>
                <a:lnTo>
                  <a:pt x="400643" y="259083"/>
                </a:lnTo>
                <a:lnTo>
                  <a:pt x="400166" y="259083"/>
                </a:lnTo>
                <a:lnTo>
                  <a:pt x="399689" y="259083"/>
                </a:lnTo>
                <a:lnTo>
                  <a:pt x="399211" y="259083"/>
                </a:lnTo>
                <a:lnTo>
                  <a:pt x="398734" y="259083"/>
                </a:lnTo>
                <a:lnTo>
                  <a:pt x="398257" y="259083"/>
                </a:lnTo>
                <a:lnTo>
                  <a:pt x="397780" y="259083"/>
                </a:lnTo>
                <a:lnTo>
                  <a:pt x="397302" y="259083"/>
                </a:lnTo>
                <a:lnTo>
                  <a:pt x="396825" y="259083"/>
                </a:lnTo>
                <a:lnTo>
                  <a:pt x="396348" y="259083"/>
                </a:lnTo>
                <a:lnTo>
                  <a:pt x="395870" y="259083"/>
                </a:lnTo>
                <a:lnTo>
                  <a:pt x="395393" y="259083"/>
                </a:lnTo>
                <a:lnTo>
                  <a:pt x="394916" y="259083"/>
                </a:lnTo>
                <a:lnTo>
                  <a:pt x="394438" y="259083"/>
                </a:lnTo>
                <a:lnTo>
                  <a:pt x="393961" y="259083"/>
                </a:lnTo>
                <a:lnTo>
                  <a:pt x="393484" y="259083"/>
                </a:lnTo>
                <a:lnTo>
                  <a:pt x="393007" y="259083"/>
                </a:lnTo>
                <a:lnTo>
                  <a:pt x="392529" y="259083"/>
                </a:lnTo>
                <a:lnTo>
                  <a:pt x="392052" y="259083"/>
                </a:lnTo>
                <a:lnTo>
                  <a:pt x="391575" y="259083"/>
                </a:lnTo>
                <a:lnTo>
                  <a:pt x="391097" y="259083"/>
                </a:lnTo>
                <a:lnTo>
                  <a:pt x="390620" y="259083"/>
                </a:lnTo>
                <a:lnTo>
                  <a:pt x="390143" y="259083"/>
                </a:lnTo>
                <a:lnTo>
                  <a:pt x="389665" y="259083"/>
                </a:lnTo>
                <a:lnTo>
                  <a:pt x="389188" y="259083"/>
                </a:lnTo>
                <a:lnTo>
                  <a:pt x="388711" y="259083"/>
                </a:lnTo>
                <a:lnTo>
                  <a:pt x="388234" y="259083"/>
                </a:lnTo>
                <a:lnTo>
                  <a:pt x="387756" y="259083"/>
                </a:lnTo>
                <a:lnTo>
                  <a:pt x="387279" y="259083"/>
                </a:lnTo>
                <a:lnTo>
                  <a:pt x="386802" y="259083"/>
                </a:lnTo>
                <a:lnTo>
                  <a:pt x="386324" y="259083"/>
                </a:lnTo>
                <a:lnTo>
                  <a:pt x="385847" y="259083"/>
                </a:lnTo>
                <a:lnTo>
                  <a:pt x="385370" y="259083"/>
                </a:lnTo>
                <a:lnTo>
                  <a:pt x="384892" y="259083"/>
                </a:lnTo>
                <a:lnTo>
                  <a:pt x="384415" y="259083"/>
                </a:lnTo>
                <a:lnTo>
                  <a:pt x="383938" y="259083"/>
                </a:lnTo>
                <a:lnTo>
                  <a:pt x="383461" y="259083"/>
                </a:lnTo>
                <a:lnTo>
                  <a:pt x="382983" y="259083"/>
                </a:lnTo>
                <a:lnTo>
                  <a:pt x="382506" y="259083"/>
                </a:lnTo>
                <a:lnTo>
                  <a:pt x="382029" y="259083"/>
                </a:lnTo>
                <a:lnTo>
                  <a:pt x="381551" y="259083"/>
                </a:lnTo>
                <a:lnTo>
                  <a:pt x="381074" y="259083"/>
                </a:lnTo>
                <a:lnTo>
                  <a:pt x="380597" y="259083"/>
                </a:lnTo>
                <a:lnTo>
                  <a:pt x="380120" y="259083"/>
                </a:lnTo>
                <a:lnTo>
                  <a:pt x="379642" y="259083"/>
                </a:lnTo>
                <a:lnTo>
                  <a:pt x="379165" y="259083"/>
                </a:lnTo>
                <a:lnTo>
                  <a:pt x="378688" y="259083"/>
                </a:lnTo>
                <a:lnTo>
                  <a:pt x="378210" y="259083"/>
                </a:lnTo>
                <a:lnTo>
                  <a:pt x="377733" y="259083"/>
                </a:lnTo>
                <a:lnTo>
                  <a:pt x="377256" y="259083"/>
                </a:lnTo>
                <a:lnTo>
                  <a:pt x="376778" y="259083"/>
                </a:lnTo>
                <a:lnTo>
                  <a:pt x="376301" y="259083"/>
                </a:lnTo>
                <a:lnTo>
                  <a:pt x="375824" y="259083"/>
                </a:lnTo>
                <a:lnTo>
                  <a:pt x="375347" y="259083"/>
                </a:lnTo>
                <a:lnTo>
                  <a:pt x="374869" y="259083"/>
                </a:lnTo>
                <a:lnTo>
                  <a:pt x="374392" y="259083"/>
                </a:lnTo>
                <a:lnTo>
                  <a:pt x="373915" y="259083"/>
                </a:lnTo>
                <a:lnTo>
                  <a:pt x="373437" y="259083"/>
                </a:lnTo>
                <a:lnTo>
                  <a:pt x="372960" y="259083"/>
                </a:lnTo>
                <a:lnTo>
                  <a:pt x="372483" y="259083"/>
                </a:lnTo>
                <a:lnTo>
                  <a:pt x="372005" y="259083"/>
                </a:lnTo>
                <a:lnTo>
                  <a:pt x="371528" y="259083"/>
                </a:lnTo>
                <a:lnTo>
                  <a:pt x="371051" y="259083"/>
                </a:lnTo>
                <a:lnTo>
                  <a:pt x="370574" y="259083"/>
                </a:lnTo>
                <a:lnTo>
                  <a:pt x="370096" y="259083"/>
                </a:lnTo>
                <a:lnTo>
                  <a:pt x="369619" y="259083"/>
                </a:lnTo>
                <a:lnTo>
                  <a:pt x="369142" y="259083"/>
                </a:lnTo>
                <a:lnTo>
                  <a:pt x="368664" y="259083"/>
                </a:lnTo>
                <a:lnTo>
                  <a:pt x="368187" y="259083"/>
                </a:lnTo>
                <a:lnTo>
                  <a:pt x="367710" y="259083"/>
                </a:lnTo>
                <a:lnTo>
                  <a:pt x="367232" y="259083"/>
                </a:lnTo>
                <a:lnTo>
                  <a:pt x="366755" y="259083"/>
                </a:lnTo>
                <a:lnTo>
                  <a:pt x="366278" y="259083"/>
                </a:lnTo>
                <a:lnTo>
                  <a:pt x="365801" y="259083"/>
                </a:lnTo>
                <a:lnTo>
                  <a:pt x="365323" y="259083"/>
                </a:lnTo>
                <a:lnTo>
                  <a:pt x="364846" y="259083"/>
                </a:lnTo>
                <a:lnTo>
                  <a:pt x="364369" y="259083"/>
                </a:lnTo>
                <a:lnTo>
                  <a:pt x="363891" y="259083"/>
                </a:lnTo>
                <a:lnTo>
                  <a:pt x="363414" y="259083"/>
                </a:lnTo>
                <a:lnTo>
                  <a:pt x="362937" y="259083"/>
                </a:lnTo>
                <a:lnTo>
                  <a:pt x="362459" y="259083"/>
                </a:lnTo>
                <a:lnTo>
                  <a:pt x="361982" y="259083"/>
                </a:lnTo>
                <a:lnTo>
                  <a:pt x="361505" y="259083"/>
                </a:lnTo>
                <a:lnTo>
                  <a:pt x="361028" y="259083"/>
                </a:lnTo>
                <a:lnTo>
                  <a:pt x="360550" y="259083"/>
                </a:lnTo>
                <a:lnTo>
                  <a:pt x="360073" y="259083"/>
                </a:lnTo>
                <a:lnTo>
                  <a:pt x="359596" y="259083"/>
                </a:lnTo>
                <a:lnTo>
                  <a:pt x="359118" y="259083"/>
                </a:lnTo>
                <a:lnTo>
                  <a:pt x="358641" y="259083"/>
                </a:lnTo>
                <a:lnTo>
                  <a:pt x="358164" y="259083"/>
                </a:lnTo>
                <a:lnTo>
                  <a:pt x="357687" y="259083"/>
                </a:lnTo>
                <a:lnTo>
                  <a:pt x="357209" y="259083"/>
                </a:lnTo>
                <a:lnTo>
                  <a:pt x="356732" y="259083"/>
                </a:lnTo>
                <a:lnTo>
                  <a:pt x="356255" y="259083"/>
                </a:lnTo>
                <a:lnTo>
                  <a:pt x="355777" y="259083"/>
                </a:lnTo>
                <a:lnTo>
                  <a:pt x="355300" y="259083"/>
                </a:lnTo>
                <a:lnTo>
                  <a:pt x="354823" y="259083"/>
                </a:lnTo>
                <a:lnTo>
                  <a:pt x="354345" y="259083"/>
                </a:lnTo>
                <a:lnTo>
                  <a:pt x="353868" y="259083"/>
                </a:lnTo>
                <a:lnTo>
                  <a:pt x="353391" y="259083"/>
                </a:lnTo>
                <a:lnTo>
                  <a:pt x="352914" y="259083"/>
                </a:lnTo>
                <a:lnTo>
                  <a:pt x="352436" y="259083"/>
                </a:lnTo>
                <a:lnTo>
                  <a:pt x="351959" y="259083"/>
                </a:lnTo>
                <a:lnTo>
                  <a:pt x="351482" y="259083"/>
                </a:lnTo>
                <a:lnTo>
                  <a:pt x="351004" y="259083"/>
                </a:lnTo>
                <a:lnTo>
                  <a:pt x="350527" y="259083"/>
                </a:lnTo>
                <a:lnTo>
                  <a:pt x="350050" y="259083"/>
                </a:lnTo>
                <a:lnTo>
                  <a:pt x="349572" y="259083"/>
                </a:lnTo>
                <a:lnTo>
                  <a:pt x="349095" y="259083"/>
                </a:lnTo>
                <a:lnTo>
                  <a:pt x="348618" y="259083"/>
                </a:lnTo>
                <a:lnTo>
                  <a:pt x="348141" y="259083"/>
                </a:lnTo>
                <a:lnTo>
                  <a:pt x="347663" y="259083"/>
                </a:lnTo>
                <a:lnTo>
                  <a:pt x="347186" y="259083"/>
                </a:lnTo>
                <a:lnTo>
                  <a:pt x="346709" y="259083"/>
                </a:lnTo>
                <a:lnTo>
                  <a:pt x="346231" y="259083"/>
                </a:lnTo>
                <a:lnTo>
                  <a:pt x="345754" y="259083"/>
                </a:lnTo>
                <a:lnTo>
                  <a:pt x="345277" y="259083"/>
                </a:lnTo>
                <a:lnTo>
                  <a:pt x="344799" y="259083"/>
                </a:lnTo>
                <a:lnTo>
                  <a:pt x="344322" y="259083"/>
                </a:lnTo>
                <a:lnTo>
                  <a:pt x="343845" y="259083"/>
                </a:lnTo>
                <a:lnTo>
                  <a:pt x="343368" y="259083"/>
                </a:lnTo>
                <a:lnTo>
                  <a:pt x="342890" y="259083"/>
                </a:lnTo>
                <a:lnTo>
                  <a:pt x="342413" y="259083"/>
                </a:lnTo>
                <a:lnTo>
                  <a:pt x="341936" y="259083"/>
                </a:lnTo>
                <a:lnTo>
                  <a:pt x="341458" y="259083"/>
                </a:lnTo>
                <a:lnTo>
                  <a:pt x="340981" y="259083"/>
                </a:lnTo>
                <a:lnTo>
                  <a:pt x="340504" y="259083"/>
                </a:lnTo>
                <a:lnTo>
                  <a:pt x="340026" y="259083"/>
                </a:lnTo>
                <a:lnTo>
                  <a:pt x="339549" y="259083"/>
                </a:lnTo>
                <a:lnTo>
                  <a:pt x="339072" y="259083"/>
                </a:lnTo>
                <a:lnTo>
                  <a:pt x="338595" y="259083"/>
                </a:lnTo>
                <a:lnTo>
                  <a:pt x="338117" y="259083"/>
                </a:lnTo>
                <a:lnTo>
                  <a:pt x="337640" y="259083"/>
                </a:lnTo>
                <a:lnTo>
                  <a:pt x="337163" y="259083"/>
                </a:lnTo>
                <a:lnTo>
                  <a:pt x="336685" y="259083"/>
                </a:lnTo>
                <a:lnTo>
                  <a:pt x="336208" y="259083"/>
                </a:lnTo>
                <a:lnTo>
                  <a:pt x="335731" y="259083"/>
                </a:lnTo>
                <a:lnTo>
                  <a:pt x="335254" y="259083"/>
                </a:lnTo>
                <a:lnTo>
                  <a:pt x="334776" y="259083"/>
                </a:lnTo>
                <a:lnTo>
                  <a:pt x="334299" y="259083"/>
                </a:lnTo>
                <a:lnTo>
                  <a:pt x="333822" y="259083"/>
                </a:lnTo>
                <a:lnTo>
                  <a:pt x="333344" y="259083"/>
                </a:lnTo>
                <a:lnTo>
                  <a:pt x="332867" y="259083"/>
                </a:lnTo>
                <a:lnTo>
                  <a:pt x="332390" y="259083"/>
                </a:lnTo>
                <a:lnTo>
                  <a:pt x="331912" y="259083"/>
                </a:lnTo>
                <a:lnTo>
                  <a:pt x="331435" y="259083"/>
                </a:lnTo>
                <a:lnTo>
                  <a:pt x="330958" y="259083"/>
                </a:lnTo>
                <a:lnTo>
                  <a:pt x="330481" y="259083"/>
                </a:lnTo>
                <a:lnTo>
                  <a:pt x="330003" y="259083"/>
                </a:lnTo>
                <a:lnTo>
                  <a:pt x="329526" y="259083"/>
                </a:lnTo>
                <a:lnTo>
                  <a:pt x="329049" y="259083"/>
                </a:lnTo>
                <a:lnTo>
                  <a:pt x="328571" y="259083"/>
                </a:lnTo>
                <a:lnTo>
                  <a:pt x="328094" y="259083"/>
                </a:lnTo>
                <a:lnTo>
                  <a:pt x="327617" y="259083"/>
                </a:lnTo>
                <a:lnTo>
                  <a:pt x="327139" y="259083"/>
                </a:lnTo>
                <a:lnTo>
                  <a:pt x="326662" y="259083"/>
                </a:lnTo>
                <a:lnTo>
                  <a:pt x="326185" y="259083"/>
                </a:lnTo>
                <a:lnTo>
                  <a:pt x="325708" y="259083"/>
                </a:lnTo>
                <a:lnTo>
                  <a:pt x="325230" y="259083"/>
                </a:lnTo>
                <a:lnTo>
                  <a:pt x="324753" y="259083"/>
                </a:lnTo>
                <a:lnTo>
                  <a:pt x="324276" y="259083"/>
                </a:lnTo>
                <a:lnTo>
                  <a:pt x="323798" y="259083"/>
                </a:lnTo>
                <a:lnTo>
                  <a:pt x="323321" y="259083"/>
                </a:lnTo>
                <a:lnTo>
                  <a:pt x="322844" y="259083"/>
                </a:lnTo>
                <a:lnTo>
                  <a:pt x="322366" y="259083"/>
                </a:lnTo>
                <a:lnTo>
                  <a:pt x="321889" y="259083"/>
                </a:lnTo>
                <a:lnTo>
                  <a:pt x="321412" y="259083"/>
                </a:lnTo>
                <a:lnTo>
                  <a:pt x="320935" y="259083"/>
                </a:lnTo>
                <a:lnTo>
                  <a:pt x="320457" y="259083"/>
                </a:lnTo>
                <a:lnTo>
                  <a:pt x="319980" y="259083"/>
                </a:lnTo>
                <a:lnTo>
                  <a:pt x="319503" y="259083"/>
                </a:lnTo>
                <a:lnTo>
                  <a:pt x="319025" y="259083"/>
                </a:lnTo>
                <a:lnTo>
                  <a:pt x="318548" y="259083"/>
                </a:lnTo>
                <a:lnTo>
                  <a:pt x="318071" y="259083"/>
                </a:lnTo>
                <a:lnTo>
                  <a:pt x="317594" y="259083"/>
                </a:lnTo>
                <a:lnTo>
                  <a:pt x="317116" y="259083"/>
                </a:lnTo>
                <a:lnTo>
                  <a:pt x="316639" y="259083"/>
                </a:lnTo>
                <a:lnTo>
                  <a:pt x="316162" y="259083"/>
                </a:lnTo>
                <a:lnTo>
                  <a:pt x="315684" y="259083"/>
                </a:lnTo>
                <a:lnTo>
                  <a:pt x="315207" y="259083"/>
                </a:lnTo>
                <a:lnTo>
                  <a:pt x="314730" y="259083"/>
                </a:lnTo>
                <a:lnTo>
                  <a:pt x="314252" y="259083"/>
                </a:lnTo>
                <a:lnTo>
                  <a:pt x="313775" y="259083"/>
                </a:lnTo>
                <a:lnTo>
                  <a:pt x="313298" y="259083"/>
                </a:lnTo>
                <a:lnTo>
                  <a:pt x="312821" y="259083"/>
                </a:lnTo>
                <a:lnTo>
                  <a:pt x="312343" y="259083"/>
                </a:lnTo>
                <a:lnTo>
                  <a:pt x="311866" y="259083"/>
                </a:lnTo>
                <a:lnTo>
                  <a:pt x="311389" y="259083"/>
                </a:lnTo>
                <a:lnTo>
                  <a:pt x="310911" y="259083"/>
                </a:lnTo>
                <a:lnTo>
                  <a:pt x="310434" y="259083"/>
                </a:lnTo>
                <a:lnTo>
                  <a:pt x="309957" y="259083"/>
                </a:lnTo>
                <a:lnTo>
                  <a:pt x="309479" y="259083"/>
                </a:lnTo>
                <a:lnTo>
                  <a:pt x="309002" y="259083"/>
                </a:lnTo>
                <a:lnTo>
                  <a:pt x="308525" y="259083"/>
                </a:lnTo>
                <a:lnTo>
                  <a:pt x="308048" y="259083"/>
                </a:lnTo>
                <a:lnTo>
                  <a:pt x="307570" y="259083"/>
                </a:lnTo>
                <a:lnTo>
                  <a:pt x="307093" y="259083"/>
                </a:lnTo>
                <a:lnTo>
                  <a:pt x="306616" y="259083"/>
                </a:lnTo>
                <a:lnTo>
                  <a:pt x="306138" y="259083"/>
                </a:lnTo>
                <a:lnTo>
                  <a:pt x="305661" y="259083"/>
                </a:lnTo>
                <a:lnTo>
                  <a:pt x="305184" y="259083"/>
                </a:lnTo>
                <a:lnTo>
                  <a:pt x="304706" y="259083"/>
                </a:lnTo>
                <a:lnTo>
                  <a:pt x="304229" y="259083"/>
                </a:lnTo>
                <a:lnTo>
                  <a:pt x="303752" y="259083"/>
                </a:lnTo>
                <a:lnTo>
                  <a:pt x="303275" y="259083"/>
                </a:lnTo>
                <a:lnTo>
                  <a:pt x="302797" y="259083"/>
                </a:lnTo>
                <a:lnTo>
                  <a:pt x="302320" y="259083"/>
                </a:lnTo>
                <a:lnTo>
                  <a:pt x="301843" y="259083"/>
                </a:lnTo>
                <a:lnTo>
                  <a:pt x="301365" y="259083"/>
                </a:lnTo>
                <a:lnTo>
                  <a:pt x="300888" y="259083"/>
                </a:lnTo>
                <a:lnTo>
                  <a:pt x="300411" y="259083"/>
                </a:lnTo>
                <a:lnTo>
                  <a:pt x="299933" y="259083"/>
                </a:lnTo>
                <a:lnTo>
                  <a:pt x="299456" y="259083"/>
                </a:lnTo>
                <a:lnTo>
                  <a:pt x="298979" y="259083"/>
                </a:lnTo>
                <a:lnTo>
                  <a:pt x="298502" y="259083"/>
                </a:lnTo>
                <a:lnTo>
                  <a:pt x="298024" y="259083"/>
                </a:lnTo>
                <a:lnTo>
                  <a:pt x="297547" y="259083"/>
                </a:lnTo>
                <a:lnTo>
                  <a:pt x="297070" y="259083"/>
                </a:lnTo>
                <a:lnTo>
                  <a:pt x="296592" y="259083"/>
                </a:lnTo>
                <a:lnTo>
                  <a:pt x="296115" y="259083"/>
                </a:lnTo>
                <a:lnTo>
                  <a:pt x="295638" y="259083"/>
                </a:lnTo>
                <a:lnTo>
                  <a:pt x="295161" y="259083"/>
                </a:lnTo>
                <a:lnTo>
                  <a:pt x="294683" y="259083"/>
                </a:lnTo>
                <a:lnTo>
                  <a:pt x="294206" y="259083"/>
                </a:lnTo>
                <a:lnTo>
                  <a:pt x="293729" y="259083"/>
                </a:lnTo>
                <a:lnTo>
                  <a:pt x="293251" y="259083"/>
                </a:lnTo>
                <a:lnTo>
                  <a:pt x="292774" y="259083"/>
                </a:lnTo>
                <a:lnTo>
                  <a:pt x="292297" y="259083"/>
                </a:lnTo>
                <a:lnTo>
                  <a:pt x="291819" y="259083"/>
                </a:lnTo>
                <a:lnTo>
                  <a:pt x="291342" y="259083"/>
                </a:lnTo>
                <a:lnTo>
                  <a:pt x="290865" y="259083"/>
                </a:lnTo>
                <a:lnTo>
                  <a:pt x="290388" y="259083"/>
                </a:lnTo>
                <a:lnTo>
                  <a:pt x="289910" y="259083"/>
                </a:lnTo>
                <a:lnTo>
                  <a:pt x="289433" y="259083"/>
                </a:lnTo>
                <a:lnTo>
                  <a:pt x="288956" y="259083"/>
                </a:lnTo>
                <a:lnTo>
                  <a:pt x="288478" y="259083"/>
                </a:lnTo>
                <a:lnTo>
                  <a:pt x="288001" y="259083"/>
                </a:lnTo>
                <a:lnTo>
                  <a:pt x="287524" y="259083"/>
                </a:lnTo>
                <a:lnTo>
                  <a:pt x="287046" y="259083"/>
                </a:lnTo>
                <a:lnTo>
                  <a:pt x="286569" y="259083"/>
                </a:lnTo>
                <a:lnTo>
                  <a:pt x="286092" y="259083"/>
                </a:lnTo>
                <a:lnTo>
                  <a:pt x="285615" y="259083"/>
                </a:lnTo>
                <a:lnTo>
                  <a:pt x="285137" y="259083"/>
                </a:lnTo>
                <a:lnTo>
                  <a:pt x="284660" y="259083"/>
                </a:lnTo>
                <a:lnTo>
                  <a:pt x="284183" y="259083"/>
                </a:lnTo>
                <a:lnTo>
                  <a:pt x="283705" y="259083"/>
                </a:lnTo>
                <a:lnTo>
                  <a:pt x="283228" y="259083"/>
                </a:lnTo>
                <a:lnTo>
                  <a:pt x="282751" y="259083"/>
                </a:lnTo>
                <a:lnTo>
                  <a:pt x="282273" y="259083"/>
                </a:lnTo>
                <a:lnTo>
                  <a:pt x="281796" y="259083"/>
                </a:lnTo>
                <a:lnTo>
                  <a:pt x="281319" y="259083"/>
                </a:lnTo>
                <a:lnTo>
                  <a:pt x="280842" y="259083"/>
                </a:lnTo>
                <a:lnTo>
                  <a:pt x="280364" y="259083"/>
                </a:lnTo>
                <a:lnTo>
                  <a:pt x="279887" y="259083"/>
                </a:lnTo>
                <a:lnTo>
                  <a:pt x="279410" y="259083"/>
                </a:lnTo>
                <a:lnTo>
                  <a:pt x="278932" y="259083"/>
                </a:lnTo>
                <a:lnTo>
                  <a:pt x="278455" y="259083"/>
                </a:lnTo>
                <a:lnTo>
                  <a:pt x="277978" y="259083"/>
                </a:lnTo>
                <a:lnTo>
                  <a:pt x="277500" y="259083"/>
                </a:lnTo>
                <a:lnTo>
                  <a:pt x="277023" y="259083"/>
                </a:lnTo>
                <a:lnTo>
                  <a:pt x="276546" y="259083"/>
                </a:lnTo>
                <a:lnTo>
                  <a:pt x="276069" y="259083"/>
                </a:lnTo>
                <a:lnTo>
                  <a:pt x="275591" y="259083"/>
                </a:lnTo>
                <a:lnTo>
                  <a:pt x="275114" y="259083"/>
                </a:lnTo>
                <a:lnTo>
                  <a:pt x="274637" y="259083"/>
                </a:lnTo>
                <a:lnTo>
                  <a:pt x="274159" y="259083"/>
                </a:lnTo>
                <a:lnTo>
                  <a:pt x="273682" y="259083"/>
                </a:lnTo>
                <a:lnTo>
                  <a:pt x="273205" y="259083"/>
                </a:lnTo>
                <a:lnTo>
                  <a:pt x="272728" y="259083"/>
                </a:lnTo>
                <a:lnTo>
                  <a:pt x="272250" y="259083"/>
                </a:lnTo>
                <a:lnTo>
                  <a:pt x="271773" y="259083"/>
                </a:lnTo>
                <a:lnTo>
                  <a:pt x="271296" y="259083"/>
                </a:lnTo>
                <a:lnTo>
                  <a:pt x="270818" y="259083"/>
                </a:lnTo>
                <a:lnTo>
                  <a:pt x="270341" y="259083"/>
                </a:lnTo>
                <a:lnTo>
                  <a:pt x="269864" y="259083"/>
                </a:lnTo>
                <a:lnTo>
                  <a:pt x="269386" y="259083"/>
                </a:lnTo>
                <a:lnTo>
                  <a:pt x="268909" y="259083"/>
                </a:lnTo>
                <a:lnTo>
                  <a:pt x="268432" y="259083"/>
                </a:lnTo>
                <a:lnTo>
                  <a:pt x="267955" y="259083"/>
                </a:lnTo>
                <a:lnTo>
                  <a:pt x="267477" y="259083"/>
                </a:lnTo>
                <a:lnTo>
                  <a:pt x="267000" y="259083"/>
                </a:lnTo>
                <a:lnTo>
                  <a:pt x="266523" y="259083"/>
                </a:lnTo>
                <a:lnTo>
                  <a:pt x="266045" y="259083"/>
                </a:lnTo>
                <a:lnTo>
                  <a:pt x="265475" y="259083"/>
                </a:lnTo>
                <a:lnTo>
                  <a:pt x="264904" y="259083"/>
                </a:lnTo>
                <a:lnTo>
                  <a:pt x="264334" y="259083"/>
                </a:lnTo>
                <a:lnTo>
                  <a:pt x="263763" y="259083"/>
                </a:lnTo>
                <a:lnTo>
                  <a:pt x="263193" y="259083"/>
                </a:lnTo>
                <a:lnTo>
                  <a:pt x="262622" y="259083"/>
                </a:lnTo>
                <a:lnTo>
                  <a:pt x="262052" y="259083"/>
                </a:lnTo>
                <a:lnTo>
                  <a:pt x="261481" y="259083"/>
                </a:lnTo>
                <a:lnTo>
                  <a:pt x="260910" y="259083"/>
                </a:lnTo>
                <a:lnTo>
                  <a:pt x="260340" y="259083"/>
                </a:lnTo>
                <a:lnTo>
                  <a:pt x="259769" y="259083"/>
                </a:lnTo>
                <a:lnTo>
                  <a:pt x="259199" y="259083"/>
                </a:lnTo>
                <a:lnTo>
                  <a:pt x="258628" y="259083"/>
                </a:lnTo>
                <a:lnTo>
                  <a:pt x="258058" y="259083"/>
                </a:lnTo>
                <a:lnTo>
                  <a:pt x="257487" y="259083"/>
                </a:lnTo>
                <a:lnTo>
                  <a:pt x="256917" y="259083"/>
                </a:lnTo>
                <a:lnTo>
                  <a:pt x="256346" y="259083"/>
                </a:lnTo>
                <a:lnTo>
                  <a:pt x="255775" y="259083"/>
                </a:lnTo>
                <a:lnTo>
                  <a:pt x="255205" y="259083"/>
                </a:lnTo>
                <a:lnTo>
                  <a:pt x="254634" y="259083"/>
                </a:lnTo>
                <a:cubicBezTo>
                  <a:pt x="229391" y="259083"/>
                  <a:pt x="208916" y="279561"/>
                  <a:pt x="208916" y="304802"/>
                </a:cubicBezTo>
                <a:lnTo>
                  <a:pt x="208916" y="350521"/>
                </a:lnTo>
                <a:cubicBezTo>
                  <a:pt x="208916" y="367380"/>
                  <a:pt x="195293" y="381001"/>
                  <a:pt x="178434" y="381001"/>
                </a:cubicBezTo>
                <a:cubicBezTo>
                  <a:pt x="161574" y="381001"/>
                  <a:pt x="147951" y="367380"/>
                  <a:pt x="147951" y="350521"/>
                </a:cubicBezTo>
                <a:lnTo>
                  <a:pt x="147951" y="76199"/>
                </a:lnTo>
                <a:cubicBezTo>
                  <a:pt x="147951" y="65339"/>
                  <a:pt x="145663" y="55055"/>
                  <a:pt x="141571" y="45719"/>
                </a:cubicBezTo>
                <a:lnTo>
                  <a:pt x="380553" y="45719"/>
                </a:lnTo>
                <a:cubicBezTo>
                  <a:pt x="397412" y="45719"/>
                  <a:pt x="411035" y="59340"/>
                  <a:pt x="411035" y="76199"/>
                </a:cubicBezTo>
                <a:lnTo>
                  <a:pt x="411035" y="228598"/>
                </a:lnTo>
                <a:lnTo>
                  <a:pt x="456753" y="228598"/>
                </a:lnTo>
                <a:lnTo>
                  <a:pt x="456753" y="76199"/>
                </a:lnTo>
                <a:cubicBezTo>
                  <a:pt x="456753" y="34099"/>
                  <a:pt x="422655" y="0"/>
                  <a:pt x="380553" y="0"/>
                </a:cubicBezTo>
                <a:lnTo>
                  <a:pt x="75750" y="0"/>
                </a:lnTo>
                <a:cubicBezTo>
                  <a:pt x="33648" y="0"/>
                  <a:pt x="-450" y="34099"/>
                  <a:pt x="-450" y="76199"/>
                </a:cubicBezTo>
                <a:lnTo>
                  <a:pt x="-450" y="121918"/>
                </a:lnTo>
                <a:cubicBezTo>
                  <a:pt x="-450" y="147159"/>
                  <a:pt x="20030" y="167637"/>
                  <a:pt x="45268" y="167637"/>
                </a:cubicBezTo>
                <a:lnTo>
                  <a:pt x="75750" y="167637"/>
                </a:lnTo>
                <a:lnTo>
                  <a:pt x="75750" y="121918"/>
                </a:lnTo>
                <a:lnTo>
                  <a:pt x="45268" y="121918"/>
                </a:lnTo>
                <a:lnTo>
                  <a:pt x="45718" y="76199"/>
                </a:lnTo>
                <a:moveTo>
                  <a:pt x="472439" y="381001"/>
                </a:moveTo>
                <a:lnTo>
                  <a:pt x="252698" y="381001"/>
                </a:lnTo>
                <a:cubicBezTo>
                  <a:pt x="256796" y="371669"/>
                  <a:pt x="259079" y="361381"/>
                  <a:pt x="259079" y="350521"/>
                </a:cubicBezTo>
                <a:lnTo>
                  <a:pt x="259079" y="304802"/>
                </a:lnTo>
                <a:lnTo>
                  <a:pt x="259079" y="304802"/>
                </a:lnTo>
                <a:lnTo>
                  <a:pt x="259649" y="304802"/>
                </a:lnTo>
                <a:lnTo>
                  <a:pt x="260220" y="304802"/>
                </a:lnTo>
                <a:lnTo>
                  <a:pt x="260790" y="304802"/>
                </a:lnTo>
                <a:lnTo>
                  <a:pt x="261361" y="304802"/>
                </a:lnTo>
                <a:lnTo>
                  <a:pt x="261932" y="304802"/>
                </a:lnTo>
                <a:lnTo>
                  <a:pt x="262502" y="304802"/>
                </a:lnTo>
                <a:lnTo>
                  <a:pt x="263073" y="304802"/>
                </a:lnTo>
                <a:lnTo>
                  <a:pt x="263643" y="304802"/>
                </a:lnTo>
                <a:lnTo>
                  <a:pt x="264214" y="304802"/>
                </a:lnTo>
                <a:lnTo>
                  <a:pt x="264784" y="304802"/>
                </a:lnTo>
                <a:lnTo>
                  <a:pt x="265355" y="304802"/>
                </a:lnTo>
                <a:lnTo>
                  <a:pt x="265925" y="304802"/>
                </a:lnTo>
                <a:lnTo>
                  <a:pt x="266496" y="304802"/>
                </a:lnTo>
                <a:lnTo>
                  <a:pt x="267067" y="304802"/>
                </a:lnTo>
                <a:lnTo>
                  <a:pt x="267637" y="304802"/>
                </a:lnTo>
                <a:lnTo>
                  <a:pt x="268208" y="304802"/>
                </a:lnTo>
                <a:lnTo>
                  <a:pt x="268778" y="304802"/>
                </a:lnTo>
                <a:lnTo>
                  <a:pt x="269349" y="304802"/>
                </a:lnTo>
                <a:lnTo>
                  <a:pt x="269919" y="304802"/>
                </a:lnTo>
                <a:lnTo>
                  <a:pt x="270490" y="304802"/>
                </a:lnTo>
                <a:lnTo>
                  <a:pt x="270967" y="304802"/>
                </a:lnTo>
                <a:lnTo>
                  <a:pt x="271444" y="304802"/>
                </a:lnTo>
                <a:lnTo>
                  <a:pt x="271922" y="304802"/>
                </a:lnTo>
                <a:lnTo>
                  <a:pt x="272399" y="304802"/>
                </a:lnTo>
                <a:lnTo>
                  <a:pt x="272876" y="304802"/>
                </a:lnTo>
                <a:lnTo>
                  <a:pt x="273354" y="304802"/>
                </a:lnTo>
                <a:lnTo>
                  <a:pt x="273831" y="304802"/>
                </a:lnTo>
                <a:lnTo>
                  <a:pt x="274308" y="304802"/>
                </a:lnTo>
                <a:lnTo>
                  <a:pt x="274785" y="304802"/>
                </a:lnTo>
                <a:lnTo>
                  <a:pt x="275263" y="304802"/>
                </a:lnTo>
                <a:lnTo>
                  <a:pt x="275740" y="304802"/>
                </a:lnTo>
                <a:lnTo>
                  <a:pt x="276217" y="304802"/>
                </a:lnTo>
                <a:lnTo>
                  <a:pt x="276695" y="304802"/>
                </a:lnTo>
                <a:lnTo>
                  <a:pt x="277172" y="304802"/>
                </a:lnTo>
                <a:lnTo>
                  <a:pt x="277649" y="304802"/>
                </a:lnTo>
                <a:lnTo>
                  <a:pt x="278127" y="304802"/>
                </a:lnTo>
                <a:lnTo>
                  <a:pt x="278604" y="304802"/>
                </a:lnTo>
                <a:lnTo>
                  <a:pt x="279081" y="304802"/>
                </a:lnTo>
                <a:lnTo>
                  <a:pt x="279558" y="304802"/>
                </a:lnTo>
                <a:lnTo>
                  <a:pt x="280036" y="304802"/>
                </a:lnTo>
                <a:lnTo>
                  <a:pt x="280513" y="304802"/>
                </a:lnTo>
                <a:lnTo>
                  <a:pt x="280990" y="304802"/>
                </a:lnTo>
                <a:lnTo>
                  <a:pt x="281468" y="304802"/>
                </a:lnTo>
                <a:lnTo>
                  <a:pt x="281945" y="304802"/>
                </a:lnTo>
                <a:lnTo>
                  <a:pt x="282422" y="304802"/>
                </a:lnTo>
                <a:lnTo>
                  <a:pt x="282900" y="304802"/>
                </a:lnTo>
                <a:lnTo>
                  <a:pt x="283377" y="304802"/>
                </a:lnTo>
                <a:lnTo>
                  <a:pt x="283854" y="304802"/>
                </a:lnTo>
                <a:lnTo>
                  <a:pt x="284331" y="304802"/>
                </a:lnTo>
                <a:lnTo>
                  <a:pt x="284809" y="304802"/>
                </a:lnTo>
                <a:lnTo>
                  <a:pt x="285286" y="304802"/>
                </a:lnTo>
                <a:lnTo>
                  <a:pt x="285763" y="304802"/>
                </a:lnTo>
                <a:lnTo>
                  <a:pt x="286241" y="304802"/>
                </a:lnTo>
                <a:lnTo>
                  <a:pt x="286718" y="304802"/>
                </a:lnTo>
                <a:lnTo>
                  <a:pt x="287195" y="304802"/>
                </a:lnTo>
                <a:lnTo>
                  <a:pt x="287673" y="304802"/>
                </a:lnTo>
                <a:lnTo>
                  <a:pt x="288150" y="304802"/>
                </a:lnTo>
                <a:lnTo>
                  <a:pt x="288627" y="304802"/>
                </a:lnTo>
                <a:lnTo>
                  <a:pt x="289104" y="304802"/>
                </a:lnTo>
                <a:lnTo>
                  <a:pt x="289582" y="304802"/>
                </a:lnTo>
                <a:lnTo>
                  <a:pt x="290059" y="304802"/>
                </a:lnTo>
                <a:lnTo>
                  <a:pt x="290536" y="304802"/>
                </a:lnTo>
                <a:lnTo>
                  <a:pt x="291014" y="304802"/>
                </a:lnTo>
                <a:lnTo>
                  <a:pt x="291491" y="304802"/>
                </a:lnTo>
                <a:lnTo>
                  <a:pt x="291968" y="304802"/>
                </a:lnTo>
                <a:lnTo>
                  <a:pt x="292446" y="304802"/>
                </a:lnTo>
                <a:lnTo>
                  <a:pt x="292923" y="304802"/>
                </a:lnTo>
                <a:lnTo>
                  <a:pt x="293400" y="304802"/>
                </a:lnTo>
                <a:lnTo>
                  <a:pt x="293877" y="304802"/>
                </a:lnTo>
                <a:lnTo>
                  <a:pt x="294355" y="304802"/>
                </a:lnTo>
                <a:lnTo>
                  <a:pt x="294832" y="304802"/>
                </a:lnTo>
                <a:lnTo>
                  <a:pt x="295309" y="304802"/>
                </a:lnTo>
                <a:lnTo>
                  <a:pt x="295787" y="304802"/>
                </a:lnTo>
                <a:lnTo>
                  <a:pt x="296264" y="304802"/>
                </a:lnTo>
                <a:lnTo>
                  <a:pt x="296741" y="304802"/>
                </a:lnTo>
                <a:lnTo>
                  <a:pt x="297218" y="304802"/>
                </a:lnTo>
                <a:lnTo>
                  <a:pt x="297696" y="304802"/>
                </a:lnTo>
                <a:lnTo>
                  <a:pt x="298173" y="304802"/>
                </a:lnTo>
                <a:lnTo>
                  <a:pt x="298650" y="304802"/>
                </a:lnTo>
                <a:lnTo>
                  <a:pt x="299128" y="304802"/>
                </a:lnTo>
                <a:lnTo>
                  <a:pt x="299605" y="304802"/>
                </a:lnTo>
                <a:lnTo>
                  <a:pt x="300082" y="304802"/>
                </a:lnTo>
                <a:lnTo>
                  <a:pt x="300560" y="304802"/>
                </a:lnTo>
                <a:lnTo>
                  <a:pt x="301037" y="304802"/>
                </a:lnTo>
                <a:lnTo>
                  <a:pt x="301514" y="304802"/>
                </a:lnTo>
                <a:lnTo>
                  <a:pt x="301991" y="304802"/>
                </a:lnTo>
                <a:lnTo>
                  <a:pt x="302469" y="304802"/>
                </a:lnTo>
                <a:lnTo>
                  <a:pt x="302946" y="304802"/>
                </a:lnTo>
                <a:lnTo>
                  <a:pt x="303423" y="304802"/>
                </a:lnTo>
                <a:lnTo>
                  <a:pt x="303901" y="304802"/>
                </a:lnTo>
                <a:lnTo>
                  <a:pt x="304378" y="304802"/>
                </a:lnTo>
                <a:lnTo>
                  <a:pt x="304855" y="304802"/>
                </a:lnTo>
                <a:lnTo>
                  <a:pt x="305333" y="304802"/>
                </a:lnTo>
                <a:lnTo>
                  <a:pt x="305810" y="304802"/>
                </a:lnTo>
                <a:lnTo>
                  <a:pt x="306287" y="304802"/>
                </a:lnTo>
                <a:lnTo>
                  <a:pt x="306764" y="304802"/>
                </a:lnTo>
                <a:lnTo>
                  <a:pt x="307242" y="304802"/>
                </a:lnTo>
                <a:lnTo>
                  <a:pt x="307719" y="304802"/>
                </a:lnTo>
                <a:lnTo>
                  <a:pt x="308196" y="304802"/>
                </a:lnTo>
                <a:lnTo>
                  <a:pt x="308674" y="304802"/>
                </a:lnTo>
                <a:lnTo>
                  <a:pt x="309151" y="304802"/>
                </a:lnTo>
                <a:lnTo>
                  <a:pt x="309628" y="304802"/>
                </a:lnTo>
                <a:lnTo>
                  <a:pt x="310106" y="304802"/>
                </a:lnTo>
                <a:lnTo>
                  <a:pt x="310583" y="304802"/>
                </a:lnTo>
                <a:lnTo>
                  <a:pt x="311060" y="304802"/>
                </a:lnTo>
                <a:lnTo>
                  <a:pt x="311537" y="304802"/>
                </a:lnTo>
                <a:lnTo>
                  <a:pt x="312015" y="304802"/>
                </a:lnTo>
                <a:lnTo>
                  <a:pt x="312492" y="304802"/>
                </a:lnTo>
                <a:lnTo>
                  <a:pt x="312969" y="304802"/>
                </a:lnTo>
                <a:lnTo>
                  <a:pt x="313447" y="304802"/>
                </a:lnTo>
                <a:lnTo>
                  <a:pt x="313924" y="304802"/>
                </a:lnTo>
                <a:lnTo>
                  <a:pt x="314401" y="304802"/>
                </a:lnTo>
                <a:lnTo>
                  <a:pt x="314878" y="304802"/>
                </a:lnTo>
                <a:lnTo>
                  <a:pt x="315356" y="304802"/>
                </a:lnTo>
                <a:lnTo>
                  <a:pt x="315833" y="304802"/>
                </a:lnTo>
                <a:lnTo>
                  <a:pt x="316310" y="304802"/>
                </a:lnTo>
                <a:lnTo>
                  <a:pt x="316788" y="304802"/>
                </a:lnTo>
                <a:lnTo>
                  <a:pt x="317265" y="304802"/>
                </a:lnTo>
                <a:lnTo>
                  <a:pt x="317742" y="304802"/>
                </a:lnTo>
                <a:lnTo>
                  <a:pt x="318220" y="304802"/>
                </a:lnTo>
                <a:lnTo>
                  <a:pt x="318697" y="304802"/>
                </a:lnTo>
                <a:lnTo>
                  <a:pt x="319174" y="304802"/>
                </a:lnTo>
                <a:lnTo>
                  <a:pt x="319651" y="304802"/>
                </a:lnTo>
                <a:lnTo>
                  <a:pt x="320129" y="304802"/>
                </a:lnTo>
                <a:lnTo>
                  <a:pt x="320606" y="304802"/>
                </a:lnTo>
                <a:lnTo>
                  <a:pt x="321083" y="304802"/>
                </a:lnTo>
                <a:lnTo>
                  <a:pt x="321561" y="304802"/>
                </a:lnTo>
                <a:lnTo>
                  <a:pt x="322038" y="304802"/>
                </a:lnTo>
                <a:lnTo>
                  <a:pt x="322515" y="304802"/>
                </a:lnTo>
                <a:lnTo>
                  <a:pt x="322993" y="304802"/>
                </a:lnTo>
                <a:lnTo>
                  <a:pt x="323470" y="304802"/>
                </a:lnTo>
                <a:lnTo>
                  <a:pt x="323947" y="304802"/>
                </a:lnTo>
                <a:lnTo>
                  <a:pt x="324424" y="304802"/>
                </a:lnTo>
                <a:lnTo>
                  <a:pt x="324902" y="304802"/>
                </a:lnTo>
                <a:lnTo>
                  <a:pt x="325379" y="304802"/>
                </a:lnTo>
                <a:lnTo>
                  <a:pt x="325856" y="304802"/>
                </a:lnTo>
                <a:lnTo>
                  <a:pt x="326334" y="304802"/>
                </a:lnTo>
                <a:lnTo>
                  <a:pt x="326811" y="304802"/>
                </a:lnTo>
                <a:lnTo>
                  <a:pt x="327288" y="304802"/>
                </a:lnTo>
                <a:lnTo>
                  <a:pt x="327766" y="304802"/>
                </a:lnTo>
                <a:lnTo>
                  <a:pt x="328243" y="304802"/>
                </a:lnTo>
                <a:lnTo>
                  <a:pt x="328720" y="304802"/>
                </a:lnTo>
                <a:lnTo>
                  <a:pt x="329197" y="304802"/>
                </a:lnTo>
                <a:lnTo>
                  <a:pt x="329675" y="304802"/>
                </a:lnTo>
                <a:lnTo>
                  <a:pt x="330152" y="304802"/>
                </a:lnTo>
                <a:lnTo>
                  <a:pt x="330629" y="304802"/>
                </a:lnTo>
                <a:lnTo>
                  <a:pt x="331107" y="304802"/>
                </a:lnTo>
                <a:lnTo>
                  <a:pt x="331584" y="304802"/>
                </a:lnTo>
                <a:lnTo>
                  <a:pt x="332061" y="304802"/>
                </a:lnTo>
                <a:lnTo>
                  <a:pt x="332539" y="304802"/>
                </a:lnTo>
                <a:lnTo>
                  <a:pt x="333016" y="304802"/>
                </a:lnTo>
                <a:lnTo>
                  <a:pt x="333493" y="304802"/>
                </a:lnTo>
                <a:lnTo>
                  <a:pt x="333970" y="304802"/>
                </a:lnTo>
                <a:lnTo>
                  <a:pt x="334448" y="304802"/>
                </a:lnTo>
                <a:lnTo>
                  <a:pt x="334925" y="304802"/>
                </a:lnTo>
                <a:lnTo>
                  <a:pt x="335402" y="304802"/>
                </a:lnTo>
                <a:lnTo>
                  <a:pt x="335880" y="304802"/>
                </a:lnTo>
                <a:lnTo>
                  <a:pt x="336357" y="304802"/>
                </a:lnTo>
                <a:lnTo>
                  <a:pt x="336834" y="304802"/>
                </a:lnTo>
                <a:lnTo>
                  <a:pt x="337311" y="304802"/>
                </a:lnTo>
                <a:lnTo>
                  <a:pt x="337789" y="304802"/>
                </a:lnTo>
                <a:lnTo>
                  <a:pt x="338266" y="304802"/>
                </a:lnTo>
                <a:lnTo>
                  <a:pt x="338743" y="304802"/>
                </a:lnTo>
                <a:lnTo>
                  <a:pt x="339221" y="304802"/>
                </a:lnTo>
                <a:lnTo>
                  <a:pt x="339698" y="304802"/>
                </a:lnTo>
                <a:lnTo>
                  <a:pt x="340175" y="304802"/>
                </a:lnTo>
                <a:lnTo>
                  <a:pt x="340653" y="304802"/>
                </a:lnTo>
                <a:lnTo>
                  <a:pt x="341130" y="304802"/>
                </a:lnTo>
                <a:lnTo>
                  <a:pt x="341607" y="304802"/>
                </a:lnTo>
                <a:lnTo>
                  <a:pt x="342084" y="304802"/>
                </a:lnTo>
                <a:lnTo>
                  <a:pt x="342562" y="304802"/>
                </a:lnTo>
                <a:lnTo>
                  <a:pt x="343039" y="304802"/>
                </a:lnTo>
                <a:lnTo>
                  <a:pt x="343516" y="304802"/>
                </a:lnTo>
                <a:lnTo>
                  <a:pt x="343994" y="304802"/>
                </a:lnTo>
                <a:lnTo>
                  <a:pt x="344471" y="304802"/>
                </a:lnTo>
                <a:lnTo>
                  <a:pt x="344948" y="304802"/>
                </a:lnTo>
                <a:lnTo>
                  <a:pt x="345426" y="304802"/>
                </a:lnTo>
                <a:lnTo>
                  <a:pt x="345903" y="304802"/>
                </a:lnTo>
                <a:lnTo>
                  <a:pt x="346380" y="304802"/>
                </a:lnTo>
                <a:lnTo>
                  <a:pt x="346857" y="304802"/>
                </a:lnTo>
                <a:lnTo>
                  <a:pt x="347335" y="304802"/>
                </a:lnTo>
                <a:lnTo>
                  <a:pt x="347812" y="304802"/>
                </a:lnTo>
                <a:lnTo>
                  <a:pt x="348289" y="304802"/>
                </a:lnTo>
                <a:lnTo>
                  <a:pt x="348767" y="304802"/>
                </a:lnTo>
                <a:lnTo>
                  <a:pt x="349244" y="304802"/>
                </a:lnTo>
                <a:lnTo>
                  <a:pt x="349721" y="304802"/>
                </a:lnTo>
                <a:lnTo>
                  <a:pt x="350199" y="304802"/>
                </a:lnTo>
                <a:lnTo>
                  <a:pt x="350676" y="304802"/>
                </a:lnTo>
                <a:lnTo>
                  <a:pt x="351153" y="304802"/>
                </a:lnTo>
                <a:lnTo>
                  <a:pt x="351630" y="304802"/>
                </a:lnTo>
                <a:lnTo>
                  <a:pt x="352108" y="304802"/>
                </a:lnTo>
                <a:lnTo>
                  <a:pt x="352585" y="304802"/>
                </a:lnTo>
                <a:lnTo>
                  <a:pt x="353062" y="304802"/>
                </a:lnTo>
                <a:lnTo>
                  <a:pt x="353540" y="304802"/>
                </a:lnTo>
                <a:lnTo>
                  <a:pt x="354017" y="304802"/>
                </a:lnTo>
                <a:lnTo>
                  <a:pt x="354494" y="304802"/>
                </a:lnTo>
                <a:lnTo>
                  <a:pt x="354972" y="304802"/>
                </a:lnTo>
                <a:lnTo>
                  <a:pt x="355449" y="304802"/>
                </a:lnTo>
                <a:lnTo>
                  <a:pt x="355926" y="304802"/>
                </a:lnTo>
                <a:lnTo>
                  <a:pt x="356403" y="304802"/>
                </a:lnTo>
                <a:lnTo>
                  <a:pt x="356881" y="304802"/>
                </a:lnTo>
                <a:lnTo>
                  <a:pt x="357358" y="304802"/>
                </a:lnTo>
                <a:lnTo>
                  <a:pt x="357835" y="304802"/>
                </a:lnTo>
                <a:lnTo>
                  <a:pt x="358313" y="304802"/>
                </a:lnTo>
                <a:lnTo>
                  <a:pt x="358790" y="304802"/>
                </a:lnTo>
                <a:lnTo>
                  <a:pt x="359267" y="304802"/>
                </a:lnTo>
                <a:lnTo>
                  <a:pt x="359744" y="304802"/>
                </a:lnTo>
                <a:lnTo>
                  <a:pt x="360222" y="304802"/>
                </a:lnTo>
                <a:lnTo>
                  <a:pt x="360699" y="304802"/>
                </a:lnTo>
                <a:lnTo>
                  <a:pt x="361176" y="304802"/>
                </a:lnTo>
                <a:lnTo>
                  <a:pt x="361654" y="304802"/>
                </a:lnTo>
                <a:lnTo>
                  <a:pt x="362131" y="304802"/>
                </a:lnTo>
                <a:lnTo>
                  <a:pt x="362608" y="304802"/>
                </a:lnTo>
                <a:lnTo>
                  <a:pt x="363086" y="304802"/>
                </a:lnTo>
                <a:lnTo>
                  <a:pt x="363563" y="304802"/>
                </a:lnTo>
                <a:lnTo>
                  <a:pt x="364040" y="304802"/>
                </a:lnTo>
                <a:lnTo>
                  <a:pt x="364517" y="304802"/>
                </a:lnTo>
                <a:lnTo>
                  <a:pt x="364995" y="304802"/>
                </a:lnTo>
                <a:lnTo>
                  <a:pt x="365472" y="304802"/>
                </a:lnTo>
                <a:lnTo>
                  <a:pt x="365949" y="304802"/>
                </a:lnTo>
                <a:lnTo>
                  <a:pt x="366427" y="304802"/>
                </a:lnTo>
                <a:lnTo>
                  <a:pt x="366904" y="304802"/>
                </a:lnTo>
                <a:lnTo>
                  <a:pt x="367381" y="304802"/>
                </a:lnTo>
                <a:lnTo>
                  <a:pt x="367859" y="304802"/>
                </a:lnTo>
                <a:lnTo>
                  <a:pt x="368336" y="304802"/>
                </a:lnTo>
                <a:lnTo>
                  <a:pt x="368813" y="304802"/>
                </a:lnTo>
                <a:lnTo>
                  <a:pt x="369290" y="304802"/>
                </a:lnTo>
                <a:lnTo>
                  <a:pt x="369768" y="304802"/>
                </a:lnTo>
                <a:lnTo>
                  <a:pt x="370245" y="304802"/>
                </a:lnTo>
                <a:lnTo>
                  <a:pt x="370722" y="304802"/>
                </a:lnTo>
                <a:lnTo>
                  <a:pt x="371200" y="304802"/>
                </a:lnTo>
                <a:lnTo>
                  <a:pt x="371677" y="304802"/>
                </a:lnTo>
                <a:lnTo>
                  <a:pt x="372154" y="304802"/>
                </a:lnTo>
                <a:lnTo>
                  <a:pt x="372632" y="304802"/>
                </a:lnTo>
                <a:lnTo>
                  <a:pt x="373109" y="304802"/>
                </a:lnTo>
                <a:lnTo>
                  <a:pt x="373586" y="304802"/>
                </a:lnTo>
                <a:lnTo>
                  <a:pt x="374063" y="304802"/>
                </a:lnTo>
                <a:lnTo>
                  <a:pt x="374541" y="304802"/>
                </a:lnTo>
                <a:lnTo>
                  <a:pt x="375018" y="304802"/>
                </a:lnTo>
                <a:lnTo>
                  <a:pt x="375495" y="304802"/>
                </a:lnTo>
                <a:lnTo>
                  <a:pt x="375973" y="304802"/>
                </a:lnTo>
                <a:lnTo>
                  <a:pt x="376450" y="304802"/>
                </a:lnTo>
                <a:lnTo>
                  <a:pt x="376927" y="304802"/>
                </a:lnTo>
                <a:lnTo>
                  <a:pt x="377405" y="304802"/>
                </a:lnTo>
                <a:lnTo>
                  <a:pt x="377882" y="304802"/>
                </a:lnTo>
                <a:lnTo>
                  <a:pt x="378359" y="304802"/>
                </a:lnTo>
                <a:lnTo>
                  <a:pt x="378836" y="304802"/>
                </a:lnTo>
                <a:lnTo>
                  <a:pt x="379314" y="304802"/>
                </a:lnTo>
                <a:lnTo>
                  <a:pt x="379791" y="304802"/>
                </a:lnTo>
                <a:lnTo>
                  <a:pt x="380268" y="304802"/>
                </a:lnTo>
                <a:lnTo>
                  <a:pt x="380746" y="304802"/>
                </a:lnTo>
                <a:lnTo>
                  <a:pt x="381223" y="304802"/>
                </a:lnTo>
                <a:lnTo>
                  <a:pt x="381700" y="304802"/>
                </a:lnTo>
                <a:lnTo>
                  <a:pt x="382177" y="304802"/>
                </a:lnTo>
                <a:lnTo>
                  <a:pt x="382655" y="304802"/>
                </a:lnTo>
                <a:lnTo>
                  <a:pt x="383132" y="304802"/>
                </a:lnTo>
                <a:lnTo>
                  <a:pt x="383609" y="304802"/>
                </a:lnTo>
                <a:lnTo>
                  <a:pt x="384087" y="304802"/>
                </a:lnTo>
                <a:lnTo>
                  <a:pt x="384564" y="304802"/>
                </a:lnTo>
                <a:lnTo>
                  <a:pt x="385041" y="304802"/>
                </a:lnTo>
                <a:lnTo>
                  <a:pt x="385519" y="304802"/>
                </a:lnTo>
                <a:lnTo>
                  <a:pt x="385996" y="304802"/>
                </a:lnTo>
                <a:lnTo>
                  <a:pt x="386473" y="304802"/>
                </a:lnTo>
                <a:lnTo>
                  <a:pt x="386950" y="304802"/>
                </a:lnTo>
                <a:lnTo>
                  <a:pt x="387428" y="304802"/>
                </a:lnTo>
                <a:lnTo>
                  <a:pt x="387905" y="304802"/>
                </a:lnTo>
                <a:lnTo>
                  <a:pt x="388382" y="304802"/>
                </a:lnTo>
                <a:lnTo>
                  <a:pt x="388860" y="304802"/>
                </a:lnTo>
                <a:lnTo>
                  <a:pt x="389337" y="304802"/>
                </a:lnTo>
                <a:lnTo>
                  <a:pt x="389814" y="304802"/>
                </a:lnTo>
                <a:lnTo>
                  <a:pt x="390292" y="304802"/>
                </a:lnTo>
                <a:lnTo>
                  <a:pt x="390769" y="304802"/>
                </a:lnTo>
                <a:lnTo>
                  <a:pt x="391246" y="304802"/>
                </a:lnTo>
                <a:lnTo>
                  <a:pt x="391723" y="304802"/>
                </a:lnTo>
                <a:lnTo>
                  <a:pt x="392201" y="304802"/>
                </a:lnTo>
                <a:lnTo>
                  <a:pt x="392678" y="304802"/>
                </a:lnTo>
                <a:lnTo>
                  <a:pt x="393155" y="304802"/>
                </a:lnTo>
                <a:lnTo>
                  <a:pt x="393633" y="304802"/>
                </a:lnTo>
                <a:lnTo>
                  <a:pt x="394110" y="304802"/>
                </a:lnTo>
                <a:lnTo>
                  <a:pt x="394587" y="304802"/>
                </a:lnTo>
                <a:lnTo>
                  <a:pt x="395065" y="304802"/>
                </a:lnTo>
                <a:lnTo>
                  <a:pt x="395542" y="304802"/>
                </a:lnTo>
                <a:lnTo>
                  <a:pt x="396019" y="304802"/>
                </a:lnTo>
                <a:lnTo>
                  <a:pt x="396496" y="304802"/>
                </a:lnTo>
                <a:lnTo>
                  <a:pt x="396974" y="304802"/>
                </a:lnTo>
                <a:lnTo>
                  <a:pt x="397451" y="304802"/>
                </a:lnTo>
                <a:lnTo>
                  <a:pt x="397928" y="304802"/>
                </a:lnTo>
                <a:lnTo>
                  <a:pt x="398406" y="304802"/>
                </a:lnTo>
                <a:lnTo>
                  <a:pt x="398883" y="304802"/>
                </a:lnTo>
                <a:lnTo>
                  <a:pt x="399360" y="304802"/>
                </a:lnTo>
                <a:lnTo>
                  <a:pt x="399837" y="304802"/>
                </a:lnTo>
                <a:lnTo>
                  <a:pt x="400315" y="304802"/>
                </a:lnTo>
                <a:lnTo>
                  <a:pt x="400792" y="304802"/>
                </a:lnTo>
                <a:lnTo>
                  <a:pt x="401269" y="304802"/>
                </a:lnTo>
                <a:lnTo>
                  <a:pt x="401747" y="304802"/>
                </a:lnTo>
                <a:lnTo>
                  <a:pt x="402224" y="304802"/>
                </a:lnTo>
                <a:lnTo>
                  <a:pt x="402701" y="304802"/>
                </a:lnTo>
                <a:lnTo>
                  <a:pt x="403179" y="304802"/>
                </a:lnTo>
                <a:lnTo>
                  <a:pt x="403656" y="304802"/>
                </a:lnTo>
                <a:lnTo>
                  <a:pt x="404133" y="304802"/>
                </a:lnTo>
                <a:lnTo>
                  <a:pt x="404610" y="304802"/>
                </a:lnTo>
                <a:lnTo>
                  <a:pt x="405088" y="304802"/>
                </a:lnTo>
                <a:lnTo>
                  <a:pt x="405565" y="304802"/>
                </a:lnTo>
                <a:lnTo>
                  <a:pt x="406042" y="304802"/>
                </a:lnTo>
                <a:lnTo>
                  <a:pt x="406520" y="304802"/>
                </a:lnTo>
                <a:lnTo>
                  <a:pt x="406997" y="304802"/>
                </a:lnTo>
                <a:lnTo>
                  <a:pt x="407474" y="304802"/>
                </a:lnTo>
                <a:lnTo>
                  <a:pt x="407952" y="304802"/>
                </a:lnTo>
                <a:lnTo>
                  <a:pt x="408429" y="304802"/>
                </a:lnTo>
                <a:lnTo>
                  <a:pt x="408906" y="304802"/>
                </a:lnTo>
                <a:lnTo>
                  <a:pt x="409383" y="304802"/>
                </a:lnTo>
                <a:lnTo>
                  <a:pt x="409861" y="304802"/>
                </a:lnTo>
                <a:lnTo>
                  <a:pt x="410338" y="304802"/>
                </a:lnTo>
                <a:lnTo>
                  <a:pt x="410815" y="304802"/>
                </a:lnTo>
                <a:lnTo>
                  <a:pt x="411293" y="304802"/>
                </a:lnTo>
                <a:lnTo>
                  <a:pt x="411770" y="304802"/>
                </a:lnTo>
                <a:lnTo>
                  <a:pt x="412247" y="304802"/>
                </a:lnTo>
                <a:lnTo>
                  <a:pt x="412725" y="304802"/>
                </a:lnTo>
                <a:lnTo>
                  <a:pt x="413202" y="304802"/>
                </a:lnTo>
                <a:lnTo>
                  <a:pt x="413679" y="304802"/>
                </a:lnTo>
                <a:lnTo>
                  <a:pt x="414156" y="304802"/>
                </a:lnTo>
                <a:lnTo>
                  <a:pt x="414634" y="304802"/>
                </a:lnTo>
                <a:lnTo>
                  <a:pt x="415111" y="304802"/>
                </a:lnTo>
                <a:lnTo>
                  <a:pt x="415588" y="304802"/>
                </a:lnTo>
                <a:lnTo>
                  <a:pt x="416066" y="304802"/>
                </a:lnTo>
                <a:lnTo>
                  <a:pt x="416543" y="304802"/>
                </a:lnTo>
                <a:lnTo>
                  <a:pt x="417020" y="304802"/>
                </a:lnTo>
                <a:lnTo>
                  <a:pt x="417498" y="304802"/>
                </a:lnTo>
                <a:lnTo>
                  <a:pt x="417975" y="304802"/>
                </a:lnTo>
                <a:lnTo>
                  <a:pt x="418452" y="304802"/>
                </a:lnTo>
                <a:lnTo>
                  <a:pt x="418929" y="304802"/>
                </a:lnTo>
                <a:lnTo>
                  <a:pt x="419407" y="304802"/>
                </a:lnTo>
                <a:lnTo>
                  <a:pt x="419884" y="304802"/>
                </a:lnTo>
                <a:lnTo>
                  <a:pt x="420361" y="304802"/>
                </a:lnTo>
                <a:lnTo>
                  <a:pt x="420839" y="304802"/>
                </a:lnTo>
                <a:lnTo>
                  <a:pt x="421316" y="304802"/>
                </a:lnTo>
                <a:lnTo>
                  <a:pt x="421793" y="304802"/>
                </a:lnTo>
                <a:lnTo>
                  <a:pt x="422270" y="304802"/>
                </a:lnTo>
                <a:lnTo>
                  <a:pt x="422748" y="304802"/>
                </a:lnTo>
                <a:lnTo>
                  <a:pt x="423225" y="304802"/>
                </a:lnTo>
                <a:lnTo>
                  <a:pt x="423702" y="304802"/>
                </a:lnTo>
                <a:lnTo>
                  <a:pt x="424180" y="304802"/>
                </a:lnTo>
                <a:lnTo>
                  <a:pt x="424657" y="304802"/>
                </a:lnTo>
                <a:lnTo>
                  <a:pt x="425134" y="304802"/>
                </a:lnTo>
                <a:lnTo>
                  <a:pt x="425612" y="304802"/>
                </a:lnTo>
                <a:lnTo>
                  <a:pt x="426089" y="304802"/>
                </a:lnTo>
                <a:lnTo>
                  <a:pt x="426566" y="304802"/>
                </a:lnTo>
                <a:lnTo>
                  <a:pt x="427043" y="304802"/>
                </a:lnTo>
                <a:lnTo>
                  <a:pt x="427521" y="304802"/>
                </a:lnTo>
                <a:lnTo>
                  <a:pt x="427998" y="304802"/>
                </a:lnTo>
                <a:lnTo>
                  <a:pt x="428475" y="304802"/>
                </a:lnTo>
                <a:lnTo>
                  <a:pt x="428953" y="304802"/>
                </a:lnTo>
                <a:lnTo>
                  <a:pt x="429430" y="304802"/>
                </a:lnTo>
                <a:lnTo>
                  <a:pt x="429907" y="304802"/>
                </a:lnTo>
                <a:lnTo>
                  <a:pt x="430385" y="304802"/>
                </a:lnTo>
                <a:lnTo>
                  <a:pt x="430862" y="304802"/>
                </a:lnTo>
                <a:lnTo>
                  <a:pt x="431339" y="304802"/>
                </a:lnTo>
                <a:lnTo>
                  <a:pt x="431816" y="304802"/>
                </a:lnTo>
                <a:lnTo>
                  <a:pt x="432294" y="304802"/>
                </a:lnTo>
                <a:lnTo>
                  <a:pt x="432771" y="304802"/>
                </a:lnTo>
                <a:lnTo>
                  <a:pt x="433248" y="304802"/>
                </a:lnTo>
                <a:lnTo>
                  <a:pt x="433726" y="304802"/>
                </a:lnTo>
                <a:lnTo>
                  <a:pt x="434203" y="304802"/>
                </a:lnTo>
                <a:lnTo>
                  <a:pt x="434680" y="304802"/>
                </a:lnTo>
                <a:lnTo>
                  <a:pt x="435158" y="304802"/>
                </a:lnTo>
                <a:lnTo>
                  <a:pt x="435635" y="304802"/>
                </a:lnTo>
                <a:lnTo>
                  <a:pt x="436112" y="304802"/>
                </a:lnTo>
                <a:lnTo>
                  <a:pt x="436589" y="304802"/>
                </a:lnTo>
                <a:lnTo>
                  <a:pt x="437067" y="304802"/>
                </a:lnTo>
                <a:lnTo>
                  <a:pt x="437544" y="304802"/>
                </a:lnTo>
                <a:lnTo>
                  <a:pt x="438021" y="304802"/>
                </a:lnTo>
                <a:lnTo>
                  <a:pt x="438499" y="304802"/>
                </a:lnTo>
                <a:lnTo>
                  <a:pt x="438976" y="304802"/>
                </a:lnTo>
                <a:lnTo>
                  <a:pt x="439453" y="304802"/>
                </a:lnTo>
                <a:lnTo>
                  <a:pt x="439931" y="304802"/>
                </a:lnTo>
                <a:lnTo>
                  <a:pt x="440408" y="304802"/>
                </a:lnTo>
                <a:lnTo>
                  <a:pt x="440885" y="304802"/>
                </a:lnTo>
                <a:lnTo>
                  <a:pt x="441362" y="304802"/>
                </a:lnTo>
                <a:lnTo>
                  <a:pt x="441840" y="304802"/>
                </a:lnTo>
                <a:lnTo>
                  <a:pt x="442317" y="304802"/>
                </a:lnTo>
                <a:lnTo>
                  <a:pt x="442794" y="304802"/>
                </a:lnTo>
                <a:lnTo>
                  <a:pt x="443272" y="304802"/>
                </a:lnTo>
                <a:lnTo>
                  <a:pt x="443749" y="304802"/>
                </a:lnTo>
                <a:lnTo>
                  <a:pt x="444226" y="304802"/>
                </a:lnTo>
                <a:lnTo>
                  <a:pt x="444703" y="304802"/>
                </a:lnTo>
                <a:lnTo>
                  <a:pt x="445181" y="304802"/>
                </a:lnTo>
                <a:lnTo>
                  <a:pt x="445658" y="304802"/>
                </a:lnTo>
                <a:lnTo>
                  <a:pt x="446135" y="304802"/>
                </a:lnTo>
                <a:lnTo>
                  <a:pt x="446613" y="304802"/>
                </a:lnTo>
                <a:lnTo>
                  <a:pt x="447090" y="304802"/>
                </a:lnTo>
                <a:lnTo>
                  <a:pt x="447567" y="304802"/>
                </a:lnTo>
                <a:lnTo>
                  <a:pt x="448045" y="304802"/>
                </a:lnTo>
                <a:lnTo>
                  <a:pt x="448522" y="304802"/>
                </a:lnTo>
                <a:lnTo>
                  <a:pt x="448999" y="304802"/>
                </a:lnTo>
                <a:lnTo>
                  <a:pt x="449476" y="304802"/>
                </a:lnTo>
                <a:lnTo>
                  <a:pt x="449954" y="304802"/>
                </a:lnTo>
                <a:lnTo>
                  <a:pt x="450431" y="304802"/>
                </a:lnTo>
                <a:lnTo>
                  <a:pt x="450908" y="304802"/>
                </a:lnTo>
                <a:lnTo>
                  <a:pt x="451386" y="304802"/>
                </a:lnTo>
                <a:lnTo>
                  <a:pt x="451863" y="304802"/>
                </a:lnTo>
                <a:lnTo>
                  <a:pt x="452340" y="304802"/>
                </a:lnTo>
                <a:lnTo>
                  <a:pt x="452818" y="304802"/>
                </a:lnTo>
                <a:lnTo>
                  <a:pt x="453295" y="304802"/>
                </a:lnTo>
                <a:lnTo>
                  <a:pt x="453772" y="304802"/>
                </a:lnTo>
                <a:lnTo>
                  <a:pt x="454249" y="304802"/>
                </a:lnTo>
                <a:lnTo>
                  <a:pt x="454727" y="304802"/>
                </a:lnTo>
                <a:lnTo>
                  <a:pt x="455204" y="304802"/>
                </a:lnTo>
                <a:lnTo>
                  <a:pt x="455681" y="304802"/>
                </a:lnTo>
                <a:lnTo>
                  <a:pt x="456159" y="304802"/>
                </a:lnTo>
                <a:lnTo>
                  <a:pt x="456636" y="304802"/>
                </a:lnTo>
                <a:lnTo>
                  <a:pt x="457113" y="304802"/>
                </a:lnTo>
                <a:lnTo>
                  <a:pt x="457591" y="304802"/>
                </a:lnTo>
                <a:lnTo>
                  <a:pt x="458068" y="304802"/>
                </a:lnTo>
                <a:lnTo>
                  <a:pt x="458545" y="304802"/>
                </a:lnTo>
                <a:lnTo>
                  <a:pt x="459022" y="304802"/>
                </a:lnTo>
                <a:lnTo>
                  <a:pt x="459500" y="304802"/>
                </a:lnTo>
                <a:lnTo>
                  <a:pt x="459977" y="304802"/>
                </a:lnTo>
                <a:lnTo>
                  <a:pt x="460454" y="304802"/>
                </a:lnTo>
                <a:lnTo>
                  <a:pt x="460932" y="304802"/>
                </a:lnTo>
                <a:lnTo>
                  <a:pt x="461409" y="304802"/>
                </a:lnTo>
                <a:lnTo>
                  <a:pt x="461886" y="304802"/>
                </a:lnTo>
                <a:lnTo>
                  <a:pt x="462364" y="304802"/>
                </a:lnTo>
                <a:lnTo>
                  <a:pt x="462841" y="304802"/>
                </a:lnTo>
                <a:lnTo>
                  <a:pt x="463318" y="304802"/>
                </a:lnTo>
                <a:lnTo>
                  <a:pt x="463795" y="304802"/>
                </a:lnTo>
                <a:lnTo>
                  <a:pt x="464273" y="304802"/>
                </a:lnTo>
                <a:lnTo>
                  <a:pt x="464750" y="304802"/>
                </a:lnTo>
                <a:lnTo>
                  <a:pt x="465227" y="304802"/>
                </a:lnTo>
                <a:lnTo>
                  <a:pt x="465705" y="304802"/>
                </a:lnTo>
                <a:lnTo>
                  <a:pt x="466182" y="304802"/>
                </a:lnTo>
                <a:lnTo>
                  <a:pt x="466659" y="304802"/>
                </a:lnTo>
                <a:lnTo>
                  <a:pt x="467136" y="304802"/>
                </a:lnTo>
                <a:lnTo>
                  <a:pt x="467614" y="304802"/>
                </a:lnTo>
                <a:lnTo>
                  <a:pt x="468091" y="304802"/>
                </a:lnTo>
                <a:lnTo>
                  <a:pt x="468568" y="304802"/>
                </a:lnTo>
                <a:lnTo>
                  <a:pt x="469046" y="304802"/>
                </a:lnTo>
                <a:lnTo>
                  <a:pt x="469523" y="304802"/>
                </a:lnTo>
                <a:lnTo>
                  <a:pt x="470000" y="304802"/>
                </a:lnTo>
                <a:lnTo>
                  <a:pt x="470478" y="304802"/>
                </a:lnTo>
                <a:lnTo>
                  <a:pt x="470955" y="304802"/>
                </a:lnTo>
                <a:lnTo>
                  <a:pt x="471432" y="304802"/>
                </a:lnTo>
                <a:lnTo>
                  <a:pt x="471909" y="304802"/>
                </a:lnTo>
                <a:lnTo>
                  <a:pt x="472387" y="304802"/>
                </a:lnTo>
                <a:lnTo>
                  <a:pt x="472864" y="304802"/>
                </a:lnTo>
                <a:lnTo>
                  <a:pt x="473341" y="304802"/>
                </a:lnTo>
                <a:lnTo>
                  <a:pt x="473819" y="304802"/>
                </a:lnTo>
                <a:lnTo>
                  <a:pt x="474296" y="304802"/>
                </a:lnTo>
                <a:lnTo>
                  <a:pt x="474773" y="304802"/>
                </a:lnTo>
                <a:lnTo>
                  <a:pt x="475251" y="304802"/>
                </a:lnTo>
                <a:lnTo>
                  <a:pt x="475728" y="304802"/>
                </a:lnTo>
                <a:lnTo>
                  <a:pt x="476205" y="304802"/>
                </a:lnTo>
                <a:lnTo>
                  <a:pt x="476682" y="304802"/>
                </a:lnTo>
                <a:lnTo>
                  <a:pt x="477160" y="304802"/>
                </a:lnTo>
                <a:lnTo>
                  <a:pt x="477637" y="304802"/>
                </a:lnTo>
                <a:lnTo>
                  <a:pt x="478114" y="304802"/>
                </a:lnTo>
                <a:lnTo>
                  <a:pt x="478592" y="304802"/>
                </a:lnTo>
                <a:lnTo>
                  <a:pt x="479069" y="304802"/>
                </a:lnTo>
                <a:lnTo>
                  <a:pt x="479546" y="304802"/>
                </a:lnTo>
                <a:lnTo>
                  <a:pt x="480024" y="304802"/>
                </a:lnTo>
                <a:lnTo>
                  <a:pt x="480501" y="304802"/>
                </a:lnTo>
                <a:lnTo>
                  <a:pt x="480978" y="304802"/>
                </a:lnTo>
                <a:lnTo>
                  <a:pt x="481455" y="304802"/>
                </a:lnTo>
                <a:lnTo>
                  <a:pt x="481933" y="304802"/>
                </a:lnTo>
                <a:lnTo>
                  <a:pt x="482410" y="304802"/>
                </a:lnTo>
                <a:lnTo>
                  <a:pt x="482887" y="304802"/>
                </a:lnTo>
                <a:lnTo>
                  <a:pt x="483365" y="304802"/>
                </a:lnTo>
                <a:lnTo>
                  <a:pt x="483842" y="304802"/>
                </a:lnTo>
                <a:lnTo>
                  <a:pt x="484319" y="304802"/>
                </a:lnTo>
                <a:lnTo>
                  <a:pt x="484796" y="304802"/>
                </a:lnTo>
                <a:lnTo>
                  <a:pt x="485274" y="304802"/>
                </a:lnTo>
                <a:lnTo>
                  <a:pt x="485751" y="304802"/>
                </a:lnTo>
                <a:lnTo>
                  <a:pt x="486228" y="304802"/>
                </a:lnTo>
                <a:lnTo>
                  <a:pt x="486706" y="304802"/>
                </a:lnTo>
                <a:lnTo>
                  <a:pt x="487183" y="304802"/>
                </a:lnTo>
                <a:lnTo>
                  <a:pt x="487660" y="304802"/>
                </a:lnTo>
                <a:lnTo>
                  <a:pt x="488138" y="304802"/>
                </a:lnTo>
                <a:lnTo>
                  <a:pt x="488615" y="304802"/>
                </a:lnTo>
                <a:lnTo>
                  <a:pt x="489092" y="304802"/>
                </a:lnTo>
                <a:lnTo>
                  <a:pt x="489569" y="304802"/>
                </a:lnTo>
                <a:lnTo>
                  <a:pt x="490047" y="304802"/>
                </a:lnTo>
                <a:lnTo>
                  <a:pt x="490524" y="304802"/>
                </a:lnTo>
                <a:lnTo>
                  <a:pt x="491001" y="304802"/>
                </a:lnTo>
                <a:lnTo>
                  <a:pt x="491479" y="304802"/>
                </a:lnTo>
                <a:lnTo>
                  <a:pt x="491956" y="304802"/>
                </a:lnTo>
                <a:lnTo>
                  <a:pt x="492433" y="304802"/>
                </a:lnTo>
                <a:lnTo>
                  <a:pt x="492911" y="304802"/>
                </a:lnTo>
                <a:lnTo>
                  <a:pt x="493388" y="304802"/>
                </a:lnTo>
                <a:lnTo>
                  <a:pt x="493865" y="304802"/>
                </a:lnTo>
                <a:lnTo>
                  <a:pt x="494436" y="304802"/>
                </a:lnTo>
                <a:lnTo>
                  <a:pt x="494913" y="304802"/>
                </a:lnTo>
                <a:lnTo>
                  <a:pt x="495484" y="304802"/>
                </a:lnTo>
                <a:lnTo>
                  <a:pt x="495961" y="304802"/>
                </a:lnTo>
                <a:lnTo>
                  <a:pt x="496531" y="304802"/>
                </a:lnTo>
                <a:lnTo>
                  <a:pt x="497102" y="304802"/>
                </a:lnTo>
                <a:lnTo>
                  <a:pt x="497672" y="304802"/>
                </a:lnTo>
                <a:lnTo>
                  <a:pt x="498243" y="304802"/>
                </a:lnTo>
                <a:lnTo>
                  <a:pt x="498814" y="304802"/>
                </a:lnTo>
                <a:lnTo>
                  <a:pt x="499384" y="304802"/>
                </a:lnTo>
                <a:lnTo>
                  <a:pt x="499955" y="304802"/>
                </a:lnTo>
                <a:lnTo>
                  <a:pt x="500525" y="304802"/>
                </a:lnTo>
                <a:lnTo>
                  <a:pt x="501096" y="304802"/>
                </a:lnTo>
                <a:lnTo>
                  <a:pt x="501666" y="304802"/>
                </a:lnTo>
                <a:lnTo>
                  <a:pt x="502237" y="304802"/>
                </a:lnTo>
                <a:lnTo>
                  <a:pt x="502807" y="304802"/>
                </a:lnTo>
                <a:lnTo>
                  <a:pt x="503378" y="304802"/>
                </a:lnTo>
                <a:lnTo>
                  <a:pt x="503949" y="304802"/>
                </a:lnTo>
                <a:lnTo>
                  <a:pt x="504519" y="304802"/>
                </a:lnTo>
                <a:lnTo>
                  <a:pt x="505090" y="304802"/>
                </a:lnTo>
                <a:lnTo>
                  <a:pt x="505660" y="304802"/>
                </a:lnTo>
                <a:lnTo>
                  <a:pt x="506231" y="304802"/>
                </a:lnTo>
                <a:lnTo>
                  <a:pt x="506801" y="304802"/>
                </a:lnTo>
                <a:lnTo>
                  <a:pt x="507372" y="304802"/>
                </a:lnTo>
                <a:lnTo>
                  <a:pt x="507372" y="304802"/>
                </a:lnTo>
                <a:lnTo>
                  <a:pt x="507372" y="350521"/>
                </a:lnTo>
                <a:cubicBezTo>
                  <a:pt x="507372" y="367380"/>
                  <a:pt x="493749" y="381001"/>
                  <a:pt x="476889" y="381001"/>
                </a:cubicBezTo>
                <a:lnTo>
                  <a:pt x="472439" y="3810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Tokugawa Shogunate's foreign policy was marked by sakoku, a period of isolationism lasting from 1633 to 1853.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policy aimed to prevent the spread of Christianity and consolidate the shogunate's power.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Isolationism Under Sakoku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Sakoku limited Japan's interaction with the outside world, including trade and cultural exchange.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isolation was a deliberate effort to control foreign influence and maintain domestic stability.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Restricted Contact with the World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Despite the isolation, the Dutch and Chinese were permitted to trade with Japan.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trade was strictly confined to the port of Nagasaki, ensuring controlled foreign interaction.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Trade Exceptions for Dutch and Chinese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sakoku policy shaped Japan's development by minimizing external influences.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isolation allowed the Tokugawa Shogunate to focus on internal governance and societal order.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Sakoku on Japan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0"/>
              </a:spcBef>
              <a:buNone/>
            </a:pPr>
            <a:r>
              <a:rPr lang="en-US" sz="3131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Tokugawa Shogunate's Foreign Policy</a:t>
            </a:r>
            <a:endParaRPr lang="en-US" sz="3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14309" r="-143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arrival of Commodore Matthew Perry in 1853 marked a significant turning point in Japan's foreign policy.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event led to the signing of the Treaty of Kanagawa and the eventual opening of Japan to the world.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Commodore Perry's Arrival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Meiji Restoration of 1868 led to the collapse of the Tokugawa Shogunate.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initiated the modernization of Japan, transforming its political and social structures.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Meiji Restoration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Tokugawa Shogunate's foreign policy was influenced by internal factors, such as the growing influence of the Meiji faction.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There was also a need to balance national interests with international obligations.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Internal Influences on Policy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policy had significant social, economic, and cultural implications for Japan.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included the modernization of the country and the emergence of new social classes.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Implications of Policy Changes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Events and Factors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Tokugawa Shogunate's foreign policy had a significant impact on Japanese society, including the limitation of contact with the outside world.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policy preserved traditional Japanese culture.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Isolation and Cultural Preservation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policy also led to the growth of urban centers, such as Edo (modern-day Tokyo).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spurred the development of new technologies and industries.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Urban and Technological Growth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social hierarchy of Japan was also affected, with the samurai class maintaining power and influence.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Meanwhile, the merchant class grew in wealth and importance.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Social Hierarchy and Economic Shifts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on Japanese Society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83185" r="-8318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country's foreign policy became more outward-looking, with Japan establishing diplomatic relations with Western countries.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also began participating in international organizations, reflecting its growing role in global affairs.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Diplomatic Relations and International Participation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modernization of Japan led to significant economic growth and the emergence of Japan as a major world power.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economic transformation was pivotal in establishing Japan's influence on the international stage.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Economic Growth and Global Power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Meiji Restoration marked the beginning of Japan's modernization and Westernization, as the country adopted Western technologies, institutions, and values.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transformation laid the foundation for Japan's rapid development and integration into the global community.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Adoption of Western Practices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Modernization and Westernization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modernization of Japan following the Meiji Restoration has had a lasting impact on the country's economy, politics, and culture.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transformation continues to shape Japan's place in the world today, highlighting its adaptability and global significance.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Modernization and Global Influence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policy's impact on Japanese society, including the preservation of traditional culture and the growth of urban centers, is still evident today.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dual effect contributed to a unique blend of traditional and urbanized societal structures in Japan.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Modernization and Global Influence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Tokugawa Shogunate's foreign policy has significant historical importance, as it marked a period of relative peace and stability in Japan, but also limited contact with the outside world.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policy shaped Japan's historical trajectory by fostering internal development while isolating it from global influences.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Preservation and Urban Growth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Significance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230415"/>
            <a:ext cx="548640" cy="480060"/>
          </a:xfrm>
          <a:custGeom>
            <a:avLst/>
            <a:gdLst/>
            <a:ahLst/>
            <a:cxnLst/>
            <a:rect l="l" t="t" r="r" b="b"/>
            <a:pathLst>
              <a:path w="548640" h="480060">
                <a:moveTo>
                  <a:pt x="60010" y="51434"/>
                </a:moveTo>
                <a:cubicBezTo>
                  <a:pt x="55297" y="51434"/>
                  <a:pt x="51441" y="55293"/>
                  <a:pt x="51441" y="60008"/>
                </a:cubicBezTo>
                <a:lnTo>
                  <a:pt x="51441" y="291464"/>
                </a:lnTo>
                <a:lnTo>
                  <a:pt x="51441" y="342897"/>
                </a:lnTo>
                <a:lnTo>
                  <a:pt x="51441" y="402905"/>
                </a:lnTo>
                <a:cubicBezTo>
                  <a:pt x="51441" y="417158"/>
                  <a:pt x="62907" y="428622"/>
                  <a:pt x="77161" y="428622"/>
                </a:cubicBezTo>
                <a:lnTo>
                  <a:pt x="471496" y="428622"/>
                </a:lnTo>
                <a:cubicBezTo>
                  <a:pt x="485749" y="428622"/>
                  <a:pt x="497216" y="417158"/>
                  <a:pt x="497216" y="402905"/>
                </a:cubicBezTo>
                <a:lnTo>
                  <a:pt x="497216" y="308607"/>
                </a:lnTo>
                <a:lnTo>
                  <a:pt x="497216" y="291464"/>
                </a:lnTo>
                <a:lnTo>
                  <a:pt x="497216" y="132766"/>
                </a:lnTo>
                <a:lnTo>
                  <a:pt x="348162" y="228134"/>
                </a:lnTo>
                <a:cubicBezTo>
                  <a:pt x="340234" y="233170"/>
                  <a:pt x="330161" y="233492"/>
                  <a:pt x="321909" y="228994"/>
                </a:cubicBezTo>
                <a:cubicBezTo>
                  <a:pt x="313658" y="224495"/>
                  <a:pt x="308517" y="215811"/>
                  <a:pt x="308517" y="206383"/>
                </a:cubicBezTo>
                <a:lnTo>
                  <a:pt x="308517" y="130408"/>
                </a:lnTo>
                <a:lnTo>
                  <a:pt x="158711" y="217957"/>
                </a:lnTo>
                <a:cubicBezTo>
                  <a:pt x="150783" y="222566"/>
                  <a:pt x="140924" y="222671"/>
                  <a:pt x="132996" y="218063"/>
                </a:cubicBezTo>
                <a:cubicBezTo>
                  <a:pt x="125068" y="213454"/>
                  <a:pt x="120136" y="204991"/>
                  <a:pt x="120136" y="195774"/>
                </a:cubicBezTo>
                <a:lnTo>
                  <a:pt x="120026" y="60008"/>
                </a:lnTo>
                <a:cubicBezTo>
                  <a:pt x="120026" y="55294"/>
                  <a:pt x="116169" y="51434"/>
                  <a:pt x="111456" y="51434"/>
                </a:cubicBezTo>
                <a:lnTo>
                  <a:pt x="60010" y="51434"/>
                </a:lnTo>
                <a:moveTo>
                  <a:pt x="0" y="60008"/>
                </a:moveTo>
                <a:cubicBezTo>
                  <a:pt x="0" y="26898"/>
                  <a:pt x="26894" y="0"/>
                  <a:pt x="60010" y="0"/>
                </a:cubicBezTo>
                <a:lnTo>
                  <a:pt x="111445" y="0"/>
                </a:lnTo>
                <a:cubicBezTo>
                  <a:pt x="144556" y="0"/>
                  <a:pt x="171456" y="26898"/>
                  <a:pt x="171456" y="60008"/>
                </a:cubicBezTo>
                <a:lnTo>
                  <a:pt x="171456" y="150984"/>
                </a:lnTo>
                <a:lnTo>
                  <a:pt x="282681" y="86046"/>
                </a:lnTo>
                <a:cubicBezTo>
                  <a:pt x="316971" y="66008"/>
                  <a:pt x="360051" y="90760"/>
                  <a:pt x="360051" y="130514"/>
                </a:cubicBezTo>
                <a:lnTo>
                  <a:pt x="360051" y="159447"/>
                </a:lnTo>
                <a:lnTo>
                  <a:pt x="469455" y="89368"/>
                </a:lnTo>
                <a:cubicBezTo>
                  <a:pt x="503745" y="67506"/>
                  <a:pt x="548646" y="92047"/>
                  <a:pt x="548646" y="132765"/>
                </a:cubicBezTo>
                <a:lnTo>
                  <a:pt x="548646" y="291464"/>
                </a:lnTo>
                <a:lnTo>
                  <a:pt x="548646" y="308606"/>
                </a:lnTo>
                <a:lnTo>
                  <a:pt x="548646" y="402905"/>
                </a:lnTo>
                <a:cubicBezTo>
                  <a:pt x="548646" y="445553"/>
                  <a:pt x="514142" y="480055"/>
                  <a:pt x="471496" y="480055"/>
                </a:cubicBezTo>
                <a:lnTo>
                  <a:pt x="77161" y="480055"/>
                </a:lnTo>
                <a:cubicBezTo>
                  <a:pt x="34515" y="480055"/>
                  <a:pt x="11" y="445548"/>
                  <a:pt x="11" y="402905"/>
                </a:cubicBezTo>
                <a:lnTo>
                  <a:pt x="11" y="342897"/>
                </a:lnTo>
                <a:lnTo>
                  <a:pt x="11" y="291463"/>
                </a:lnTo>
                <a:lnTo>
                  <a:pt x="0" y="6000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50989"/>
            <a:ext cx="548640" cy="438912"/>
          </a:xfrm>
          <a:custGeom>
            <a:avLst/>
            <a:gdLst/>
            <a:ahLst/>
            <a:cxnLst/>
            <a:rect l="l" t="t" r="r" b="b"/>
            <a:pathLst>
              <a:path w="548640" h="438912">
                <a:moveTo>
                  <a:pt x="150876" y="20576"/>
                </a:moveTo>
                <a:cubicBezTo>
                  <a:pt x="150876" y="9173"/>
                  <a:pt x="141703" y="4"/>
                  <a:pt x="130302" y="4"/>
                </a:cubicBezTo>
                <a:cubicBezTo>
                  <a:pt x="118901" y="4"/>
                  <a:pt x="109728" y="9178"/>
                  <a:pt x="109728" y="20581"/>
                </a:cubicBezTo>
                <a:lnTo>
                  <a:pt x="109728" y="192033"/>
                </a:lnTo>
                <a:lnTo>
                  <a:pt x="41148" y="192033"/>
                </a:lnTo>
                <a:lnTo>
                  <a:pt x="41148" y="157745"/>
                </a:lnTo>
                <a:cubicBezTo>
                  <a:pt x="41148" y="146342"/>
                  <a:pt x="31975" y="137173"/>
                  <a:pt x="20574" y="137173"/>
                </a:cubicBezTo>
                <a:cubicBezTo>
                  <a:pt x="9173" y="137173"/>
                  <a:pt x="0" y="146346"/>
                  <a:pt x="0" y="157749"/>
                </a:cubicBezTo>
                <a:lnTo>
                  <a:pt x="0" y="377205"/>
                </a:lnTo>
                <a:cubicBezTo>
                  <a:pt x="0" y="411322"/>
                  <a:pt x="27602" y="438930"/>
                  <a:pt x="61722" y="438930"/>
                </a:cubicBezTo>
                <a:lnTo>
                  <a:pt x="486918" y="438930"/>
                </a:lnTo>
                <a:cubicBezTo>
                  <a:pt x="521038" y="438930"/>
                  <a:pt x="548640" y="411326"/>
                  <a:pt x="548640" y="377210"/>
                </a:cubicBezTo>
                <a:lnTo>
                  <a:pt x="548640" y="157754"/>
                </a:lnTo>
                <a:cubicBezTo>
                  <a:pt x="548640" y="146351"/>
                  <a:pt x="539467" y="137182"/>
                  <a:pt x="528066" y="137182"/>
                </a:cubicBezTo>
                <a:cubicBezTo>
                  <a:pt x="516665" y="137182"/>
                  <a:pt x="507492" y="146355"/>
                  <a:pt x="507492" y="157758"/>
                </a:cubicBezTo>
                <a:lnTo>
                  <a:pt x="507492" y="192050"/>
                </a:lnTo>
                <a:lnTo>
                  <a:pt x="438912" y="192050"/>
                </a:lnTo>
                <a:lnTo>
                  <a:pt x="438912" y="20602"/>
                </a:lnTo>
                <a:cubicBezTo>
                  <a:pt x="438912" y="9200"/>
                  <a:pt x="429739" y="31"/>
                  <a:pt x="418338" y="31"/>
                </a:cubicBezTo>
                <a:cubicBezTo>
                  <a:pt x="406937" y="31"/>
                  <a:pt x="397764" y="9204"/>
                  <a:pt x="397764" y="20607"/>
                </a:cubicBezTo>
                <a:lnTo>
                  <a:pt x="397764" y="54899"/>
                </a:lnTo>
                <a:lnTo>
                  <a:pt x="342900" y="54899"/>
                </a:lnTo>
                <a:lnTo>
                  <a:pt x="342900" y="20611"/>
                </a:lnTo>
                <a:cubicBezTo>
                  <a:pt x="342900" y="9208"/>
                  <a:pt x="333727" y="39"/>
                  <a:pt x="322326" y="39"/>
                </a:cubicBezTo>
                <a:cubicBezTo>
                  <a:pt x="310925" y="39"/>
                  <a:pt x="301752" y="9213"/>
                  <a:pt x="301752" y="20616"/>
                </a:cubicBezTo>
                <a:lnTo>
                  <a:pt x="301752" y="54908"/>
                </a:lnTo>
                <a:lnTo>
                  <a:pt x="246888" y="54908"/>
                </a:lnTo>
                <a:lnTo>
                  <a:pt x="246888" y="20620"/>
                </a:lnTo>
                <a:cubicBezTo>
                  <a:pt x="246888" y="9217"/>
                  <a:pt x="237715" y="48"/>
                  <a:pt x="226314" y="48"/>
                </a:cubicBezTo>
                <a:cubicBezTo>
                  <a:pt x="214913" y="48"/>
                  <a:pt x="205740" y="9221"/>
                  <a:pt x="205740" y="20624"/>
                </a:cubicBezTo>
                <a:lnTo>
                  <a:pt x="205740" y="54917"/>
                </a:lnTo>
                <a:lnTo>
                  <a:pt x="150876" y="54917"/>
                </a:lnTo>
                <a:lnTo>
                  <a:pt x="150876" y="20576"/>
                </a:lnTo>
                <a:moveTo>
                  <a:pt x="150876" y="96012"/>
                </a:moveTo>
                <a:lnTo>
                  <a:pt x="397764" y="96012"/>
                </a:lnTo>
                <a:lnTo>
                  <a:pt x="397764" y="192024"/>
                </a:lnTo>
                <a:lnTo>
                  <a:pt x="150876" y="192024"/>
                </a:lnTo>
                <a:lnTo>
                  <a:pt x="150876" y="96012"/>
                </a:lnTo>
                <a:moveTo>
                  <a:pt x="41148" y="233172"/>
                </a:moveTo>
                <a:lnTo>
                  <a:pt x="507492" y="233172"/>
                </a:lnTo>
                <a:lnTo>
                  <a:pt x="507492" y="377192"/>
                </a:lnTo>
                <a:cubicBezTo>
                  <a:pt x="507492" y="388595"/>
                  <a:pt x="498319" y="397768"/>
                  <a:pt x="486918" y="397768"/>
                </a:cubicBezTo>
                <a:lnTo>
                  <a:pt x="329184" y="397768"/>
                </a:lnTo>
                <a:lnTo>
                  <a:pt x="329184" y="329188"/>
                </a:lnTo>
                <a:cubicBezTo>
                  <a:pt x="329184" y="298925"/>
                  <a:pt x="304583" y="274324"/>
                  <a:pt x="274320" y="274324"/>
                </a:cubicBezTo>
                <a:cubicBezTo>
                  <a:pt x="244057" y="274324"/>
                  <a:pt x="219456" y="298925"/>
                  <a:pt x="219456" y="329188"/>
                </a:cubicBezTo>
                <a:lnTo>
                  <a:pt x="219456" y="397768"/>
                </a:lnTo>
                <a:lnTo>
                  <a:pt x="61722" y="397768"/>
                </a:lnTo>
                <a:cubicBezTo>
                  <a:pt x="50321" y="397768"/>
                  <a:pt x="41148" y="388595"/>
                  <a:pt x="41148" y="377197"/>
                </a:cubicBezTo>
                <a:lnTo>
                  <a:pt x="41148" y="233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1652" r="-116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Contemporary Relevance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01"/>
              </a:spcBef>
              <a:buNone/>
            </a:pPr>
            <a:r>
              <a:rPr lang="en-US" sz="90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country's foreign policy continues to be influenced by its historical experiences, including the legacy of the Tokugawa Shogunate.</a:t>
            </a:r>
            <a:endParaRPr lang="en-US" sz="901" dirty="0"/>
          </a:p>
          <a:p>
            <a:pPr algn="l" marL="0" indent="0">
              <a:lnSpc>
                <a:spcPct val="110000"/>
              </a:lnSpc>
              <a:spcBef>
                <a:spcPts val="901"/>
              </a:spcBef>
              <a:buNone/>
            </a:pPr>
            <a:r>
              <a:rPr lang="en-US" sz="90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impact of the Meiji Restoration also plays a significant role in shaping Japan's diplomatic strategies and international relations.</a:t>
            </a:r>
            <a:endParaRPr lang="en-US" sz="901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Historical Legacy in Foreign Policy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Japan's modernization and Westernization have had a lasting impact on the country's economy, politics, and culture.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transformations continue to shape Japan's place in the world today, influencing its global identity and interactions.</a:t>
            </a:r>
            <a:endParaRPr lang="en-US" sz="985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Impact of Modernization and Westernization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22"/>
              </a:spcBef>
              <a:buNone/>
            </a:pPr>
            <a:r>
              <a:rPr lang="en-US" sz="72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study of the Tokugawa Shogunate's foreign policy has contemporary relevance, as it provides insights into the complexities of international relations and the challenges of cultural exchange.</a:t>
            </a:r>
            <a:endParaRPr lang="en-US" sz="722" dirty="0"/>
          </a:p>
          <a:p>
            <a:pPr algn="l" marL="0" indent="0">
              <a:lnSpc>
                <a:spcPct val="110000"/>
              </a:lnSpc>
              <a:spcBef>
                <a:spcPts val="722"/>
              </a:spcBef>
              <a:buNone/>
            </a:pPr>
            <a:r>
              <a:rPr lang="en-US" sz="72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historical perspective helps in understanding the dynamics of global interactions and the importance of balancing domestic and international priorities.</a:t>
            </a:r>
            <a:endParaRPr lang="en-US" sz="722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Insights into International Relations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8148" r="-9814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Tokugawa era offers a lens to understand the intricate dynamics of isolation and engagement with the global community.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historical period underscores the enduring relevance of balancing tradition with the pressures of external influence.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Insights from Historical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the Tokugawa Shogunate's foreign policy was a complex and multifaceted phenomenon that had significant impacts on Japanese society and the country's place in the world.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study of this period provides valuable insights into the complexities of international relations, cultural exchange, and the challenges of modernization and Westernization.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Tokugawa Shogunate's Foreign Policy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understanding of the Tokugawa Shogunate's foreign policy.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explore its impact on Japanese society.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8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Tokugawa Shogunate's Foreign Policy</a:t>
            </a:r>
            <a:endParaRPr lang="en-US" sz="1485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assessment will include a range of tasks, such as source analysis, essay writing, and presentations.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tasks aim to evaluate students' comprehensive understanding of the topic.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Assessment Tasks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evaluated on their ability to think critically.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must make connections between the historical context and contemporary issues.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and Historical Connections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assessment will evaluate students' ability to communicate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will also assess their capacity to work collaboratively.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Communication and Collaboration Skills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016" b="-2001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17205" r="-117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33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participate in a debate or role-play activity that simulates the negotiations between the Tokugawa Shogunate and Western powers.</a:t>
            </a:r>
            <a:endParaRPr lang="en-US" sz="133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33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critical thinking and helps students understand the complexities of historical diplomacy.</a:t>
            </a:r>
            <a:endParaRPr lang="en-US" sz="133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Debate or Role-Play on Historical Negotiations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create a multimedia presentation, such as a video or podcast, that explores the significance of the Tokugawa Shogunate's foreign policy.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creative approach helps students engage with the material in an interactive and modern format.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Debate or Role-Play on Historical Negotiations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conduct further research on the Tokugawa Shogunate's foreign policy and its impact on Japanese society.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allows students to delve deeper into historical contexts and understand the broader implications of isolationist policies.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2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Multimedia Presentation on Foreign Policy Significance</a:t>
            </a:r>
            <a:endParaRPr lang="en-US" sz="1525" dirty="0"/>
          </a:p>
        </p:txBody>
      </p:sp>
      <p:sp>
        <p:nvSpPr>
          <p:cNvPr id="11" name="Text 9"/>
          <p:cNvSpPr/>
          <p:nvPr/>
        </p:nvSpPr>
        <p:spPr>
          <a:xfrm>
            <a:off x="6089942" y="2379289"/>
            <a:ext cx="457200" cy="457021"/>
          </a:xfrm>
          <a:custGeom>
            <a:avLst/>
            <a:gdLst/>
            <a:ahLst/>
            <a:cxnLst/>
            <a:rect l="l" t="t" r="r" b="b"/>
            <a:pathLst>
              <a:path w="457200" h="457021">
                <a:moveTo>
                  <a:pt x="279532" y="6293"/>
                </a:moveTo>
                <a:cubicBezTo>
                  <a:pt x="287835" y="14593"/>
                  <a:pt x="287922" y="27983"/>
                  <a:pt x="279710" y="36374"/>
                </a:cubicBezTo>
                <a:lnTo>
                  <a:pt x="420825" y="177489"/>
                </a:lnTo>
                <a:cubicBezTo>
                  <a:pt x="429215" y="169276"/>
                  <a:pt x="442606" y="169368"/>
                  <a:pt x="450904" y="177667"/>
                </a:cubicBezTo>
                <a:cubicBezTo>
                  <a:pt x="459294" y="186058"/>
                  <a:pt x="459294" y="199622"/>
                  <a:pt x="450904" y="207926"/>
                </a:cubicBezTo>
                <a:lnTo>
                  <a:pt x="436000" y="222921"/>
                </a:lnTo>
                <a:lnTo>
                  <a:pt x="350938" y="307982"/>
                </a:lnTo>
                <a:lnTo>
                  <a:pt x="336655" y="322264"/>
                </a:lnTo>
                <a:cubicBezTo>
                  <a:pt x="328265" y="330655"/>
                  <a:pt x="314695" y="330655"/>
                  <a:pt x="306397" y="322264"/>
                </a:cubicBezTo>
                <a:cubicBezTo>
                  <a:pt x="298364" y="314230"/>
                  <a:pt x="298008" y="301287"/>
                  <a:pt x="305592" y="292900"/>
                </a:cubicBezTo>
                <a:lnTo>
                  <a:pt x="164386" y="151694"/>
                </a:lnTo>
                <a:cubicBezTo>
                  <a:pt x="155997" y="159194"/>
                  <a:pt x="143053" y="158925"/>
                  <a:pt x="135020" y="150890"/>
                </a:cubicBezTo>
                <a:cubicBezTo>
                  <a:pt x="126631" y="142499"/>
                  <a:pt x="126631" y="128935"/>
                  <a:pt x="135020" y="120631"/>
                </a:cubicBezTo>
                <a:lnTo>
                  <a:pt x="149303" y="106349"/>
                </a:lnTo>
                <a:lnTo>
                  <a:pt x="234278" y="21288"/>
                </a:lnTo>
                <a:lnTo>
                  <a:pt x="249183" y="6293"/>
                </a:lnTo>
                <a:cubicBezTo>
                  <a:pt x="257573" y="-2098"/>
                  <a:pt x="271142" y="-2098"/>
                  <a:pt x="279441" y="6293"/>
                </a:cubicBezTo>
                <a:lnTo>
                  <a:pt x="279532" y="6293"/>
                </a:lnTo>
                <a:moveTo>
                  <a:pt x="249361" y="66721"/>
                </a:moveTo>
                <a:lnTo>
                  <a:pt x="194648" y="121435"/>
                </a:lnTo>
                <a:lnTo>
                  <a:pt x="335763" y="262550"/>
                </a:lnTo>
                <a:lnTo>
                  <a:pt x="390476" y="207835"/>
                </a:lnTo>
                <a:lnTo>
                  <a:pt x="249361" y="66721"/>
                </a:lnTo>
                <a:moveTo>
                  <a:pt x="199559" y="227295"/>
                </a:moveTo>
                <a:lnTo>
                  <a:pt x="229816" y="257554"/>
                </a:lnTo>
                <a:lnTo>
                  <a:pt x="185367" y="302004"/>
                </a:lnTo>
                <a:lnTo>
                  <a:pt x="191617" y="308252"/>
                </a:lnTo>
                <a:cubicBezTo>
                  <a:pt x="202773" y="319408"/>
                  <a:pt x="202773" y="337529"/>
                  <a:pt x="191617" y="348685"/>
                </a:cubicBezTo>
                <a:lnTo>
                  <a:pt x="91650" y="448653"/>
                </a:lnTo>
                <a:cubicBezTo>
                  <a:pt x="80495" y="459809"/>
                  <a:pt x="62376" y="459809"/>
                  <a:pt x="51216" y="448653"/>
                </a:cubicBezTo>
                <a:lnTo>
                  <a:pt x="8371" y="405808"/>
                </a:lnTo>
                <a:cubicBezTo>
                  <a:pt x="-2784" y="394652"/>
                  <a:pt x="-2784" y="376531"/>
                  <a:pt x="8371" y="365375"/>
                </a:cubicBezTo>
                <a:lnTo>
                  <a:pt x="108338" y="265406"/>
                </a:lnTo>
                <a:cubicBezTo>
                  <a:pt x="119494" y="254250"/>
                  <a:pt x="137613" y="254250"/>
                  <a:pt x="148773" y="265406"/>
                </a:cubicBezTo>
                <a:lnTo>
                  <a:pt x="155023" y="271654"/>
                </a:lnTo>
                <a:lnTo>
                  <a:pt x="199472" y="227204"/>
                </a:lnTo>
                <a:lnTo>
                  <a:pt x="199559" y="227295"/>
                </a:lnTo>
                <a:moveTo>
                  <a:pt x="128688" y="305843"/>
                </a:moveTo>
                <a:lnTo>
                  <a:pt x="48893" y="385639"/>
                </a:lnTo>
                <a:lnTo>
                  <a:pt x="71566" y="408312"/>
                </a:lnTo>
                <a:lnTo>
                  <a:pt x="151361" y="328516"/>
                </a:lnTo>
                <a:lnTo>
                  <a:pt x="128688" y="30584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39306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357189" y="200025"/>
                </a:moveTo>
                <a:cubicBezTo>
                  <a:pt x="357189" y="254587"/>
                  <a:pt x="329417" y="302717"/>
                  <a:pt x="287180" y="330844"/>
                </a:cubicBezTo>
                <a:cubicBezTo>
                  <a:pt x="285932" y="346023"/>
                  <a:pt x="283519" y="363524"/>
                  <a:pt x="280839" y="379869"/>
                </a:cubicBezTo>
                <a:lnTo>
                  <a:pt x="280303" y="383262"/>
                </a:lnTo>
                <a:cubicBezTo>
                  <a:pt x="350760" y="352455"/>
                  <a:pt x="400050" y="282001"/>
                  <a:pt x="400050" y="200025"/>
                </a:cubicBezTo>
                <a:cubicBezTo>
                  <a:pt x="400050" y="89565"/>
                  <a:pt x="310487" y="0"/>
                  <a:pt x="200025" y="0"/>
                </a:cubicBezTo>
                <a:cubicBezTo>
                  <a:pt x="89563" y="0"/>
                  <a:pt x="0" y="89565"/>
                  <a:pt x="0" y="200025"/>
                </a:cubicBezTo>
                <a:cubicBezTo>
                  <a:pt x="0" y="282001"/>
                  <a:pt x="49290" y="352364"/>
                  <a:pt x="119835" y="383353"/>
                </a:cubicBezTo>
                <a:lnTo>
                  <a:pt x="119299" y="380047"/>
                </a:lnTo>
                <a:cubicBezTo>
                  <a:pt x="116619" y="363616"/>
                  <a:pt x="114210" y="346027"/>
                  <a:pt x="112958" y="330844"/>
                </a:cubicBezTo>
                <a:cubicBezTo>
                  <a:pt x="70633" y="302625"/>
                  <a:pt x="42861" y="254583"/>
                  <a:pt x="42861" y="200025"/>
                </a:cubicBezTo>
                <a:cubicBezTo>
                  <a:pt x="42861" y="113230"/>
                  <a:pt x="113226" y="42863"/>
                  <a:pt x="200025" y="42863"/>
                </a:cubicBezTo>
                <a:cubicBezTo>
                  <a:pt x="286820" y="42863"/>
                  <a:pt x="357189" y="113230"/>
                  <a:pt x="357189" y="200025"/>
                </a:cubicBezTo>
                <a:lnTo>
                  <a:pt x="357189" y="200025"/>
                </a:lnTo>
                <a:moveTo>
                  <a:pt x="328613" y="200025"/>
                </a:moveTo>
                <a:cubicBezTo>
                  <a:pt x="328613" y="129036"/>
                  <a:pt x="271018" y="71438"/>
                  <a:pt x="200025" y="71438"/>
                </a:cubicBezTo>
                <a:cubicBezTo>
                  <a:pt x="129032" y="71438"/>
                  <a:pt x="71437" y="129036"/>
                  <a:pt x="71437" y="200025"/>
                </a:cubicBezTo>
                <a:cubicBezTo>
                  <a:pt x="71437" y="237886"/>
                  <a:pt x="87779" y="271911"/>
                  <a:pt x="113854" y="295484"/>
                </a:cubicBezTo>
                <a:cubicBezTo>
                  <a:pt x="115282" y="289142"/>
                  <a:pt x="117695" y="283071"/>
                  <a:pt x="121087" y="277356"/>
                </a:cubicBezTo>
                <a:cubicBezTo>
                  <a:pt x="125640" y="269766"/>
                  <a:pt x="131536" y="263782"/>
                  <a:pt x="137873" y="259050"/>
                </a:cubicBezTo>
                <a:cubicBezTo>
                  <a:pt x="123227" y="243692"/>
                  <a:pt x="114298" y="222885"/>
                  <a:pt x="114298" y="200025"/>
                </a:cubicBezTo>
                <a:cubicBezTo>
                  <a:pt x="114298" y="152696"/>
                  <a:pt x="152695" y="114300"/>
                  <a:pt x="200025" y="114300"/>
                </a:cubicBezTo>
                <a:cubicBezTo>
                  <a:pt x="247351" y="114300"/>
                  <a:pt x="285752" y="152696"/>
                  <a:pt x="285752" y="200025"/>
                </a:cubicBezTo>
                <a:cubicBezTo>
                  <a:pt x="285752" y="222885"/>
                  <a:pt x="276823" y="243692"/>
                  <a:pt x="262177" y="259050"/>
                </a:cubicBezTo>
                <a:cubicBezTo>
                  <a:pt x="268606" y="263695"/>
                  <a:pt x="274410" y="269675"/>
                  <a:pt x="278963" y="277356"/>
                </a:cubicBezTo>
                <a:cubicBezTo>
                  <a:pt x="282355" y="282979"/>
                  <a:pt x="284680" y="289056"/>
                  <a:pt x="286196" y="295484"/>
                </a:cubicBezTo>
                <a:cubicBezTo>
                  <a:pt x="312271" y="271911"/>
                  <a:pt x="328613" y="237886"/>
                  <a:pt x="328613" y="200025"/>
                </a:cubicBezTo>
                <a:lnTo>
                  <a:pt x="328613" y="200025"/>
                </a:lnTo>
                <a:moveTo>
                  <a:pt x="200025" y="185738"/>
                </a:moveTo>
                <a:cubicBezTo>
                  <a:pt x="207914" y="185738"/>
                  <a:pt x="214311" y="192134"/>
                  <a:pt x="214311" y="200025"/>
                </a:cubicBezTo>
                <a:cubicBezTo>
                  <a:pt x="214311" y="207916"/>
                  <a:pt x="207914" y="214313"/>
                  <a:pt x="200025" y="214313"/>
                </a:cubicBezTo>
                <a:cubicBezTo>
                  <a:pt x="192136" y="214313"/>
                  <a:pt x="185739" y="207916"/>
                  <a:pt x="185739" y="200025"/>
                </a:cubicBezTo>
                <a:cubicBezTo>
                  <a:pt x="185739" y="192134"/>
                  <a:pt x="192136" y="185738"/>
                  <a:pt x="200025" y="185738"/>
                </a:cubicBezTo>
                <a:moveTo>
                  <a:pt x="200025" y="257175"/>
                </a:moveTo>
                <a:cubicBezTo>
                  <a:pt x="231589" y="257175"/>
                  <a:pt x="257176" y="231590"/>
                  <a:pt x="257176" y="200025"/>
                </a:cubicBezTo>
                <a:cubicBezTo>
                  <a:pt x="257176" y="168460"/>
                  <a:pt x="231589" y="142875"/>
                  <a:pt x="200025" y="142875"/>
                </a:cubicBezTo>
                <a:cubicBezTo>
                  <a:pt x="168461" y="142875"/>
                  <a:pt x="142874" y="168460"/>
                  <a:pt x="142874" y="200025"/>
                </a:cubicBezTo>
                <a:cubicBezTo>
                  <a:pt x="142874" y="231590"/>
                  <a:pt x="168461" y="257175"/>
                  <a:pt x="200025" y="257175"/>
                </a:cubicBezTo>
                <a:moveTo>
                  <a:pt x="159752" y="435501"/>
                </a:moveTo>
                <a:cubicBezTo>
                  <a:pt x="164485" y="453181"/>
                  <a:pt x="182523" y="457200"/>
                  <a:pt x="200025" y="457200"/>
                </a:cubicBezTo>
                <a:cubicBezTo>
                  <a:pt x="217527" y="457200"/>
                  <a:pt x="235565" y="453094"/>
                  <a:pt x="240298" y="435501"/>
                </a:cubicBezTo>
                <a:cubicBezTo>
                  <a:pt x="247531" y="408801"/>
                  <a:pt x="259496" y="342722"/>
                  <a:pt x="259496" y="312094"/>
                </a:cubicBezTo>
                <a:cubicBezTo>
                  <a:pt x="259496" y="279500"/>
                  <a:pt x="230565" y="271463"/>
                  <a:pt x="200025" y="271463"/>
                </a:cubicBezTo>
                <a:cubicBezTo>
                  <a:pt x="169485" y="271463"/>
                  <a:pt x="140554" y="279500"/>
                  <a:pt x="140554" y="312094"/>
                </a:cubicBezTo>
                <a:cubicBezTo>
                  <a:pt x="140554" y="342813"/>
                  <a:pt x="152519" y="408979"/>
                  <a:pt x="159752" y="435501"/>
                </a:cubicBezTo>
                <a:moveTo>
                  <a:pt x="201365" y="414338"/>
                </a:moveTo>
                <a:cubicBezTo>
                  <a:pt x="200917" y="414338"/>
                  <a:pt x="200473" y="414338"/>
                  <a:pt x="200025" y="414338"/>
                </a:cubicBezTo>
                <a:cubicBezTo>
                  <a:pt x="199577" y="414338"/>
                  <a:pt x="199041" y="414338"/>
                  <a:pt x="198685" y="414338"/>
                </a:cubicBezTo>
                <a:cubicBezTo>
                  <a:pt x="195916" y="402459"/>
                  <a:pt x="192700" y="385854"/>
                  <a:pt x="189844" y="368439"/>
                </a:cubicBezTo>
                <a:cubicBezTo>
                  <a:pt x="186359" y="347275"/>
                  <a:pt x="184039" y="327899"/>
                  <a:pt x="183595" y="315756"/>
                </a:cubicBezTo>
                <a:cubicBezTo>
                  <a:pt x="184131" y="315665"/>
                  <a:pt x="184843" y="315486"/>
                  <a:pt x="185559" y="315399"/>
                </a:cubicBezTo>
                <a:cubicBezTo>
                  <a:pt x="189400" y="314686"/>
                  <a:pt x="194220" y="314330"/>
                  <a:pt x="200113" y="314330"/>
                </a:cubicBezTo>
                <a:cubicBezTo>
                  <a:pt x="206006" y="314330"/>
                  <a:pt x="210830" y="314686"/>
                  <a:pt x="214667" y="315399"/>
                </a:cubicBezTo>
                <a:cubicBezTo>
                  <a:pt x="215383" y="315491"/>
                  <a:pt x="216007" y="315669"/>
                  <a:pt x="216631" y="315756"/>
                </a:cubicBezTo>
                <a:cubicBezTo>
                  <a:pt x="216183" y="327812"/>
                  <a:pt x="213863" y="347097"/>
                  <a:pt x="210382" y="368261"/>
                </a:cubicBezTo>
                <a:cubicBezTo>
                  <a:pt x="207526" y="385676"/>
                  <a:pt x="204222" y="402281"/>
                  <a:pt x="201453" y="414251"/>
                </a:cubicBezTo>
                <a:lnTo>
                  <a:pt x="201365" y="4143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04580"/>
            <a:ext cx="457200" cy="406440"/>
          </a:xfrm>
          <a:custGeom>
            <a:avLst/>
            <a:gdLst/>
            <a:ahLst/>
            <a:cxnLst/>
            <a:rect l="l" t="t" r="r" b="b"/>
            <a:pathLst>
              <a:path w="457200" h="406440">
                <a:moveTo>
                  <a:pt x="19052" y="0"/>
                </a:moveTo>
                <a:cubicBezTo>
                  <a:pt x="8495" y="0"/>
                  <a:pt x="0" y="8495"/>
                  <a:pt x="0" y="19050"/>
                </a:cubicBezTo>
                <a:cubicBezTo>
                  <a:pt x="0" y="29605"/>
                  <a:pt x="8495" y="38100"/>
                  <a:pt x="19052" y="38100"/>
                </a:cubicBezTo>
                <a:lnTo>
                  <a:pt x="438153" y="38100"/>
                </a:lnTo>
                <a:cubicBezTo>
                  <a:pt x="448710" y="38100"/>
                  <a:pt x="457205" y="29605"/>
                  <a:pt x="457205" y="19050"/>
                </a:cubicBezTo>
                <a:cubicBezTo>
                  <a:pt x="457205" y="8495"/>
                  <a:pt x="448710" y="0"/>
                  <a:pt x="438153" y="0"/>
                </a:cubicBezTo>
                <a:lnTo>
                  <a:pt x="19052" y="0"/>
                </a:lnTo>
                <a:moveTo>
                  <a:pt x="25402" y="63498"/>
                </a:moveTo>
                <a:lnTo>
                  <a:pt x="25402" y="234947"/>
                </a:lnTo>
                <a:cubicBezTo>
                  <a:pt x="25402" y="259475"/>
                  <a:pt x="45327" y="279395"/>
                  <a:pt x="69851" y="279395"/>
                </a:cubicBezTo>
                <a:lnTo>
                  <a:pt x="209553" y="279395"/>
                </a:lnTo>
                <a:lnTo>
                  <a:pt x="209553" y="315987"/>
                </a:lnTo>
                <a:lnTo>
                  <a:pt x="151608" y="373929"/>
                </a:lnTo>
                <a:cubicBezTo>
                  <a:pt x="144146" y="381391"/>
                  <a:pt x="144146" y="393454"/>
                  <a:pt x="151608" y="400835"/>
                </a:cubicBezTo>
                <a:cubicBezTo>
                  <a:pt x="159069" y="408216"/>
                  <a:pt x="171135" y="408297"/>
                  <a:pt x="178514" y="400835"/>
                </a:cubicBezTo>
                <a:lnTo>
                  <a:pt x="228518" y="350831"/>
                </a:lnTo>
                <a:lnTo>
                  <a:pt x="278526" y="400835"/>
                </a:lnTo>
                <a:cubicBezTo>
                  <a:pt x="285988" y="408297"/>
                  <a:pt x="298053" y="408297"/>
                  <a:pt x="305432" y="400835"/>
                </a:cubicBezTo>
                <a:cubicBezTo>
                  <a:pt x="312816" y="393373"/>
                  <a:pt x="312894" y="381309"/>
                  <a:pt x="305432" y="373929"/>
                </a:cubicBezTo>
                <a:lnTo>
                  <a:pt x="247487" y="315987"/>
                </a:lnTo>
                <a:lnTo>
                  <a:pt x="247487" y="279395"/>
                </a:lnTo>
                <a:lnTo>
                  <a:pt x="387189" y="279395"/>
                </a:lnTo>
                <a:cubicBezTo>
                  <a:pt x="411718" y="279395"/>
                  <a:pt x="431638" y="259471"/>
                  <a:pt x="431638" y="234947"/>
                </a:cubicBezTo>
                <a:lnTo>
                  <a:pt x="431638" y="63498"/>
                </a:lnTo>
                <a:lnTo>
                  <a:pt x="393539" y="63498"/>
                </a:lnTo>
                <a:lnTo>
                  <a:pt x="393539" y="234947"/>
                </a:lnTo>
                <a:cubicBezTo>
                  <a:pt x="393539" y="238438"/>
                  <a:pt x="390682" y="241295"/>
                  <a:pt x="387189" y="241295"/>
                </a:cubicBezTo>
                <a:lnTo>
                  <a:pt x="228440" y="241295"/>
                </a:lnTo>
                <a:lnTo>
                  <a:pt x="69851" y="241295"/>
                </a:lnTo>
                <a:cubicBezTo>
                  <a:pt x="66358" y="241295"/>
                  <a:pt x="63501" y="238438"/>
                  <a:pt x="63501" y="234947"/>
                </a:cubicBezTo>
                <a:lnTo>
                  <a:pt x="63501" y="63498"/>
                </a:lnTo>
                <a:lnTo>
                  <a:pt x="25402" y="634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6"/>
              </a:spcBef>
              <a:buNone/>
            </a:pPr>
            <a:r>
              <a:rPr lang="en-US" sz="136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use a range of resources, including textbooks, academic articles, and primary sources, to research the Tokugawa Shogunate's foreign policy.</a:t>
            </a:r>
            <a:endParaRPr lang="en-US" sz="1361" dirty="0"/>
          </a:p>
          <a:p>
            <a:pPr algn="l" marL="0" indent="0">
              <a:lnSpc>
                <a:spcPct val="100000"/>
              </a:lnSpc>
              <a:spcBef>
                <a:spcPts val="1166"/>
              </a:spcBef>
              <a:buNone/>
            </a:pPr>
            <a:r>
              <a:rPr lang="en-US" sz="136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provide a comprehensive understanding of historical contexts and policy decisions.</a:t>
            </a:r>
            <a:endParaRPr lang="en-US" sz="1361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Resources for Tokugawa Shogunate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35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Australian Curriculum provides a range of resources and support materials for teaching and learning about the Tokugawa Shogunate's foreign policy.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35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materials are designed to enhance students' knowledge and engagement with historical studies.</a:t>
            </a:r>
            <a:endParaRPr lang="en-US" sz="1358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from the Australian Curriculum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1"/>
              </a:spcBef>
              <a:buNone/>
            </a:pPr>
            <a:r>
              <a:rPr lang="en-US" sz="129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also use online resources, such as the Japanese Ministry of Foreign Affairs website, to access primary sources and information about Japan's foreign policy.</a:t>
            </a:r>
            <a:endParaRPr lang="en-US" sz="1297" dirty="0"/>
          </a:p>
          <a:p>
            <a:pPr algn="l" marL="0" indent="0">
              <a:lnSpc>
                <a:spcPct val="100000"/>
              </a:lnSpc>
              <a:spcBef>
                <a:spcPts val="1111"/>
              </a:spcBef>
              <a:buNone/>
            </a:pPr>
            <a:r>
              <a:rPr lang="en-US" sz="129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online platforms offer direct access to historical documents and insights into Japan's diplomatic history.</a:t>
            </a:r>
            <a:endParaRPr lang="en-US" sz="1297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Resources for Primary Sources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 and References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96906" r="-969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69786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274320" y="34289"/>
                </a:moveTo>
                <a:cubicBezTo>
                  <a:pt x="280607" y="34289"/>
                  <a:pt x="285750" y="39432"/>
                  <a:pt x="285750" y="45718"/>
                </a:cubicBezTo>
                <a:lnTo>
                  <a:pt x="285750" y="205738"/>
                </a:lnTo>
                <a:cubicBezTo>
                  <a:pt x="285750" y="212023"/>
                  <a:pt x="280607" y="217166"/>
                  <a:pt x="274320" y="217166"/>
                </a:cubicBezTo>
                <a:lnTo>
                  <a:pt x="200953" y="217166"/>
                </a:lnTo>
                <a:lnTo>
                  <a:pt x="188595" y="217166"/>
                </a:lnTo>
                <a:lnTo>
                  <a:pt x="131445" y="217166"/>
                </a:lnTo>
                <a:lnTo>
                  <a:pt x="119087" y="217166"/>
                </a:lnTo>
                <a:lnTo>
                  <a:pt x="45720" y="217166"/>
                </a:lnTo>
                <a:cubicBezTo>
                  <a:pt x="39433" y="217166"/>
                  <a:pt x="34290" y="212023"/>
                  <a:pt x="34290" y="205738"/>
                </a:cubicBezTo>
                <a:lnTo>
                  <a:pt x="34290" y="45718"/>
                </a:lnTo>
                <a:cubicBezTo>
                  <a:pt x="34290" y="39432"/>
                  <a:pt x="39433" y="34289"/>
                  <a:pt x="45720" y="34289"/>
                </a:cubicBezTo>
                <a:lnTo>
                  <a:pt x="274320" y="34289"/>
                </a:lnTo>
                <a:moveTo>
                  <a:pt x="45720" y="251459"/>
                </a:moveTo>
                <a:lnTo>
                  <a:pt x="107657" y="251459"/>
                </a:lnTo>
                <a:lnTo>
                  <a:pt x="96227" y="285748"/>
                </a:lnTo>
                <a:lnTo>
                  <a:pt x="62865" y="285748"/>
                </a:lnTo>
                <a:cubicBezTo>
                  <a:pt x="53364" y="285748"/>
                  <a:pt x="45720" y="293390"/>
                  <a:pt x="45720" y="302892"/>
                </a:cubicBezTo>
                <a:cubicBezTo>
                  <a:pt x="45720" y="312394"/>
                  <a:pt x="53364" y="320037"/>
                  <a:pt x="62865" y="320037"/>
                </a:cubicBezTo>
                <a:lnTo>
                  <a:pt x="84797" y="320037"/>
                </a:lnTo>
                <a:lnTo>
                  <a:pt x="108585" y="320037"/>
                </a:lnTo>
                <a:lnTo>
                  <a:pt x="211455" y="320037"/>
                </a:lnTo>
                <a:lnTo>
                  <a:pt x="235243" y="320037"/>
                </a:lnTo>
                <a:lnTo>
                  <a:pt x="257175" y="320037"/>
                </a:lnTo>
                <a:cubicBezTo>
                  <a:pt x="266676" y="320037"/>
                  <a:pt x="274320" y="312394"/>
                  <a:pt x="274320" y="302892"/>
                </a:cubicBezTo>
                <a:cubicBezTo>
                  <a:pt x="274320" y="293390"/>
                  <a:pt x="266676" y="285748"/>
                  <a:pt x="257175" y="285748"/>
                </a:cubicBezTo>
                <a:lnTo>
                  <a:pt x="223813" y="285748"/>
                </a:lnTo>
                <a:lnTo>
                  <a:pt x="212383" y="251459"/>
                </a:lnTo>
                <a:lnTo>
                  <a:pt x="274320" y="251459"/>
                </a:lnTo>
                <a:cubicBezTo>
                  <a:pt x="299539" y="251459"/>
                  <a:pt x="320040" y="230957"/>
                  <a:pt x="320040" y="205738"/>
                </a:cubicBezTo>
                <a:lnTo>
                  <a:pt x="320040" y="45718"/>
                </a:lnTo>
                <a:cubicBezTo>
                  <a:pt x="320040" y="20502"/>
                  <a:pt x="299539" y="-3"/>
                  <a:pt x="274320" y="-3"/>
                </a:cubicBezTo>
                <a:lnTo>
                  <a:pt x="45720" y="-3"/>
                </a:lnTo>
                <a:cubicBezTo>
                  <a:pt x="20501" y="-3"/>
                  <a:pt x="0" y="20499"/>
                  <a:pt x="0" y="45718"/>
                </a:cubicBezTo>
                <a:lnTo>
                  <a:pt x="0" y="205738"/>
                </a:lnTo>
                <a:cubicBezTo>
                  <a:pt x="0" y="230954"/>
                  <a:pt x="20501" y="251459"/>
                  <a:pt x="45720" y="251459"/>
                </a:cubicBezTo>
                <a:lnTo>
                  <a:pt x="45720" y="251459"/>
                </a:lnTo>
                <a:moveTo>
                  <a:pt x="132373" y="285751"/>
                </a:moveTo>
                <a:lnTo>
                  <a:pt x="143803" y="251462"/>
                </a:lnTo>
                <a:lnTo>
                  <a:pt x="176237" y="251462"/>
                </a:lnTo>
                <a:lnTo>
                  <a:pt x="187667" y="285751"/>
                </a:lnTo>
                <a:lnTo>
                  <a:pt x="132373" y="285751"/>
                </a:lnTo>
                <a:moveTo>
                  <a:pt x="377190" y="34289"/>
                </a:moveTo>
                <a:lnTo>
                  <a:pt x="422910" y="34289"/>
                </a:lnTo>
                <a:lnTo>
                  <a:pt x="422910" y="57150"/>
                </a:lnTo>
                <a:lnTo>
                  <a:pt x="377190" y="57150"/>
                </a:lnTo>
                <a:lnTo>
                  <a:pt x="377190" y="34289"/>
                </a:lnTo>
                <a:moveTo>
                  <a:pt x="377190" y="91439"/>
                </a:moveTo>
                <a:lnTo>
                  <a:pt x="422910" y="91439"/>
                </a:lnTo>
                <a:lnTo>
                  <a:pt x="422910" y="114299"/>
                </a:lnTo>
                <a:lnTo>
                  <a:pt x="377190" y="114299"/>
                </a:lnTo>
                <a:lnTo>
                  <a:pt x="377190" y="91439"/>
                </a:lnTo>
                <a:moveTo>
                  <a:pt x="422910" y="148591"/>
                </a:moveTo>
                <a:lnTo>
                  <a:pt x="422910" y="285751"/>
                </a:lnTo>
                <a:lnTo>
                  <a:pt x="377190" y="285751"/>
                </a:lnTo>
                <a:lnTo>
                  <a:pt x="377190" y="148591"/>
                </a:lnTo>
                <a:lnTo>
                  <a:pt x="422910" y="148591"/>
                </a:lnTo>
                <a:moveTo>
                  <a:pt x="342900" y="34289"/>
                </a:moveTo>
                <a:lnTo>
                  <a:pt x="342900" y="285748"/>
                </a:lnTo>
                <a:cubicBezTo>
                  <a:pt x="342900" y="304678"/>
                  <a:pt x="358257" y="320037"/>
                  <a:pt x="377190" y="320037"/>
                </a:cubicBezTo>
                <a:lnTo>
                  <a:pt x="422910" y="320037"/>
                </a:lnTo>
                <a:cubicBezTo>
                  <a:pt x="441843" y="320037"/>
                  <a:pt x="457200" y="304678"/>
                  <a:pt x="457200" y="285748"/>
                </a:cubicBezTo>
                <a:lnTo>
                  <a:pt x="457200" y="34289"/>
                </a:lnTo>
                <a:cubicBezTo>
                  <a:pt x="457200" y="15359"/>
                  <a:pt x="441843" y="0"/>
                  <a:pt x="422910" y="0"/>
                </a:cubicBezTo>
                <a:lnTo>
                  <a:pt x="377190" y="0"/>
                </a:lnTo>
                <a:cubicBezTo>
                  <a:pt x="358257" y="0"/>
                  <a:pt x="342900" y="15359"/>
                  <a:pt x="342900" y="34289"/>
                </a:cubicBezTo>
                <a:lnTo>
                  <a:pt x="342900" y="34289"/>
                </a:lnTo>
                <a:moveTo>
                  <a:pt x="400050" y="234314"/>
                </a:moveTo>
                <a:cubicBezTo>
                  <a:pt x="409519" y="234314"/>
                  <a:pt x="417195" y="226639"/>
                  <a:pt x="417195" y="217170"/>
                </a:cubicBezTo>
                <a:cubicBezTo>
                  <a:pt x="417195" y="207700"/>
                  <a:pt x="409519" y="200025"/>
                  <a:pt x="400050" y="200025"/>
                </a:cubicBezTo>
                <a:cubicBezTo>
                  <a:pt x="390581" y="200025"/>
                  <a:pt x="382905" y="207700"/>
                  <a:pt x="382905" y="217170"/>
                </a:cubicBezTo>
                <a:cubicBezTo>
                  <a:pt x="382905" y="226639"/>
                  <a:pt x="390581" y="234314"/>
                  <a:pt x="400050" y="234314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59622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0126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12868" b="-128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school can provide parents with regular updates and progress reports on their child's learning.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are invited to attend parent-teacher conferences and other events to stay involved.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Collaborating with Schools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provide opportunities for their child to engage in discussions and debates about the significance of the Tokugawa Shogunate's foreign policy.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activities help children develop communication and analytical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Facilitating Discussions and Debates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support their child's learning by encouraging them to ask questions and think critically about the Tokugawa Shogunate's foreign policy.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fosters a deeper understanding and engagement with historical concepts.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Critical Thinking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9323" r="-993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35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school can evaluate the impact of the lesson on student learning outcomes, such as improved understanding of the Tokugawa Shogunate's foreign policy and its significance.</a:t>
            </a:r>
            <a:endParaRPr lang="en-US" sz="1352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35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provides a broader perspective on the lesson's success and its contribution to educational goals.</a:t>
            </a:r>
            <a:endParaRPr lang="en-US" sz="1352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School-Level Impact Assessment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can evaluate the effectiveness of the lesson by collecting feedback from students and observing their participation and engagement.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identifying areas for improvement and ensuring better learning outcomes.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2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Teacher Evaluation of Lesson Effectiveness</a:t>
            </a:r>
            <a:endParaRPr lang="en-US" sz="1927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reflect on their learning by completing a self-assessment task, such as a reflective journal or a self-assessment rubric.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them to critically analyze their understanding and progress.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Self-Reflection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step in the lesson is to explore the Meiji Restoration and the modernization of Japan.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period marked significant changes in Japanese society and governance.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 Meiji Restoration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conduct further research on the Meiji Restoration and its impact on Japanese society.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them gain a deeper understanding of the historical transformations.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Research Opportunities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can provide opportunities for students to think critically and make connections between the historical context and contemporary issues.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encourages students to relate past events to modern-day scenarios.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and Connections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8290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400304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20104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Tokugawa era offers a lens to understand the intricate dynamics of isolation and engagement in shaping a nation's identity.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underscores the enduring relevance of historical foreign policies in informing contemporary global interactions.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0104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Insights from Historical Analysis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63488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the Tokugawa Shogunate's foreign policy was a complex and multifaceted phenomenon that had significant impacts on Japanese society and the country's place in the world.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study of this period provides valuable insights into the complexities of international relations, cultural exchange, and the challenges of modernization and Westernization.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3488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Tokugawa Shogunate's Foreign Policy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0" y="1"/>
            <a:ext cx="4003040" cy="6857998"/>
          </a:xfrm>
          <a:prstGeom prst="rect">
            <a:avLst/>
          </a:prstGeom>
          <a:blipFill>
            <a:blip r:embed="rId1"/>
            <a:srcRect/>
            <a:stretch>
              <a:fillRect l="-78540" r="-7854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296962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42466" r="-424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under the Tokugawa Shogunate: Isolation, Society, and Modernization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References and Bibliography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Totman, C. (2014). A History of Japan.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Wiley Blackwell.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Historical Insight on Japan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Japan Ministry of Foreign Affairs. (n.d.). Japan's Foreign Policy.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Retrieved from &lt;https://www.mofa.go.jp/policy/other/bluebook/&gt;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Japan's Foreign Policy Resource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Australian Curriculum. (2019). History.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Retrieved from &lt;https://www.australiancurriculum.edu.au/f-10-curriculum/humanities-and-social-sciences/history/&gt;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Australian Curriculum Reference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2025-08-10T22:41:41Z</dcterms:created>
  <dcterms:modified xsi:type="dcterms:W3CDTF">2025-08-10T22:41:41Z</dcterms:modified>
</cp:coreProperties>
</file>