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a34f85ca3c597b17104ad88195a6c09ee1f4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2cfbb85cbc7f04953fc2a8693e2506f5f1e03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28e1efdc4ca287d2d4098b40d20cfeacd0f99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1798d4a66029cd8ff7e632597f83a8bca164e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3686ea8f2715a42d2ef0cd9e8f6ea2cd3e4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606cca6d24a97b302d1c9fe487c26f0997a4a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b1e14b5fb057094476d47d8f213454b25a51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f09cd97b62de613f2a9b196c28a20f03b1a60e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c374c16b20ba5306967b023f70215f927bb98c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1742f70fe42f2a9fbeedbf5dd8a7d841907c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7b19d28b69dfc16ab665f83135aac8bdbf80c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41491f52b3339caaa556b15c3b2cd79d1a7be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0a6d56aafc1f8df178ed1632bb86da5eb16164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6c7b78b88d15e1dd6798ac813fa857f8845504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719" r="2871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From Theory to Practice: Hooke's Law, Spring Constant, and Real-World Applications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Spring Mechanics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Investigating Spring Mechanics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Objectives: Understand Hooke's Law and Spring Consta…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Theoretical Background: Hooke's Law and Spring Constant Def…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Setup: Materials and Safety Equipment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Procedure: Step-by-Step Methodology and Key Te…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Collection Template: Sample Data Table and Graphing In…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Analysis: Calculating Spring Constant and Erro…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Applications: Aerospace, Automotive, Biomedical,…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Experimental Challenges: Precision, Non-Linearity, E…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Exploration: Non-Linear Behaviors, Material Scienc…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Takeaways: Measurement Importance, Scientific Method, T…</a:t>
            </a:r>
            <a:endParaRPr lang="en-US" sz="1631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Recap of Experiment, Skills Developed, Further 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Q&amp;A: Discussion, Reflection,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Recommendations: Color Scheme, Graphics, Fonts, Diag…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Elements: Graphs, Diagrams, Images, Infographics, Mo…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Considerations: Graphics Quality, Transitions, Sp…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Determination of Spring Constant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Spring Mechanics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Investigating Spring Mechanics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Gain a comprehensive understanding of Hooke's Law and its significance in spring mechanics.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concept of the spring constant (k) and its role in determining the behavior of springs.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the skills to design and conduct experiments to measure the spring constant accurately.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precise measurement techniques to analyze force-displacement relationships in spring systems.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Hooke's Law and Spring Constant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Objectives: Understand Hooke's Law and Spring Constant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Force: The external load applied to the spring.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Displacement: The change in length of the spring from its equilibrium position.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Deformation: The ability of the spring to return to its original shape after the force is removed.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Represents the stiffness of a spring, indicating how much force is needed to produce a unit displacement.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Measured in units of force per unit length (N/m or lbf/in).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 Constant (k) Definition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Hooke's Law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Describes the relationship between the force applied to a spring and the resulting displacement.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Mathematically represented as F = kx, where F is the force, k is the spring constant, and x is the displacement.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Theoretical Background: Hooke's Law and Spring Constant Definition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goggles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Lab coat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Closed-toe shoes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Equipment Highlighted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Materials Needed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Calibrated spring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digital scale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Measurement stand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Weight set (50g-500g)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calipers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Setup: Materials and Safety Equipment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 weight systematically in small increments.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 displacement for each weight added.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uniform testing conditions throughout.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Repeat with Incremental Weights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 weight applied and corresponding displacement.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accurate and consistent data recording.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Note any observations or anomalies.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Record Data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digital calipers to measure initial displacement.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initial position of the spring.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any external disturbances during measurement.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Measure Displacement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 initial weight from the weight set.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Gently attach weight to the spring.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system to stabilize before measurements.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Attach Initial Weight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up measurement stand securely.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calibrated spring is attached correctly.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Verify precision digital scale is zeroed.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Prepare Measurement Apparatus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Procedure: Step-by-Step Methodology and Key Techniques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X-Axis: Displacement (cm)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Y-Axis: Force (N)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Plotting: Plot the calculated force values against the displacement values.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Trend Line: Use a linear regression to determine the slope, which represents the spring constant (k).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 Type: Create a scatter plot with a best-fit line to visualize the force-displacement relationship.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Graphing Instructions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Sample Data Table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Weight Applied: 50g, 100g, 150g, 200g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Displacement: 2.5 cm, 5.0 cm, 7.5 cm, 10.0 cm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Calculated Force: 0.49 N, 0.98 N, 1.47 N, 1.96 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 Template: Sample Data Table and Graphing Instructions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 force-displacement data points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best-fit line from regression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error bars for data points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Representation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sources of error in data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uncertainties in measurements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Calculate error propagation in 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 Analysis Methods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 force vs. displacement graph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 linear regression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 slope as the spring constant (k)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Linear Regression Technique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Analysis: Calculating Spring Constant and Error Analysis</a:t>
            </a:r>
            <a:endParaRPr lang="en-US" sz="112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Hooke's Law equation: F = kx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 constant (k) represents stiffness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Calculate k using force and displacement data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Mathematical Analysis: Calculating Spring Constant and Error Analysis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Springs are integral in precision instruments for calibration and accuracy.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Musical instruments like pianos and guitars use springs for sound modulation.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Instruments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Prosthetic limbs incorporate springs for natural movement and support.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Medical devices like insulin pumps use springs for precise mechanisms.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Biomedical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Suspension systems rely on springs for smooth rides and stability.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Clutch systems in vehicles utilize springs for engagement and disengagement.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Automotive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Aerospace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Springs are used in landing gear systems to absorb impact forces during landing.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are crucial in satellite deployment mechanisms for controlled release.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Applications: Aerospace, Automotive, Biomedical, Instruments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Calibration of equipment before experiments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Conducting multiple trials for data validation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sources of measurement inaccuracies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error analysis techniques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deviations from Hooke's Law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spring behavior at extreme forces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Non-Linearity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accurate measurement tools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Minimizing human error in data collection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Experimental Challenges: Precision, Non-Linearity, Errors,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novel materials for enhanced spring performance.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dynamic modeling of springs under varying conditions.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Research Directions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simulation software to predict non-linear spring responses.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finite element analysis for advanced spring design.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influence of material properties on spring behavior.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the impact of material composition on spring performance.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 Science Connections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Non-Linear Spring Behaviors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complex spring responses beyond linear relationships.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hysteresis and damping effects in spring mechanics.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Exploration: Non-Linear Behaviors, Material Science, Modeling, Research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data critically for meaningful interpretations.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questioning and exploration in physics experiments.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theoretical concepts to practical experiments.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Observing real-world implications of spring mechanics theories.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Theory-Practice Connection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approach essential for valid results.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Hypothesis formulation, experimentation, analysis, and conclusion.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Method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Measurement Importance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Accurate measurements crucial for determining spring constants.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in data collection enhances experimental reliability.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Takeaways: Measurement Importance, Scientific Method, Theory-Practice Connection, Critical Thinking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976" r="2997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non-linear spring behaviors for a deeper understanding of spring mechanics.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connections to material science for real-world applications.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computational modeling to simulate complex spring systems.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research directions could focus on advanced spring properties and applications.</a:t>
            </a:r>
            <a:endParaRPr lang="en-US" sz="1034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experimental design skills through planning and executing the investigation.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measurement techniques for accurate data collection.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Analyzed and interpreted data to draw meaningful conclusions.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Skills Developed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Recap of Experiment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Successfully applied Hooke's Law (F = kx) to determine the spring constant.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Collected precise data on force-displacement relationships using calibrated equipment.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Demonstrated the elastic deformation of the spring under varying weights.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Recap of Experiment, Skills Developed, Further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simulations for further exploration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readings on spring mechanics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does Hooke's Law apply to real-world scenarios?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improvements could be made to the experimental setup?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Discussion Prompt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challenges did you encounter during the experiment?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did you ensure accuracy in your measurements?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Q&amp;A: Discussion, Reflection, Resources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Style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visual style throughout the presentation to create a cohesive and professional look.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Diagrams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labeled diagrams of the experimental setup, spring components, and measurement techniques for better understanding.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clear, sans-serif fonts like Arial or Helvetica to enhance readability, especially for technical terms and data.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diagrams illustrating spring mechanics, force-displacement relationships, and Hooke's Law for visual clarity.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harmonious color palette with physics-themed hues like deep blue, vibrant green, and metallic silver.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Recommendations: Color Scheme, Graphics, Fonts, Diagrams, Style, Readability, Images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Modeling simulations demonstrating spring mechanics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visualization of spring constant determination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Infographics explaining key concepts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force, displacement, and spring behavior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Images showcasing experimental apparatus</a:t>
            </a:r>
            <a:endParaRPr lang="en-US" sz="1214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view of calibrated spring, digital scale, and measurement stand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Diagram illustrating spring mechanics</a:t>
            </a:r>
            <a:endParaRPr lang="en-US" sz="1307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Breakdown of elastic deformation and spring constant concept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Graphs displaying force-displacement relationship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visualization of Hooke's Law in action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 Elements: Graphs, Diagrams, Images, Infographics, Modeling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Rehearse the presentation to ensure smooth delivery.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Familiarize yourself with the content and key points.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Check technical equipment and ensure everything is set up correctly before the presentation.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Preparation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detailed explanations in speaker notes for each slide.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Speaker notes should provide additional context and talking points for the presenter.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Speaker Notes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consistent slide transitions for a seamless flow.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overly flashy transitions that may distract from the content.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Graphics Quality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high-resolution images and graphics for clarity.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diagrams and illustrations are visually appealing and easy to understand.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Considerations: Graphics Quality, Transitions, Speaker Notes, Presentation Preparation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2024-12-08T22:02:18Z</dcterms:created>
  <dcterms:modified xsi:type="dcterms:W3CDTF">2024-12-08T22:02:18Z</dcterms:modified>
</cp:coreProperties>
</file>