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9ba1d49b9f87ef187f03900d54b761b61f26f5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38a035da70de379454cb4a2beae035052a886fd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c3686ea8f2715a42d2ef0cd9e8f6ea2cd3e426e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27c09396d04634298a4886fa0aacb51ce716bb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90846019f9a55f83b23b0f3d8044a7443967b56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17b19d28b69dfc16ab665f83135aac8bdbf80c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c451089db5b6d0030c68fc47d7b0cbc20324ce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141491f52b3339caaa556b15c3b2cd79d1a7bed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86c8257f50d1d3eb4f2cff103ef7ec66e657c9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aca80527d94874e306a22f413d00a7fb1b56f0e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36fdb70e20295e5a9af233de02940046c08087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cddcf8a2f0d7568e250a15fc770b2f4178dbb4b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4990311390edf292ee200cba6877777f5ac394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bcfb36d773ebaf67ac41c8ca97e2f06d69dccf4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9be9b8a5dc66ff6a2d4276b7e6418928d7d18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e1bc15cc8e5ffbf76eb7c20becf36fcf376a958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5ec78c9597ce9909d6ee389068d6ca6bbb602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7946b92648eb4e85e9bc4578fe570553550a0a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196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Advanced Chemical Analysis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Journey into Copper Sulphate Colorimetry Techniques and Beyond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Title Slide: Advanced Chemical Analysis: Copper Sul…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Objectives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Colorimetry?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Molecular Interactions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Spectrophotometer Anatomy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Experimental Methodology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Data Analysis Techniques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Practical Applications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Advanced Computational Modeling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Interdisciplinary Connections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Potential Research Directions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Future Learning</a:t>
            </a:r>
            <a:endParaRPr lang="en-US" sz="1654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5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3573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57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High-Contrast Color Schemes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Scientific Diagrams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Molecular Structure Visualizations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Bullet Points for Clarity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Visual Elements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3573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5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148" r="3014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Title Slide: Advanced Chemical Analysis: Copper Sulphate Colorimetry Techniques</a:t>
            </a:r>
            <a:endParaRPr lang="en-US" sz="2246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Chemical Analysis: Copper Sulphate Colorimetry Techniques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Exploration of Spectroscopic Principles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 fundamental colorimetry principles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 spectrophotometric measurement techniques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advanced analytical skills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interdisciplinary scientific applications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7724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40267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303294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Colorimetry?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77240" y="2596356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Analytical technique measuring light absorption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77240" y="2130194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40267" y="2596356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Light source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Chemical solution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Spectrophotometer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Concentration measurement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40267" y="2130194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03294" y="2596356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Beer-Lambert Law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303294" y="2130194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Core Principle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085861" y="147187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261227" y="16837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85861" y="386375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61227" y="407562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Molecular Interactions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8021" r="2802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747260" y="214991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Copper Sulphate Solution Characteristics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Chemical structure: CuSO₄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Ionic interactions: Dissociation into Cu²⁺ and SO₄²⁻ 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Hydration mechanisms: Formation of hydrated copper ions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47260" y="166469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Molecular Interactions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47260" y="454179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Electron energy transitions: Absorption of specific wavelengths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Wavelength absorption: Visible light spectrum absorption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Spectral properties: Color appearance based on absorbed wavelengths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47260" y="405657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 Generation Process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Instrumental Components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Light source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Monochromator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Sample chamber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Detector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Data processing unit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Calibration Techniques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Zero point determination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Standard solution preparation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Wavelength optimization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Spectrophotometer Anatomy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085861" y="147187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261227" y="16837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85861" y="386375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61227" y="407562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Experimental Methodology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146" r="321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747260" y="214991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Precise dilution techniques for accurate concentrations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Calculations to determine final solution concentrations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Strategies to minimize errors in the preparation process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47260" y="166469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Solution Preparation Steps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47260" y="454179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Loading samples into the spectrophotometer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Selecting appropriate wavelengths for analysis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Recording absorption values for data collection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Interpreting data to draw meaningful conclusions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47260" y="405657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Protocol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9636" r="296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Concentration Calculation Methods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Standard curve development: Creating a calibration curve to relate concentration to absorbance.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regression: Utilizing mathematical modeling to determine the relationship between variables.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Interpolation techniques: Estimating unknown concentrations based on established data points.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Statistical Analysis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Error margin assessment: Evaluating the accuracy of concentration measurements.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Uncertainty quantification: Determining the level of uncertainty in the calculated concentrations.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Precision evaluation: Assessing the consistency and reproducibility of the analysis results.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Analysis Techniques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Monitoring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Pharmaceutical Research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Industrial Quality Control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Forensic Chemistry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Resource Management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Machine Learning Integration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Enhancing model accuracy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Automating data analysis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Improving prediction capabilities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Predictive Concentration Algorithms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Forecasting outcomes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Optimizing processes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Reducing uncertainties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Quantum Mechanical Simulations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Modeling at atomic level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quantum behaviors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Simulating complex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Visualization Techniques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Interpreting complex data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intuitive visuals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Facilitating data-driven decisions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Computational Modeling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3963" r="239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Light Interaction Principles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Biology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Molecular Interaction Studies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Chemistry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Advanced Analytical Techniques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Science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Detecting Trace Elements for Monitoring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Science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Processing Data for Analysis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Interdisciplinary Connections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Exploration of Emerging Spectroscopic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Development of Innovative Environmental Monitoring Techniques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Advancements in Biochemical Analysis Methods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Implementation of Cutting-Edge Industrial Quality Control Strategies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on Advanced Measurement Protocols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Potential Research Directions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fundamental colorimetry principles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Essential for accurate spectroscopic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spectrophotometric measurement techniques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Allows for precise concentration determination.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advanced analytical skills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the quality and reliability of chemical analysis.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interpretation skills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Crucial for deriving meaningful insights from spectroscopic data.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Interdisciplinary scientific applications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Showcase the versatility and importance of advanced chemical analysis.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87" r="251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Opportunities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analyzing complex spectroscopic data.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experimental results critically for accuracy.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innovative problem-solving approaches.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Experimental Design Challenges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 experiments to optimize colorimetric measurements.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Address variability in sample preparation techniques.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Overcome technical limitations in data collection.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Technological Innovation Potential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Embrace advancements in spectrophotometer technology.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automation for data analysis and interpretation.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Integrate computational modeling for predictive insights.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 Pathways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Pursue further education in advanced analytical techniques.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Attend workshops on emerging chemical analysis methodologies.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Collaborate with experts in interdisciplinary research projects.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Future Learning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Chemical Handling Protocols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Proper storage and labeling of chemicals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 disposal methods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Emergency procedures for spills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Protective Equipment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Types of PPE required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Proper usage and maintenance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PPE in preventing injuries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Laboratory Safety Guidelines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General lab safety rules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Equipment handling procedures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First aid measures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Risk Management Strategies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potential hazards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control measures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safety audits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Scientific Advancements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Advanced chemical analysis techniques, such as colorimetry and spectrophotometry, play a pivotal role in driving scientific progress and innovation.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Enhanced Problem-Solving Skills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Through the application of analytical chemistry principles, individuals can develop critical thinking abilities and tackle real-world challenges with precision.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 Journey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exploration of advanced chemical analysis opens doors to a realm of interdisciplinary connections and research opportunities, fostering a culture of lifelong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Invitation to Further Exploration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Delve deeper into the transformative power of analytical chemistry, embracing scientific reasoning and problem-solving approaches for future endeavors.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303" r="253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colors that are distinctly different from each other to enhance visual clarity and readability.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High-contrast color schemes improve accessibility for individuals with visual impairments and ensure information is easily distinguishable.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Black text on a white background, yellow text on a dark blue background, or white text on a dark green background.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Considerations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 colors that complement each other while providing a sharp contrast to avoid straining the eyes of the audience.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High-Contrast Color Schemes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Diagrams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Molecular Structure Visualization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Illustration of Copper Sulphate Chemical Structure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Highlighting Ionic Interactions and Hydration Mechanisms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 Generation Process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Diagram Showing Electron Energy Transitions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Visualization of Wavelength Absorption and Spectral Properties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Spectrophotometer Components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Schematic of Instrumental Components: Light Source, Monochromator, Sample Chamber, Detector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Overview of Data Processing Unit and Calibration Techniques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4779" r="247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Chemical Structure of Copper Sulphate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Consists of one copper atom, one sulfur atom, and four oxygen atoms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Forms blue pentahydrate crystals in its hydrated form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Ionic Interactions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Copper ion (Cu²⁺) interacts with sulfate ion (SO₄²⁻) in solution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Electrostatic forces maintain the ionic bond between the 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Hydration Mechanisms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molecules surround the copper and sulfate 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Hydration shells stabilize the ions in solution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Color Generation Process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Electron energy transitions within the copper 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Absorption of specific wavelengths of light leads to blue color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Spectral properties vary based on the concentration and environment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Molecular Structure Visualizations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969" r="309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Bullet Points for Clarity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5989864" cy="637292"/>
          </a:xfrm>
          <a:custGeom>
            <a:avLst/>
            <a:gdLst/>
            <a:ahLst/>
            <a:cxnLst/>
            <a:rect l="l" t="t" r="r" b="b"/>
            <a:pathLst>
              <a:path w="5989864" h="637292">
                <a:moveTo>
                  <a:pt x="0" y="637292"/>
                </a:moveTo>
                <a:lnTo>
                  <a:pt x="0" y="0"/>
                </a:lnTo>
                <a:lnTo>
                  <a:pt x="5989864" y="0"/>
                </a:lnTo>
                <a:lnTo>
                  <a:pt x="5989864" y="637292"/>
                </a:lnTo>
                <a:lnTo>
                  <a:pt x="0" y="63729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Bullet Points for Clarity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562602"/>
            <a:ext cx="6469128" cy="3351556"/>
          </a:xfrm>
          <a:custGeom>
            <a:avLst/>
            <a:gdLst/>
            <a:ahLst/>
            <a:cxnLst/>
            <a:rect l="l" t="t" r="r" b="b"/>
            <a:pathLst>
              <a:path w="6469128" h="3351556">
                <a:moveTo>
                  <a:pt x="0" y="3351556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351556"/>
                </a:lnTo>
                <a:lnTo>
                  <a:pt x="0" y="3351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fundamental colorimetry principles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 spectrophotometric measurement techniques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advanced analytical skills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interdisciplinary scientific applications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085861" y="147187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261227" y="16837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85861" y="386375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61227" y="407562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Visual Elements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Chemical Analysis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747260" y="214991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Advanced Chemical Analysis: Copper Sulphate Colorimetry Techniques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47260" y="166469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Title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47260" y="454179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Exploration of Spectroscopic Principles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47260" y="405657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Subtitle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2024-11-13T06:00:41Z</dcterms:created>
  <dcterms:modified xsi:type="dcterms:W3CDTF">2024-11-13T06:00:41Z</dcterms:modified>
</cp:coreProperties>
</file>