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83a9acd94900d2694fab94e23fa9ec62eadea60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d060f04bb3b7cb564fdb8acbbc066f09daf741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7d1bfdd39e4959ed7b225d67b2c0d4a4323567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c72f0794e294c90cb09b22ae885a227cd440d0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913d4e58ad5def057a8abc97327566b462aea3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47c297f0a7afad738f9312492d14a2ce26b2fb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c6cb436e3af731f643e9fa569eb9ff6f6c15fb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6c8aaa874f3594363b3f7dd2cd212ef99814b61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Understanding, Applying, and Solving Real-World Problems with Fractions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Fractions: Adding and Subtracting with Different Denominators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Adding and Subtracting Fractio…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Fractions?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Least Common Multiple (LCM)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Adding Fractions with Different Denominators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Subtracting Fractions with Different Denominat…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Solutions to Example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Adding and subtracting fractions with different denominators is a skill used in everyday situations.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help you understand and apply these concepts effectively.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confidently manipulate fractions with different denominators.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be able to solve problems that involve real-world applications of these skills.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lesson on adding and subtracting fractions with different denominators!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learn how to add and subtract fractions with different denominators and apply this knowledge to real-world scenarios.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Lesson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Adding and Subtracting Fractions with Different Denominators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Fractions?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the fraction 1/2 shows one part out of two equal parts.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illustrates how fractions divide a whole into smaller, equal sections.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a Fraction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numerator tells us how many equal parts we have.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denominator tells us how many parts the whole is divided into.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Numerator and Denominator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fraction is a way of showing part of a whole, using a numerator and a denominator.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us represent portions of a whole in mathematical terms.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Equivalent Fractions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fractions 1/2 and 2/4 are equivalent because they represent the same proportion.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how different numerators and denominators can express the same value.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Equivalent Fractions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find equivalent fractions by multiplying or dividing both the numerator and denominator by the same number.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ensures that the value of the fraction remains unchanged.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Identify Equivalent Fractions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fractions are fractions that have the same value, but with different numerators and denominators.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the fractions 1/2 and 2/4 are equivalent because they both show two equal parts.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Equivalent Fractions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Least Common Multiple (LCM)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LCM Calculation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the LCM of 4 and 6 is 12.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because 12 is the smallest number that both 4 and 6 divide evenly into.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Find the LCM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find the LCM, we list the multiples of each number.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Then, we identify the smallest multiple that is common to all the numbers.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LCM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19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least common multiple (LCM) is the smallest multiple that two or more numbers have in common.</a:t>
            </a:r>
            <a:endParaRPr lang="en-US" sz="1191" dirty="0"/>
          </a:p>
          <a:p>
            <a:pPr algn="l" marL="0" indent="0">
              <a:lnSpc>
                <a:spcPct val="90000"/>
              </a:lnSpc>
              <a:spcBef>
                <a:spcPts val="851"/>
              </a:spcBef>
              <a:buNone/>
            </a:pPr>
            <a:r>
              <a:rPr lang="en-US" sz="119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concept in mathematics used to solve problems involving multiples.</a:t>
            </a:r>
            <a:endParaRPr lang="en-US" sz="11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Fractions with Different Denominators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the Numerators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Finally, we add the numerators and keep the LCM as the denominator.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gives us the sum of the fractions in its simplest form.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Fractions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then convert each fraction to have the LCM as the denominator.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adjusting the numerators accordingly to maintain the value of each fraction.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LCM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add fractions with different denominators, we need to find the least common multiple (LCM) of the denominators.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that the fractions can be expressed with a common denominator.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Subtracting Fractions with Different Denominators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Finally, we subtract the numerators and keep the LCM as the denominator.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gives us the result of the subtraction in its simplest form.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Performing the Subtraction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then convert each fraction to have the LCM as the denominator.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that both fractions are expressed in terms of the same denominator.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Fractions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subtract fractions with different denominators, we need to find the least common multiple (LCM) of the denominators.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LCM helps us create a common base for the fractions, making subtraction possible.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LCM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916" r="-1119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Scenarios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vital in science experiments for precise measurements.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the correct proportions of chemicals or materials are used.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Science Experiments and Fractions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help in calculating discounts and dividing quantities while shopping.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understanding deals like 'buy one, get half off'.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Shopping and Fractions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commonly used in cooking to measure ingredients accurately.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instance, a recipe might call for 1/4 cup of sugar and 1/6 cup of flour.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Cooking with Fractions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Problems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water tank can hold 3/4 of a liter of water, with 1/6 liter already in it.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problem asks how much more water can be added to fill the tank.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Tank Capacity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recipe requires 3/4 cup of flour and 1/6 cup of sugar.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total amount of ingredients needed is calculated by adding these two fractions.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Recipe Ingredients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the sum of 1/4 and 1/6?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problem involves finding a common denominator and adding the fractions.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Fractions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0488" r="-804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Solutions to Example Problems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Addition Capacity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amount of water that can be added is 1/2 liter.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highlights the allowable volume for a specific scenario.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Ingredient Measurement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total amount of ingredients needed is 11/12 cup.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calculation is essential for accurate recipe preparation.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Addition Example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sum of 1/4 and 1/6 is 5/12.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process of adding fractions with different denominators.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Accommodations for Students with Learning Difficulties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2"/>
              </a:spcBef>
              <a:buNone/>
            </a:pPr>
            <a:r>
              <a:rPr lang="en-US" sz="106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students with learning difficulties: provide accommodations, such as using visual aids or assistive technology.</a:t>
            </a:r>
            <a:endParaRPr lang="en-US" sz="1067" dirty="0"/>
          </a:p>
          <a:p>
            <a:pPr algn="l" marL="0" indent="0">
              <a:lnSpc>
                <a:spcPct val="90000"/>
              </a:lnSpc>
              <a:spcBef>
                <a:spcPts val="762"/>
              </a:spcBef>
              <a:buNone/>
            </a:pPr>
            <a:r>
              <a:rPr lang="en-US" sz="106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make learning more accessible and tailored to their needs.</a:t>
            </a:r>
            <a:endParaRPr lang="en-US" sz="1067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Activities for Advanced Learners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students who are more advanced: provide extension activities, such as solving complex problems or creating their own worksheets.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encourage critical thinking and creativity, pushing their learning boundaries.</a:t>
            </a:r>
            <a:endParaRPr lang="en-US" sz="91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Students Needing Extra Help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5"/>
              </a:spcBef>
              <a:buNone/>
            </a:pPr>
            <a:r>
              <a:rPr lang="en-US" sz="119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students who need extra support: provide additional practice worksheets and one-to-one tuition.</a:t>
            </a:r>
            <a:endParaRPr lang="en-US" sz="1197" dirty="0"/>
          </a:p>
          <a:p>
            <a:pPr algn="l" marL="0" indent="0">
              <a:lnSpc>
                <a:spcPct val="90000"/>
              </a:lnSpc>
              <a:spcBef>
                <a:spcPts val="855"/>
              </a:spcBef>
              <a:buNone/>
            </a:pPr>
            <a:r>
              <a:rPr lang="en-US" sz="119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they receive personalized attention to address their specific challenges.</a:t>
            </a:r>
            <a:endParaRPr lang="en-US" sz="11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27"/>
              </a:spcBef>
              <a:buNone/>
            </a:pPr>
            <a:r>
              <a:rPr lang="en-US" sz="12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assessment allows students to review and provide feedback on each other's work.</a:t>
            </a:r>
            <a:endParaRPr lang="en-US" sz="1297" dirty="0"/>
          </a:p>
          <a:p>
            <a:pPr algn="ctr" marL="0" indent="0">
              <a:lnSpc>
                <a:spcPct val="90000"/>
              </a:lnSpc>
              <a:spcBef>
                <a:spcPts val="927"/>
              </a:spcBef>
              <a:buNone/>
            </a:pPr>
            <a:r>
              <a:rPr lang="en-US" sz="12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collaborative learning and critical thinking among students.</a:t>
            </a:r>
            <a:endParaRPr lang="en-US" sz="1297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Assessment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 involves written tests, project-based assessments, and presentation assessments.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evaluations are conducted at the end of a learning period to measure overall achievement.</a:t>
            </a:r>
            <a:endParaRPr lang="en-US" sz="1201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 includes quizzes, classwork, and observations.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in monitoring student progress and understanding during the learning process.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and Support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practice regularly to reinforce your understanding of this concept.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help when needed to ensure you master the skill effectively.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Steps for Manipulating Fractions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9"/>
              </a:spcBef>
              <a:buNone/>
            </a:pPr>
            <a:r>
              <a:rPr lang="en-US" sz="10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the steps outlined in this lesson, you can confidently manipulate fractions with different denominators.</a:t>
            </a:r>
            <a:endParaRPr lang="en-US" sz="1048" dirty="0"/>
          </a:p>
          <a:p>
            <a:pPr algn="l" marL="0" indent="0">
              <a:lnSpc>
                <a:spcPct val="90000"/>
              </a:lnSpc>
              <a:spcBef>
                <a:spcPts val="749"/>
              </a:spcBef>
              <a:buNone/>
            </a:pPr>
            <a:r>
              <a:rPr lang="en-US" sz="10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you to tackle problems involving real-world applications of these skills.</a:t>
            </a:r>
            <a:endParaRPr lang="en-US" sz="1048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 Skills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Adding and subtracting fractions with different denominators is an important skill that is used in many real-world scenarios.</a:t>
            </a:r>
            <a:endParaRPr lang="en-US" sz="983" dirty="0"/>
          </a:p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solving problems in various practical applications.</a:t>
            </a:r>
            <a:endParaRPr lang="en-US" sz="9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43167" r="-1431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Project-based lesson on applying fractions to real-world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students connect mathematical concepts to everyday life.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solving fraction word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to apply fractions in practical problem-solving scenarios.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Word Problems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Follow-up lesson on multiplying and dividing fractions.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will reinforce foundational skills in fraction operations.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Follow-Up Lesson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3101" r="-1331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 during this lesson, and how did you overcome them?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from this lesson?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the skills learned in this lesson to real-world scenarios?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 during this lesson, and how did you overcome them?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from this lesson?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the skills learned in this lesson to real-world scenarios?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Insights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Educational Apps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Educational apps: Fraction Wall, Math Games, and Fraction Bingo.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apps make learning fractions engaging and interactive for students.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Textbooks for In-Depth Study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Textbooks: 'Fractions' by McDougal Littell and 'Mathematics' by Glencoe.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books provide comprehensive explanations and exercises on fractions.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resources: Khan Academy, Mathway, and IXL.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a variety of tools to enhance learning and understanding of fractions.</a:t>
            </a:r>
            <a:endParaRPr lang="en-US" sz="12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Curiosity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encourage their child to ask questions and seek help when needed.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builds confidence and promotes active learning.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Teachers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also attend parent-teacher conferences to discuss their child's progress.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collaboration between parents and teachers for the child's benefit.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Learning at Home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0"/>
              </a:spcBef>
              <a:buNone/>
            </a:pPr>
            <a:r>
              <a:rPr lang="en-US" sz="11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support their child's learning by providing additional practice and reviewing their child's work.</a:t>
            </a:r>
            <a:endParaRPr lang="en-US" sz="1148" dirty="0"/>
          </a:p>
          <a:p>
            <a:pPr algn="l" marL="0" indent="0">
              <a:lnSpc>
                <a:spcPct val="90000"/>
              </a:lnSpc>
              <a:spcBef>
                <a:spcPts val="820"/>
              </a:spcBef>
              <a:buNone/>
            </a:pPr>
            <a:r>
              <a:rPr lang="en-US" sz="11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reinforce concepts and ensures better understanding.</a:t>
            </a:r>
            <a:endParaRPr lang="en-US" sz="11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404719" b="-40471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ask questions and seek help when needed.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builds trust and promotes active engagement in the learning process.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Open Communication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accommodations for students with special needs.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inclusivity and equal opportunities for all learners.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Accommodating Special Needs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the classroom is a safe and supportive environment.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positive atmosphere for learning and growth.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Environment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 instruction to meet the needs of mixed-ability groups.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Tailoring teaching methods ensures all students can access and benefit from the material.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real-world examples to show the relevance and importance of fractions.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Connecting lessons to everyday scenarios enhances student engagement and comprehension.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to help students understand the concept of fractions.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tools can make abstract ideas more tangible and easier to grasp for learners.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17381" r="-11738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used in many real-world scenarios, such as cooking, shopping, and science experiments.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practical applications highlight the importance of mastering fractions.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Fractions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least common multiple (LCM) is used to add and subtract fractions with different denominators.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simplifies the process of finding a common ground for calculations.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Least Common Multiple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equivalent fractions is crucial for adding and subtracting fractions with different denominators.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concept ensures accuracy in mathematical operations involving fractions.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Equivalent Fractions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Fractions: Adding and Subtracting with Different Denominators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practice is essential to mastering the concept of fractions with different denominators.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Seeking help when needed ensures a deeper understanding and long-term retention of the topic.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Improvement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12987" y="1629215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skills learned in this lesson, you can confidently manipulate fractions with different denominators.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enable you to solve problems that involve real-world applications of fractions.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Application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this lesson has covered the important concept of adding and subtracting fractions with different denominators.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practice regularly and seek help when needed to reinforce your understanding of this concept.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98596"/>
            <a:ext cx="457200" cy="318438"/>
          </a:xfrm>
          <a:custGeom>
            <a:avLst/>
            <a:gdLst/>
            <a:ahLst/>
            <a:cxnLst/>
            <a:rect l="l" t="t" r="r" b="b"/>
            <a:pathLst>
              <a:path w="457200" h="318438">
                <a:moveTo>
                  <a:pt x="450008" y="7193"/>
                </a:moveTo>
                <a:cubicBezTo>
                  <a:pt x="459600" y="16785"/>
                  <a:pt x="459600" y="32293"/>
                  <a:pt x="450008" y="41782"/>
                </a:cubicBezTo>
                <a:lnTo>
                  <a:pt x="180649" y="311245"/>
                </a:lnTo>
                <a:cubicBezTo>
                  <a:pt x="171057" y="320836"/>
                  <a:pt x="155549" y="320836"/>
                  <a:pt x="146062" y="311245"/>
                </a:cubicBezTo>
                <a:lnTo>
                  <a:pt x="7196" y="172482"/>
                </a:lnTo>
                <a:cubicBezTo>
                  <a:pt x="-2396" y="162891"/>
                  <a:pt x="-2396" y="147383"/>
                  <a:pt x="7196" y="137893"/>
                </a:cubicBezTo>
                <a:cubicBezTo>
                  <a:pt x="16788" y="128404"/>
                  <a:pt x="32297" y="128302"/>
                  <a:pt x="41784" y="137893"/>
                </a:cubicBezTo>
                <a:lnTo>
                  <a:pt x="163202" y="259311"/>
                </a:lnTo>
                <a:lnTo>
                  <a:pt x="415320" y="7193"/>
                </a:lnTo>
                <a:cubicBezTo>
                  <a:pt x="424913" y="-2398"/>
                  <a:pt x="440421" y="-2398"/>
                  <a:pt x="449908" y="7193"/>
                </a:cubicBezTo>
                <a:lnTo>
                  <a:pt x="450008" y="719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2025-08-16T19:03:11Z</dcterms:created>
  <dcterms:modified xsi:type="dcterms:W3CDTF">2025-08-16T19:03:11Z</dcterms:modified>
</cp:coreProperties>
</file>