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459a8bf15b258aad33ecf4218dff3484fc2de3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bc8b503df12338d97185240076ecfb970990a585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892d88d3c20f562b7559f3c9136146e5d4a7098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c67a7a31b34feecd6b6a3c91a170aca33caf8cd2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c1cd04fa2c4668aa69156333150b9a75c39ece7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88a36214e6c07bbeaa097f51ea5d929e3c5b448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a5b4a141aac486d5b9c568f9ab14c0fd63f01f2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247c297f0a7afad738f9312492d14a2ce26b2fb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4dd9bd3ce7e7db624179c6d39d62761958f0ee48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2792380e80f67cf2bfc7ad1b69ae7592c103a76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5561644f34a0a8016200f70db184a2d31e40c52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833b8dfb2ad858e97148ec2c5fc935af44fcc61b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32872b48722893644b09d7da2e82af0ad104b3f7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270478addbb160a3b057af8e6fd63a59c9a64ddf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52800" y="4592834"/>
            <a:ext cx="10285200" cy="1327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Fundamentals, Properties, Applications, and Safety in Electromagnetism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800" y="2282400"/>
            <a:ext cx="10285200" cy="16228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Comprehensive Overview of Electromagnetic Fields and Forces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10200" y="864000"/>
            <a:ext cx="1371600" cy="1371600"/>
          </a:xfrm>
          <a:prstGeom prst="rect">
            <a:avLst/>
          </a:prstGeom>
          <a:blipFill>
            <a:blip r:embed="rId1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Electromagnetic Fields and For…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Electromagnetic Fields?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Properties of Electromagnetic Fields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 and Magnetic Fields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Forces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Applications of Electromagnetic Fiel…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Induction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Waves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Safety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and Misconceptions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Summary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Key Takeaways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Questions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 and 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721" r="-1207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importance of electromagnetic forces will be highlighted.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forces play a vital role in various scientific and engineering applications.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Electromagnetic Forces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 this lesson, we will explore the properties of electromagnetic fields.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 will also examine the differences between electric and magnetic fields.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Electromagnetic Properties</a:t>
            </a:r>
            <a:endParaRPr lang="en-US" sz="1556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fields and forces are fundamental concepts in physics with numerous applications in everyday 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these concepts is crucial for advanced studies in physics and engineering.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Fundamentals of Electromagnetic Fields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Electromagnetic Fields and Forces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3851" r="-11385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What are Electromagnetic Fields?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fields are areas around charged particles or objects where the force of electromagnetism can be detected.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fundamental to understanding the interaction of electric and magnetic forces.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Electromagnetic Fields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created by the interaction of electric and magnetic fields.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interaction is a cornerstone of electromagnetism.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Creation of Electromagnetic Fields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fields can be either static or dynamic.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Static fields do not change over time, while dynamic fields vary.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Electromagnetic Fields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the Earth's magnetic field and the electromagnetic field around a wire carrying an electric current.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illustrate the natural and man-made presence of such fields.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Examples of Electromagnetic Fields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1725" r="-1117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Properties of Electromagnetic Fields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strength of an electromagnetic field is measured in units of teslas or gauss.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property determines the intensity of the field at a given point.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Direction of Electromagnetic Fields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direction of an electromagnetic field is measured in degrees.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indicates the orientation of the field in space.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Direction of Electromagnetic Fields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range of an electromagnetic field is the distance over which the field can be detected.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property defines the spatial extent of the field's influence.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Range of Electromagnetic Fields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fields have several properties, including strength, direction, and range.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properties collectively describe the behavior and characteristics of the field.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Overview of Electromagnetic Field Properties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857" r="-9285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Electric and Magnetic Fields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2"/>
              </a:spcBef>
              <a:buNone/>
            </a:pPr>
            <a:r>
              <a:rPr lang="en-US" sz="119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interaction between electric and magnetic fields is essential for the behavior of charged particles.</a:t>
            </a:r>
            <a:endParaRPr lang="en-US" sz="1193" dirty="0"/>
          </a:p>
          <a:p>
            <a:pPr algn="l" marL="0" indent="0">
              <a:lnSpc>
                <a:spcPct val="90000"/>
              </a:lnSpc>
              <a:spcBef>
                <a:spcPts val="852"/>
              </a:spcBef>
              <a:buNone/>
            </a:pPr>
            <a:r>
              <a:rPr lang="en-US" sz="119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underpins the operation of electric motors and generators.</a:t>
            </a:r>
            <a:endParaRPr lang="en-US" sz="1193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Technology and Nature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Distinct Yet Interconnected Fields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 and magnetic fields are closely related but distinct.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interaction is crucial for understanding various physical phenomena.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Magnetic Fields and Moving Charges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Magnetic fields are produced by moving charges.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relationship is key to understanding magnetism.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Electric Fields and Charged Particles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 fields are produced by charged particles.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 fundamental aspect of electromagnetic phenomena.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Electromagnetic Forces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9"/>
              </a:spcBef>
              <a:buNone/>
            </a:pPr>
            <a:r>
              <a:rPr lang="en-US" sz="13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forces are fundamental to many natural and technological phenomena.</a:t>
            </a:r>
            <a:endParaRPr lang="en-US" sz="1328" dirty="0"/>
          </a:p>
          <a:p>
            <a:pPr algn="l" marL="0" indent="0">
              <a:lnSpc>
                <a:spcPct val="90000"/>
              </a:lnSpc>
              <a:spcBef>
                <a:spcPts val="949"/>
              </a:spcBef>
              <a:buNone/>
            </a:pPr>
            <a:r>
              <a:rPr lang="en-US" sz="132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play a crucial role in shaping interactions at both microscopic and macroscopic levels.</a:t>
            </a:r>
            <a:endParaRPr lang="en-US" sz="1328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Electromagnetic Forces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Everyday Life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12"/>
              </a:spcBef>
              <a:buNone/>
            </a:pPr>
            <a:r>
              <a:rPr lang="en-US" sz="127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forces are integral to the functioning of electric motors and generators.</a:t>
            </a:r>
            <a:endParaRPr lang="en-US" sz="1277" dirty="0"/>
          </a:p>
          <a:p>
            <a:pPr algn="l" marL="0" indent="0">
              <a:lnSpc>
                <a:spcPct val="90000"/>
              </a:lnSpc>
              <a:spcBef>
                <a:spcPts val="912"/>
              </a:spcBef>
              <a:buNone/>
            </a:pPr>
            <a:r>
              <a:rPr lang="en-US" sz="1277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forces enable the conversion of electrical energy into mechanical energy and vice versa.</a:t>
            </a:r>
            <a:endParaRPr lang="en-US" sz="1277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Factors Influencing Electromagnetic Forces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07"/>
              </a:spcBef>
              <a:buNone/>
            </a:pPr>
            <a:r>
              <a:rPr lang="en-US" sz="127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strength of electromagnetic forces depends on the intensity of the electromagnetic fields.</a:t>
            </a:r>
            <a:endParaRPr lang="en-US" sz="1270" dirty="0"/>
          </a:p>
          <a:p>
            <a:pPr algn="l" marL="0" indent="0">
              <a:lnSpc>
                <a:spcPct val="90000"/>
              </a:lnSpc>
              <a:spcBef>
                <a:spcPts val="907"/>
              </a:spcBef>
              <a:buNone/>
            </a:pPr>
            <a:r>
              <a:rPr lang="en-US" sz="127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also relies on the amount of charge present in the interacting particles or objects.</a:t>
            </a:r>
            <a:endParaRPr lang="en-US" sz="1270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Definition of Electromagnetic Forces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1"/>
              </a:spcBef>
              <a:buNone/>
            </a:pPr>
            <a:r>
              <a:rPr lang="en-US" sz="110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forces are the interactions between electromagnetic fields and charged particles or objects.</a:t>
            </a:r>
            <a:endParaRPr lang="en-US" sz="1108" dirty="0"/>
          </a:p>
          <a:p>
            <a:pPr algn="l" marL="0" indent="0">
              <a:lnSpc>
                <a:spcPct val="90000"/>
              </a:lnSpc>
              <a:spcBef>
                <a:spcPts val="791"/>
              </a:spcBef>
              <a:buNone/>
            </a:pPr>
            <a:r>
              <a:rPr lang="en-US" sz="110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forces can manifest as either attractive or repulsive depending on the nature of the charges involved.</a:t>
            </a:r>
            <a:endParaRPr lang="en-US" sz="11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Applications of Electromagnetic Fields and Forces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fields and forces have numerous other applications in technology and engineering.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span a wide range of industries, driving innovation and efficiency.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Technological and Engineering Applications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fields and forces are used in electricity generation and transmission.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the operation of power plants and the distribution of electricity to homes and businesses.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Electricity Generation and Transmission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fields and forces are used in wireless communication systems, such as radio and mobile phones.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enable the transmission of information over long distances without physical connections.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Wireless Communication Systems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fields and forces are used in medical imaging techniques such as MRI and CT scans.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technologies rely on electromagnetic principles to create detailed images of the human body.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Medical Imaging Techniques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Electromagnetic Induction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induction is an important concept in understanding the behavior of electromagnetic fields and forces.</a:t>
            </a:r>
            <a:endParaRPr lang="en-US" sz="1118" dirty="0"/>
          </a:p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understanding is essential for advancements in physics and engineering.</a:t>
            </a:r>
            <a:endParaRPr lang="en-US" sz="1118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in Electromagnetic Theory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Practical Uses in Modern Technology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induction has numerous practical applications, including the generation of electricity and the operation of electric vehicles.</a:t>
            </a:r>
            <a:endParaRPr lang="en-US" sz="1118" dirty="0"/>
          </a:p>
          <a:p>
            <a:pPr algn="l" marL="0" indent="0">
              <a:lnSpc>
                <a:spcPct val="90000"/>
              </a:lnSpc>
              <a:spcBef>
                <a:spcPts val="699"/>
              </a:spcBef>
              <a:buNone/>
            </a:pPr>
            <a:r>
              <a:rPr lang="en-US" sz="111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plays a vital role in powering modern technological advancements.</a:t>
            </a:r>
            <a:endParaRPr lang="en-US" sz="1118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Electrical Devices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2"/>
              </a:spcBef>
              <a:buNone/>
            </a:pPr>
            <a:r>
              <a:rPr lang="en-US" sz="129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induction is crucial in the operation of generators, motors, and transformers.</a:t>
            </a:r>
            <a:endParaRPr lang="en-US" sz="1299" dirty="0"/>
          </a:p>
          <a:p>
            <a:pPr algn="l" marL="0" indent="0">
              <a:lnSpc>
                <a:spcPct val="90000"/>
              </a:lnSpc>
              <a:spcBef>
                <a:spcPts val="812"/>
              </a:spcBef>
              <a:buNone/>
            </a:pPr>
            <a:r>
              <a:rPr lang="en-US" sz="129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devices rely on the induced electric field to function effectively.</a:t>
            </a:r>
            <a:endParaRPr lang="en-US" sz="1299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Electromagnetic Induction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3"/>
              </a:spcBef>
              <a:buNone/>
            </a:pPr>
            <a:r>
              <a:rPr lang="en-US" sz="118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induction is the process by which a changing magnetic field induces an electric field.</a:t>
            </a:r>
            <a:endParaRPr lang="en-US" sz="1189" dirty="0"/>
          </a:p>
          <a:p>
            <a:pPr algn="l" marL="0" indent="0">
              <a:lnSpc>
                <a:spcPct val="90000"/>
              </a:lnSpc>
              <a:spcBef>
                <a:spcPts val="743"/>
              </a:spcBef>
              <a:buNone/>
            </a:pPr>
            <a:r>
              <a:rPr lang="en-US" sz="118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phenomenon is fundamental to the principles of electromagnetism.</a:t>
            </a:r>
            <a:endParaRPr lang="en-US" sz="11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38132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0249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79683" y="3886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79683" y="507139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7"/>
              </a:spcBef>
              <a:buNone/>
            </a:pPr>
            <a:r>
              <a:rPr lang="en-US" sz="111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waves play a crucial role in modern technologies.</a:t>
            </a:r>
            <a:endParaRPr lang="en-US" sz="1116" dirty="0"/>
          </a:p>
          <a:p>
            <a:pPr algn="l" marL="0" indent="0">
              <a:lnSpc>
                <a:spcPct val="90000"/>
              </a:lnSpc>
              <a:spcBef>
                <a:spcPts val="797"/>
              </a:spcBef>
              <a:buNone/>
            </a:pPr>
            <a:r>
              <a:rPr lang="en-US" sz="111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Their study helps in advancing scientific and technological innovations.</a:t>
            </a:r>
            <a:endParaRPr lang="en-US" sz="1116" dirty="0"/>
          </a:p>
        </p:txBody>
      </p:sp>
      <p:sp>
        <p:nvSpPr>
          <p:cNvPr id="15" name="Text 13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of Electromagnetic Waves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Electromagnetic Waves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7"/>
              </a:spcBef>
              <a:buNone/>
            </a:pPr>
            <a:r>
              <a:rPr lang="en-US" sz="110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waves are integral to wireless communication systems.</a:t>
            </a:r>
            <a:endParaRPr lang="en-US" sz="1102" dirty="0"/>
          </a:p>
          <a:p>
            <a:pPr algn="l" marL="0" indent="0">
              <a:lnSpc>
                <a:spcPct val="90000"/>
              </a:lnSpc>
              <a:spcBef>
                <a:spcPts val="787"/>
              </a:spcBef>
              <a:buNone/>
            </a:pPr>
            <a:r>
              <a:rPr lang="en-US" sz="110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also used in medical imaging techniques.</a:t>
            </a:r>
            <a:endParaRPr lang="en-US" sz="1102" dirty="0"/>
          </a:p>
        </p:txBody>
      </p:sp>
      <p:sp>
        <p:nvSpPr>
          <p:cNvPr id="18" name="Text 16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Types of Electromagnetic Waves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49"/>
              </a:spcBef>
              <a:buNone/>
            </a:pPr>
            <a:r>
              <a:rPr lang="en-US" sz="104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waves can be classified into radio waves, microwaves, infrared radiation, visible light, ultraviolet radiation, X-rays, and gamma rays.</a:t>
            </a:r>
            <a:endParaRPr lang="en-US" sz="1049" dirty="0"/>
          </a:p>
          <a:p>
            <a:pPr algn="l" marL="0" indent="0">
              <a:lnSpc>
                <a:spcPct val="90000"/>
              </a:lnSpc>
              <a:spcBef>
                <a:spcPts val="749"/>
              </a:spcBef>
              <a:buNone/>
            </a:pPr>
            <a:r>
              <a:rPr lang="en-US" sz="104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type has distinct properties and applications.</a:t>
            </a:r>
            <a:endParaRPr lang="en-US" sz="1049" dirty="0"/>
          </a:p>
        </p:txBody>
      </p:sp>
      <p:sp>
        <p:nvSpPr>
          <p:cNvPr id="20" name="Text 18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Electromagnetic Waves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70"/>
              </a:spcBef>
              <a:buNone/>
            </a:pPr>
            <a:r>
              <a:rPr lang="en-US" sz="93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waves are waves that propagate through the electromagnetic field.</a:t>
            </a:r>
            <a:endParaRPr lang="en-US" sz="939" dirty="0"/>
          </a:p>
          <a:p>
            <a:pPr algn="l" marL="0" indent="0">
              <a:lnSpc>
                <a:spcPct val="90000"/>
              </a:lnSpc>
              <a:spcBef>
                <a:spcPts val="670"/>
              </a:spcBef>
              <a:buNone/>
            </a:pPr>
            <a:r>
              <a:rPr lang="en-US" sz="93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are fundamental to understanding various phenomena in physics and technology.</a:t>
            </a:r>
            <a:endParaRPr lang="en-US" sz="939" dirty="0"/>
          </a:p>
        </p:txBody>
      </p:sp>
      <p:sp>
        <p:nvSpPr>
          <p:cNvPr id="22" name="Text 20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52142" b="-152142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Electromagnetic Waves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3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709159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Electromagnetic Safety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7723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safety is the practice of reducing the risks associated with electromagnetic fields.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is crucial in protecting electronic devices from electromagnetic interference and reducing radiation exposure in various settings.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3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Electromagnetic Safety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59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safety plays a vital role in medical and industrial environments.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the protection of sensitive equipment and minimizes health risks associated with radiation exposure.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of Electromagnetic Safety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3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Personal protective equipment, such as gloves and safety glasses, are essential for electromagnetic safety.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Safety protocols, including limiting exposure to electromagnetic radiation, are implemented to reduce risks.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Measures in Electromagnetic Fields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59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safety is a key consideration in the development of technologies using electromagnetic fields.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ensures that devices are both effective and safe for users and the environment.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59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Designing Technologies with Safety in Mind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397" y="-1"/>
            <a:ext cx="8991600" cy="1875827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53301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9278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53301" y="3881120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and Misconceptions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2138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One common error is the misconception that electric and magnetic fields are separate entities.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misunderstanding can be addressed by demonstrating their interdependence in electromagnetic phenomena.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82138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Misconception About Electric and Magnetic Fields</a:t>
            </a:r>
            <a:endParaRPr lang="en-US" sz="1219" dirty="0"/>
          </a:p>
        </p:txBody>
      </p:sp>
      <p:sp>
        <p:nvSpPr>
          <p:cNvPr id="13" name="Text 11"/>
          <p:cNvSpPr/>
          <p:nvPr/>
        </p:nvSpPr>
        <p:spPr>
          <a:xfrm>
            <a:off x="7981901" y="2047225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Another common error is the misconception that electromagnetic waves require a medium to propagate.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Clarifying this can involve explaining the nature of wave propagation in a vacuum.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81901" y="156783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Misconception About Propagation of Electromagnetic Waves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2138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third common error is the misconception that electromagnetic fields are only relevant in high-voltage applications.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Educators can provide examples of everyday low-voltage applications to counter this belief.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2138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Misconception About Electromagnetic Fields in Applications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981901" y="4504623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errors can be remediated by providing students with examples and explanations of how electric and magnetic fields interact.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Additionally, educators can illustrate how electromagnetic waves propagate in various scenarios.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81901" y="40252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Remediation Through Examples and Explanations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mastering the concepts of electromagnetic fields and forces, students can develop a deeper understanding of the physical world.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helps appreciate the importance of these concepts in various technologies and applications.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Deeper Understanding of the Physical World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fields and forces have numerous applications in everyday life, including medical imaging, wireless communication, and electricity generation.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applications demonstrate the practical significance of mastering these concepts.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Everyday Life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electromagnetic fields and forces is crucial for advanced studies in physics and engineering.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concepts form the foundation for numerous technological advancements.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Electromagnetic Fields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9231" r="-9923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Summary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39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39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39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39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39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31758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study of electromagnetic fields is essential for advancing modern technologies.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enables breakthroughs in various fields, enhancing everyday life.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31758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Significance in Modern Innovations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31758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Technology and Engineering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1758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1"/>
              </a:spcBef>
              <a:buNone/>
            </a:pPr>
            <a:r>
              <a:rPr lang="en-US" sz="129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fields and forces have numerous applications in technology and engineering.</a:t>
            </a:r>
            <a:endParaRPr lang="en-US" sz="1290" dirty="0"/>
          </a:p>
          <a:p>
            <a:pPr algn="l" marL="0" indent="0">
              <a:lnSpc>
                <a:spcPct val="90000"/>
              </a:lnSpc>
              <a:spcBef>
                <a:spcPts val="921"/>
              </a:spcBef>
              <a:buNone/>
            </a:pPr>
            <a:r>
              <a:rPr lang="en-US" sz="129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Examples include medical imaging, wireless communication, and electricity generation.</a:t>
            </a:r>
            <a:endParaRPr lang="en-US" sz="1290" dirty="0"/>
          </a:p>
        </p:txBody>
      </p:sp>
      <p:sp>
        <p:nvSpPr>
          <p:cNvPr id="21" name="Text 19"/>
          <p:cNvSpPr/>
          <p:nvPr/>
        </p:nvSpPr>
        <p:spPr>
          <a:xfrm>
            <a:off x="1331758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Interactions of Electromagnetic Forces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1758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94"/>
              </a:spcBef>
              <a:buNone/>
            </a:pPr>
            <a:r>
              <a:rPr lang="en-US" sz="111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forces are the interactions between electromagnetic fields and charged particles or objects.</a:t>
            </a:r>
            <a:endParaRPr lang="en-US" sz="1112" dirty="0"/>
          </a:p>
          <a:p>
            <a:pPr algn="l" marL="0" indent="0">
              <a:lnSpc>
                <a:spcPct val="90000"/>
              </a:lnSpc>
              <a:spcBef>
                <a:spcPts val="794"/>
              </a:spcBef>
              <a:buNone/>
            </a:pPr>
            <a:r>
              <a:rPr lang="en-US" sz="111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forces play a crucial role in the behavior of charged particles.</a:t>
            </a:r>
            <a:endParaRPr lang="en-US" sz="1112" dirty="0"/>
          </a:p>
        </p:txBody>
      </p:sp>
      <p:sp>
        <p:nvSpPr>
          <p:cNvPr id="23" name="Text 21"/>
          <p:cNvSpPr/>
          <p:nvPr/>
        </p:nvSpPr>
        <p:spPr>
          <a:xfrm>
            <a:off x="1331758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Electromagnetic Fields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1758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fields are areas around charged particles or objects where the force of electromagnetism can be detected.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 and magnetic fields are closely related but distinct.</a:t>
            </a:r>
            <a:endParaRPr lang="en-US" sz="10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forces are the interactions between electromagnetic fields and charged particles or objects.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forces are essential in numerous natural and technological processes.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Electromagnetic Forces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Electric and magnetic fields are closely related but distinct.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Each field has unique properties and plays a specific role in electromagnetic interactions.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Electric and Magnetic Fields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fields are areas around charged particles or objects where the force of electromagnetism can be detected.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fields are fundamental to understanding the behavior of charged particles in various environments.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Electromagnetic Fields Defined</a:t>
            </a:r>
            <a:endParaRPr lang="en-US" sz="1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278181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278181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8015" y="396244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74673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56429" y="2011680"/>
                </a:moveTo>
                <a:cubicBezTo>
                  <a:pt x="25245" y="2011680"/>
                  <a:pt x="0" y="1986413"/>
                  <a:pt x="0" y="1955252"/>
                </a:cubicBezTo>
                <a:lnTo>
                  <a:pt x="0" y="56428"/>
                </a:lnTo>
                <a:cubicBezTo>
                  <a:pt x="0" y="25267"/>
                  <a:pt x="25245" y="0"/>
                  <a:pt x="56429" y="0"/>
                </a:cubicBezTo>
                <a:lnTo>
                  <a:pt x="5247091" y="0"/>
                </a:lnTo>
                <a:cubicBezTo>
                  <a:pt x="5278275" y="0"/>
                  <a:pt x="5303520" y="25267"/>
                  <a:pt x="5303520" y="56428"/>
                </a:cubicBezTo>
                <a:lnTo>
                  <a:pt x="5303520" y="1955252"/>
                </a:lnTo>
                <a:cubicBezTo>
                  <a:pt x="5303520" y="1986413"/>
                  <a:pt x="5278275" y="2011680"/>
                  <a:pt x="5247091" y="2011680"/>
                </a:cubicBezTo>
                <a:lnTo>
                  <a:pt x="564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8015" y="1587891"/>
            <a:ext cx="5303520" cy="2011680"/>
          </a:xfrm>
          <a:custGeom>
            <a:avLst/>
            <a:gdLst/>
            <a:ahLst/>
            <a:cxnLst/>
            <a:rect l="l" t="t" r="r" b="b"/>
            <a:pathLst>
              <a:path w="5303520" h="2011680">
                <a:moveTo>
                  <a:pt x="165629" y="2011680"/>
                </a:moveTo>
                <a:cubicBezTo>
                  <a:pt x="74143" y="2011680"/>
                  <a:pt x="0" y="1937529"/>
                  <a:pt x="0" y="1846058"/>
                </a:cubicBezTo>
                <a:lnTo>
                  <a:pt x="0" y="165622"/>
                </a:lnTo>
                <a:cubicBezTo>
                  <a:pt x="0" y="74151"/>
                  <a:pt x="74143" y="0"/>
                  <a:pt x="165629" y="0"/>
                </a:cubicBezTo>
                <a:lnTo>
                  <a:pt x="5137891" y="0"/>
                </a:lnTo>
                <a:cubicBezTo>
                  <a:pt x="5229377" y="0"/>
                  <a:pt x="5303520" y="74150"/>
                  <a:pt x="5303520" y="165622"/>
                </a:cubicBezTo>
                <a:lnTo>
                  <a:pt x="5303520" y="1846058"/>
                </a:lnTo>
                <a:cubicBezTo>
                  <a:pt x="5303520" y="1937529"/>
                  <a:pt x="5229377" y="2011680"/>
                  <a:pt x="5137891" y="2011680"/>
                </a:cubicBezTo>
                <a:lnTo>
                  <a:pt x="165629" y="201168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88357" y="651987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Questions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0959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0959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0959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0959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14992" y="184940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514992" y="184940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14992" y="418864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514992" y="41886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477557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electromagnetic safety be ensured in various applications?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the applications of electromagnetic fields and forces in technology and engineering?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477557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Safety Measures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776228" y="4680785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do electric and magnetic fields interact?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the properties of electromagnetic fields?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776228" y="41948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Field Interactions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477557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the applications of electromagnetic fields and forces in technology and engineering?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can electromagnetic safety be ensured in various applications?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477557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Technological Applications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776228" y="2341546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What are the properties of electromagnetic fields?</a:t>
            </a:r>
            <a:endParaRPr lang="en-US" sz="14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How do electric and magnetic fields interact?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776228" y="1855565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Properties of Electromagnetic Fields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57143" r="-5714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Engineering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4"/>
              </a:spcBef>
              <a:buNone/>
            </a:pPr>
            <a:r>
              <a:rPr lang="en-US" sz="114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next lesson will cover the applications of electromagnetic fields and forces in engineering and technology.</a:t>
            </a:r>
            <a:endParaRPr lang="en-US" sz="1140" dirty="0"/>
          </a:p>
          <a:p>
            <a:pPr algn="l" marL="0" indent="0">
              <a:lnSpc>
                <a:spcPct val="90000"/>
              </a:lnSpc>
              <a:spcBef>
                <a:spcPts val="814"/>
              </a:spcBef>
              <a:buNone/>
            </a:pPr>
            <a:r>
              <a:rPr lang="en-US" sz="114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will highlight their role in modern technological advancements.</a:t>
            </a:r>
            <a:endParaRPr lang="en-US" sz="1140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Electromagnetic Waves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next lesson will cover electromagnetic waves and their properties.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includes understanding their behavior and significance in various contexts.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Electromagnetic Induction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 next lesson will cover electromagnetic induction and its applications.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topic explores how changing magnetic fields can induce electric currents.</a:t>
            </a:r>
            <a:endParaRPr lang="en-US" sz="12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2709" r="-927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92782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876338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592781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92781" y="1545459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92781" y="154545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92781" y="275713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92781" y="275713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92781" y="3927695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92781" y="392769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92781" y="51123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2781" y="51123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75900" y="546073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5"/>
              </a:spcBef>
              <a:buNone/>
            </a:pPr>
            <a:r>
              <a:rPr lang="en-US" sz="114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Online forums and discussion groups can provide a platform for students to ask questions and share ideas.</a:t>
            </a:r>
            <a:endParaRPr lang="en-US" sz="1141" dirty="0"/>
          </a:p>
          <a:p>
            <a:pPr algn="l" marL="0" indent="0">
              <a:lnSpc>
                <a:spcPct val="90000"/>
              </a:lnSpc>
              <a:spcBef>
                <a:spcPts val="815"/>
              </a:spcBef>
              <a:buNone/>
            </a:pPr>
            <a:r>
              <a:rPr lang="en-US" sz="114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foster collaborative learning and peer support.</a:t>
            </a:r>
            <a:endParaRPr lang="en-US" sz="1141" dirty="0"/>
          </a:p>
        </p:txBody>
      </p:sp>
      <p:sp>
        <p:nvSpPr>
          <p:cNvPr id="18" name="Text 16"/>
          <p:cNvSpPr/>
          <p:nvPr/>
        </p:nvSpPr>
        <p:spPr>
          <a:xfrm>
            <a:off x="4375900" y="5128505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Forums and Discussion Groups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75900" y="3943862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Real-Life Examples and Case Studies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75900" y="427609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Real-life examples and case studies can help students appreciate the applications of electromagnetic fields and forces.</a:t>
            </a:r>
            <a:endParaRPr lang="en-US" sz="1092" dirty="0"/>
          </a:p>
          <a:p>
            <a:pPr algn="l" marL="0" indent="0">
              <a:lnSpc>
                <a:spcPct val="90000"/>
              </a:lnSpc>
              <a:spcBef>
                <a:spcPts val="780"/>
              </a:spcBef>
              <a:buNone/>
            </a:pPr>
            <a:r>
              <a:rPr lang="en-US" sz="1092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examples bridge the gap between theory and practical use.</a:t>
            </a:r>
            <a:endParaRPr lang="en-US" sz="1092" dirty="0"/>
          </a:p>
        </p:txBody>
      </p:sp>
      <p:sp>
        <p:nvSpPr>
          <p:cNvPr id="21" name="Text 19"/>
          <p:cNvSpPr/>
          <p:nvPr/>
        </p:nvSpPr>
        <p:spPr>
          <a:xfrm>
            <a:off x="4375900" y="2773297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Simulations and Games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75900" y="3105529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42"/>
              </a:spcBef>
              <a:buNone/>
            </a:pPr>
            <a:r>
              <a:rPr lang="en-US" sz="117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Simulations and games can help students visualize and interact with electromagnetic fields and forces.</a:t>
            </a:r>
            <a:endParaRPr lang="en-US" sz="1179" dirty="0"/>
          </a:p>
          <a:p>
            <a:pPr algn="l" marL="0" indent="0">
              <a:lnSpc>
                <a:spcPct val="90000"/>
              </a:lnSpc>
              <a:spcBef>
                <a:spcPts val="842"/>
              </a:spcBef>
              <a:buNone/>
            </a:pPr>
            <a:r>
              <a:rPr lang="en-US" sz="117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offer an engaging way to explore complex concepts.</a:t>
            </a:r>
            <a:endParaRPr lang="en-US" sz="1179" dirty="0"/>
          </a:p>
        </p:txBody>
      </p:sp>
      <p:sp>
        <p:nvSpPr>
          <p:cNvPr id="23" name="Text 21"/>
          <p:cNvSpPr/>
          <p:nvPr/>
        </p:nvSpPr>
        <p:spPr>
          <a:xfrm>
            <a:off x="4375900" y="1561626"/>
            <a:ext cx="685800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Textbooks and Online Resources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375900" y="189385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32"/>
              </a:spcBef>
              <a:buNone/>
            </a:pPr>
            <a:r>
              <a:rPr lang="en-US" sz="11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Textbooks and online resources can provide additional information on electromagnetic fields and forces.</a:t>
            </a:r>
            <a:endParaRPr lang="en-US" sz="1165" dirty="0"/>
          </a:p>
          <a:p>
            <a:pPr algn="l" marL="0" indent="0">
              <a:lnSpc>
                <a:spcPct val="90000"/>
              </a:lnSpc>
              <a:spcBef>
                <a:spcPts val="832"/>
              </a:spcBef>
              <a:buNone/>
            </a:pPr>
            <a:r>
              <a:rPr lang="en-US" sz="116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materials serve as foundational tools for understanding the subject.</a:t>
            </a:r>
            <a:endParaRPr lang="en-US" sz="11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38132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38132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50249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0249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79683" y="38867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79683" y="3886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79683" y="50713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79683" y="507139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62802" y="5419793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6"/>
              </a:spcBef>
              <a:buNone/>
            </a:pPr>
            <a:r>
              <a:rPr lang="en-US" sz="105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Self-assessment and peer review can be used to help students reflect on their own learning and identify areas for improvement.</a:t>
            </a:r>
            <a:endParaRPr lang="en-US" sz="1059" dirty="0"/>
          </a:p>
          <a:p>
            <a:pPr algn="l" marL="0" indent="0">
              <a:lnSpc>
                <a:spcPct val="90000"/>
              </a:lnSpc>
              <a:spcBef>
                <a:spcPts val="756"/>
              </a:spcBef>
              <a:buNone/>
            </a:pPr>
            <a:r>
              <a:rPr lang="en-US" sz="1059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promote self-awareness and constructive feedback among students.</a:t>
            </a:r>
            <a:endParaRPr lang="en-US" sz="1059" dirty="0"/>
          </a:p>
        </p:txBody>
      </p:sp>
      <p:sp>
        <p:nvSpPr>
          <p:cNvPr id="15" name="Text 13"/>
          <p:cNvSpPr/>
          <p:nvPr/>
        </p:nvSpPr>
        <p:spPr>
          <a:xfrm>
            <a:off x="7162802" y="5087561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Self-Assessment and Peer Review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62802" y="3902918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Self-Assessment and Peer Review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162802" y="423515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19"/>
              </a:spcBef>
              <a:buNone/>
            </a:pPr>
            <a:r>
              <a:rPr lang="en-US" sz="100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Class discussions and group work can be used to assess students' critical thinking and problem-solving skills.</a:t>
            </a:r>
            <a:endParaRPr lang="en-US" sz="1006" dirty="0"/>
          </a:p>
          <a:p>
            <a:pPr algn="l" marL="0" indent="0">
              <a:lnSpc>
                <a:spcPct val="90000"/>
              </a:lnSpc>
              <a:spcBef>
                <a:spcPts val="719"/>
              </a:spcBef>
              <a:buNone/>
            </a:pPr>
            <a:r>
              <a:rPr lang="en-US" sz="1006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foster collaboration and the exchange of diverse perspectives.</a:t>
            </a:r>
            <a:endParaRPr lang="en-US" sz="1006" dirty="0"/>
          </a:p>
        </p:txBody>
      </p:sp>
      <p:sp>
        <p:nvSpPr>
          <p:cNvPr id="18" name="Text 16"/>
          <p:cNvSpPr/>
          <p:nvPr/>
        </p:nvSpPr>
        <p:spPr>
          <a:xfrm>
            <a:off x="1331759" y="5041105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Projects and Presentations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31759" y="5373337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Projects and presentations can be used to evaluate students' ability to apply their knowledge in practical scenarios.</a:t>
            </a:r>
            <a:endParaRPr lang="en-US" sz="858" dirty="0"/>
          </a:p>
          <a:p>
            <a:pPr algn="l" marL="0" indent="0">
              <a:lnSpc>
                <a:spcPct val="90000"/>
              </a:lnSpc>
              <a:spcBef>
                <a:spcPts val="613"/>
              </a:spcBef>
              <a:buNone/>
            </a:pPr>
            <a:r>
              <a:rPr lang="en-US" sz="858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They encourage creativity and the application of theoretical concepts to real-world problems.</a:t>
            </a:r>
            <a:endParaRPr lang="en-US" sz="858" dirty="0"/>
          </a:p>
        </p:txBody>
      </p:sp>
      <p:sp>
        <p:nvSpPr>
          <p:cNvPr id="20" name="Text 18"/>
          <p:cNvSpPr/>
          <p:nvPr/>
        </p:nvSpPr>
        <p:spPr>
          <a:xfrm>
            <a:off x="1331759" y="3829434"/>
            <a:ext cx="4480560" cy="22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Projects and Presentations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31759" y="416166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22"/>
              </a:spcBef>
              <a:buNone/>
            </a:pPr>
            <a:r>
              <a:rPr lang="en-US" sz="87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Quizzes and tests can be used to assess students' understanding of electromagnetic fields and forces.</a:t>
            </a:r>
            <a:endParaRPr lang="en-US" sz="871" dirty="0"/>
          </a:p>
          <a:p>
            <a:pPr algn="l" marL="0" indent="0">
              <a:lnSpc>
                <a:spcPct val="90000"/>
              </a:lnSpc>
              <a:spcBef>
                <a:spcPts val="622"/>
              </a:spcBef>
              <a:buNone/>
            </a:pPr>
            <a:r>
              <a:rPr lang="en-US" sz="87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provide a structured way to measure knowledge retention and comprehension.</a:t>
            </a:r>
            <a:endParaRPr lang="en-US" sz="871" dirty="0"/>
          </a:p>
        </p:txBody>
      </p:sp>
      <p:sp>
        <p:nvSpPr>
          <p:cNvPr id="22" name="Text 20"/>
          <p:cNvSpPr/>
          <p:nvPr/>
        </p:nvSpPr>
        <p:spPr>
          <a:xfrm>
            <a:off x="548640" y="1571183"/>
            <a:ext cx="11094657" cy="1828800"/>
          </a:xfrm>
          <a:prstGeom prst="rect">
            <a:avLst/>
          </a:prstGeom>
          <a:blipFill>
            <a:blip r:embed="rId1"/>
            <a:srcRect/>
            <a:stretch>
              <a:fillRect l="0" r="0" t="-152221" b="-15222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548639"/>
            <a:ext cx="11136581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0770821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Comprehensive Overview of Electromagnetic Fields and Forces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 and Final Thoughts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Educational and Technological Impact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By mastering the concepts of electromagnetic fields and forces, students can develop a deeper understanding of the physical world.</a:t>
            </a:r>
            <a:endParaRPr lang="en-US" sz="913" dirty="0"/>
          </a:p>
          <a:p>
            <a:pPr algn="l" marL="0" indent="0">
              <a:lnSpc>
                <a:spcPct val="90000"/>
              </a:lnSpc>
              <a:spcBef>
                <a:spcPts val="652"/>
              </a:spcBef>
              <a:buNone/>
            </a:pPr>
            <a:r>
              <a:rPr lang="en-US" sz="91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knowledge highlights the importance of these concepts in various technologies and applications.</a:t>
            </a:r>
            <a:endParaRPr lang="en-US" sz="913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Applications in Everyday Life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Electromagnetic fields and forces have numerous applications in everyday life, including medical imaging, wireless communication, and electricity generation.</a:t>
            </a:r>
            <a:endParaRPr lang="en-US" sz="910" dirty="0"/>
          </a:p>
          <a:p>
            <a:pPr algn="l" marL="0" indent="0">
              <a:lnSpc>
                <a:spcPct val="90000"/>
              </a:lnSpc>
              <a:spcBef>
                <a:spcPts val="650"/>
              </a:spcBef>
              <a:buNone/>
            </a:pPr>
            <a:r>
              <a:rPr lang="en-US" sz="91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technologies rely on the principles of electromagnetism to function effectively.</a:t>
            </a:r>
            <a:endParaRPr lang="en-US" sz="910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Importance of Electromagnetic Fields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1"/>
              </a:spcBef>
              <a:buNone/>
            </a:pPr>
            <a:r>
              <a:rPr lang="en-US" sz="112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electromagnetic fields and forces is crucial for advanced studies in physics and engineering.</a:t>
            </a:r>
            <a:endParaRPr lang="en-US" sz="1122" dirty="0"/>
          </a:p>
          <a:p>
            <a:pPr algn="l" marL="0" indent="0">
              <a:lnSpc>
                <a:spcPct val="90000"/>
              </a:lnSpc>
              <a:spcBef>
                <a:spcPts val="801"/>
              </a:spcBef>
              <a:buNone/>
            </a:pPr>
            <a:r>
              <a:rPr lang="en-US" sz="112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concepts form the foundation for numerous scientific and technological advancements.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2025-08-09T10:09:29Z</dcterms:created>
  <dcterms:modified xsi:type="dcterms:W3CDTF">2025-08-09T10:09:29Z</dcterms:modified>
</cp:coreProperties>
</file>