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562cf656e9772f76274a671ee234f4485ee16f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aa0ad4b5dc6e4af812e9e6808e15dc9c4db4e0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1eceda3e6c7c577357279ff170fd9715120212a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98c5f5376577dcc1697dd89866b9632b7313d0f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de3c2d0bef628e68feb90d19e6b125177198de7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1fd6e4b08ba1c942973a3234f5e2efa19a1a6a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d3bf44cd081d0d6ee206e728b5276691fea7d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6314730e7be91e8779b097c43af3f4956fb387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c1320f52e22646211dca1c185181a52836eb03e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792380e80f67cf2bfc7ad1b69ae7592c103a76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Neural Networks, Frameworks, and Future Innovations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 Learning: Foundations and Applications in Image and Speech Recognition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Deep Learning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Convolutional Neural Networks (CNNs)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Recurrent Neural Networks (RNNs)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Frameworks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Image Recognition using CNNs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Speech Recognition using RNNs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Transfer Learning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Challenges and Limitations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Developments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Glossary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Deep Learning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will introduce the fundamental concepts and techniques of deep learning for image and speech recognition.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Attendees will gain insights into how deep learning models are trained and applied in real-world scenarios.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of the Presentation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42233" y="0"/>
                </a:moveTo>
                <a:cubicBezTo>
                  <a:pt x="125017" y="0"/>
                  <a:pt x="109728" y="11000"/>
                  <a:pt x="104300" y="27360"/>
                </a:cubicBezTo>
                <a:lnTo>
                  <a:pt x="120587" y="32788"/>
                </a:lnTo>
                <a:lnTo>
                  <a:pt x="104300" y="27360"/>
                </a:lnTo>
                <a:lnTo>
                  <a:pt x="98155" y="45721"/>
                </a:lnTo>
                <a:lnTo>
                  <a:pt x="45720" y="45721"/>
                </a:lnTo>
                <a:cubicBezTo>
                  <a:pt x="20501" y="45721"/>
                  <a:pt x="0" y="66223"/>
                  <a:pt x="0" y="91442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91442"/>
                </a:lnTo>
                <a:cubicBezTo>
                  <a:pt x="365760" y="66226"/>
                  <a:pt x="345259" y="45721"/>
                  <a:pt x="320040" y="45721"/>
                </a:cubicBezTo>
                <a:lnTo>
                  <a:pt x="267605" y="45721"/>
                </a:lnTo>
                <a:lnTo>
                  <a:pt x="261460" y="27360"/>
                </a:lnTo>
                <a:cubicBezTo>
                  <a:pt x="256032" y="11000"/>
                  <a:pt x="240743" y="0"/>
                  <a:pt x="223527" y="0"/>
                </a:cubicBezTo>
                <a:lnTo>
                  <a:pt x="142233" y="0"/>
                </a:lnTo>
                <a:moveTo>
                  <a:pt x="136802" y="38219"/>
                </a:moveTo>
                <a:cubicBezTo>
                  <a:pt x="137588" y="35860"/>
                  <a:pt x="139731" y="34289"/>
                  <a:pt x="142229" y="34289"/>
                </a:cubicBezTo>
                <a:lnTo>
                  <a:pt x="223596" y="34289"/>
                </a:lnTo>
                <a:cubicBezTo>
                  <a:pt x="226025" y="34289"/>
                  <a:pt x="228242" y="35860"/>
                  <a:pt x="229024" y="38219"/>
                </a:cubicBezTo>
                <a:lnTo>
                  <a:pt x="239024" y="68293"/>
                </a:lnTo>
                <a:cubicBezTo>
                  <a:pt x="241383" y="75296"/>
                  <a:pt x="247883" y="80010"/>
                  <a:pt x="255312" y="80010"/>
                </a:cubicBezTo>
                <a:lnTo>
                  <a:pt x="320106" y="80010"/>
                </a:lnTo>
                <a:cubicBezTo>
                  <a:pt x="326393" y="80010"/>
                  <a:pt x="331536" y="85153"/>
                  <a:pt x="331536" y="91439"/>
                </a:cubicBezTo>
                <a:lnTo>
                  <a:pt x="331536" y="274319"/>
                </a:lnTo>
                <a:cubicBezTo>
                  <a:pt x="331536" y="280605"/>
                  <a:pt x="326393" y="285748"/>
                  <a:pt x="320106" y="285748"/>
                </a:cubicBezTo>
                <a:lnTo>
                  <a:pt x="45713" y="285748"/>
                </a:lnTo>
                <a:cubicBezTo>
                  <a:pt x="39425" y="285748"/>
                  <a:pt x="34283" y="280605"/>
                  <a:pt x="34283" y="274319"/>
                </a:cubicBezTo>
                <a:lnTo>
                  <a:pt x="34283" y="91439"/>
                </a:lnTo>
                <a:cubicBezTo>
                  <a:pt x="34283" y="85153"/>
                  <a:pt x="39425" y="80010"/>
                  <a:pt x="45713" y="80010"/>
                </a:cubicBezTo>
                <a:lnTo>
                  <a:pt x="110507" y="80010"/>
                </a:lnTo>
                <a:cubicBezTo>
                  <a:pt x="117866" y="80010"/>
                  <a:pt x="124439" y="75296"/>
                  <a:pt x="126794" y="68293"/>
                </a:cubicBezTo>
                <a:lnTo>
                  <a:pt x="136802" y="38219"/>
                </a:lnTo>
                <a:moveTo>
                  <a:pt x="182880" y="262890"/>
                </a:moveTo>
                <a:cubicBezTo>
                  <a:pt x="227067" y="262890"/>
                  <a:pt x="262890" y="227068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8"/>
                  <a:pt x="138693" y="262890"/>
                  <a:pt x="182880" y="262890"/>
                </a:cubicBezTo>
                <a:lnTo>
                  <a:pt x="182880" y="262890"/>
                </a:lnTo>
                <a:moveTo>
                  <a:pt x="137160" y="182880"/>
                </a:moveTo>
                <a:cubicBezTo>
                  <a:pt x="137160" y="157629"/>
                  <a:pt x="157628" y="137160"/>
                  <a:pt x="182880" y="137160"/>
                </a:cubicBezTo>
                <a:cubicBezTo>
                  <a:pt x="208132" y="137160"/>
                  <a:pt x="228600" y="157629"/>
                  <a:pt x="228600" y="182880"/>
                </a:cubicBezTo>
                <a:cubicBezTo>
                  <a:pt x="228600" y="208132"/>
                  <a:pt x="208132" y="228601"/>
                  <a:pt x="182880" y="228601"/>
                </a:cubicBezTo>
                <a:cubicBezTo>
                  <a:pt x="157628" y="228601"/>
                  <a:pt x="137160" y="208132"/>
                  <a:pt x="137160" y="182880"/>
                </a:cubicBezTo>
                <a:lnTo>
                  <a:pt x="137160" y="1828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have numerous applications in various industries, including healthcare, finance, and transportation.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range from diagnosing diseases to fraud detection and autonomous vehicles.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Across Industries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61896"/>
            <a:ext cx="365760" cy="354716"/>
          </a:xfrm>
          <a:custGeom>
            <a:avLst/>
            <a:gdLst/>
            <a:ahLst/>
            <a:cxnLst/>
            <a:rect l="l" t="t" r="r" b="b"/>
            <a:pathLst>
              <a:path w="365760" h="354716">
                <a:moveTo>
                  <a:pt x="76546" y="10847"/>
                </a:moveTo>
                <a:cubicBezTo>
                  <a:pt x="79801" y="19439"/>
                  <a:pt x="75438" y="28998"/>
                  <a:pt x="66846" y="32251"/>
                </a:cubicBezTo>
                <a:lnTo>
                  <a:pt x="36850" y="43474"/>
                </a:lnTo>
                <a:cubicBezTo>
                  <a:pt x="34703" y="44304"/>
                  <a:pt x="33248" y="46383"/>
                  <a:pt x="33248" y="48671"/>
                </a:cubicBezTo>
                <a:lnTo>
                  <a:pt x="33248" y="138588"/>
                </a:lnTo>
                <a:cubicBezTo>
                  <a:pt x="33248" y="178351"/>
                  <a:pt x="65530" y="210631"/>
                  <a:pt x="105291" y="210631"/>
                </a:cubicBezTo>
                <a:lnTo>
                  <a:pt x="110833" y="210631"/>
                </a:lnTo>
                <a:lnTo>
                  <a:pt x="116374" y="210631"/>
                </a:lnTo>
                <a:cubicBezTo>
                  <a:pt x="156136" y="210631"/>
                  <a:pt x="188418" y="178348"/>
                  <a:pt x="188418" y="138588"/>
                </a:cubicBezTo>
                <a:lnTo>
                  <a:pt x="188418" y="48671"/>
                </a:lnTo>
                <a:cubicBezTo>
                  <a:pt x="188418" y="46386"/>
                  <a:pt x="186962" y="44308"/>
                  <a:pt x="184815" y="43474"/>
                </a:cubicBezTo>
                <a:lnTo>
                  <a:pt x="154888" y="32251"/>
                </a:lnTo>
                <a:cubicBezTo>
                  <a:pt x="146300" y="28995"/>
                  <a:pt x="141933" y="19435"/>
                  <a:pt x="145188" y="10847"/>
                </a:cubicBezTo>
                <a:cubicBezTo>
                  <a:pt x="148444" y="2256"/>
                  <a:pt x="158005" y="-2107"/>
                  <a:pt x="166593" y="1149"/>
                </a:cubicBezTo>
                <a:lnTo>
                  <a:pt x="196519" y="12372"/>
                </a:lnTo>
                <a:cubicBezTo>
                  <a:pt x="211621" y="17984"/>
                  <a:pt x="221665" y="32460"/>
                  <a:pt x="221665" y="48671"/>
                </a:cubicBezTo>
                <a:lnTo>
                  <a:pt x="221665" y="138588"/>
                </a:lnTo>
                <a:cubicBezTo>
                  <a:pt x="221665" y="192966"/>
                  <a:pt x="180448" y="237717"/>
                  <a:pt x="127592" y="243257"/>
                </a:cubicBezTo>
                <a:cubicBezTo>
                  <a:pt x="130156" y="286898"/>
                  <a:pt x="166315" y="321465"/>
                  <a:pt x="210579" y="321465"/>
                </a:cubicBezTo>
                <a:cubicBezTo>
                  <a:pt x="256508" y="321465"/>
                  <a:pt x="293705" y="284266"/>
                  <a:pt x="293705" y="238337"/>
                </a:cubicBezTo>
                <a:lnTo>
                  <a:pt x="293705" y="185900"/>
                </a:lnTo>
                <a:cubicBezTo>
                  <a:pt x="271193" y="178834"/>
                  <a:pt x="254913" y="157845"/>
                  <a:pt x="254913" y="133043"/>
                </a:cubicBezTo>
                <a:cubicBezTo>
                  <a:pt x="254913" y="102424"/>
                  <a:pt x="279711" y="77626"/>
                  <a:pt x="310333" y="77626"/>
                </a:cubicBezTo>
                <a:cubicBezTo>
                  <a:pt x="340951" y="77626"/>
                  <a:pt x="365753" y="102424"/>
                  <a:pt x="365753" y="133043"/>
                </a:cubicBezTo>
                <a:cubicBezTo>
                  <a:pt x="365753" y="157842"/>
                  <a:pt x="349473" y="178834"/>
                  <a:pt x="326960" y="185900"/>
                </a:cubicBezTo>
                <a:lnTo>
                  <a:pt x="326960" y="238337"/>
                </a:lnTo>
                <a:cubicBezTo>
                  <a:pt x="326960" y="302623"/>
                  <a:pt x="274869" y="354716"/>
                  <a:pt x="210583" y="354716"/>
                </a:cubicBezTo>
                <a:cubicBezTo>
                  <a:pt x="147961" y="354716"/>
                  <a:pt x="96905" y="305255"/>
                  <a:pt x="94344" y="243325"/>
                </a:cubicBezTo>
                <a:cubicBezTo>
                  <a:pt x="41349" y="237852"/>
                  <a:pt x="-3" y="193033"/>
                  <a:pt x="-3" y="138584"/>
                </a:cubicBezTo>
                <a:lnTo>
                  <a:pt x="-3" y="48667"/>
                </a:lnTo>
                <a:cubicBezTo>
                  <a:pt x="-3" y="32527"/>
                  <a:pt x="10040" y="18048"/>
                  <a:pt x="25143" y="12369"/>
                </a:cubicBezTo>
                <a:lnTo>
                  <a:pt x="55139" y="1078"/>
                </a:lnTo>
                <a:cubicBezTo>
                  <a:pt x="63727" y="-2178"/>
                  <a:pt x="73288" y="2185"/>
                  <a:pt x="76543" y="10776"/>
                </a:cubicBezTo>
                <a:lnTo>
                  <a:pt x="76546" y="10847"/>
                </a:lnTo>
                <a:moveTo>
                  <a:pt x="310340" y="110877"/>
                </a:moveTo>
                <a:cubicBezTo>
                  <a:pt x="298098" y="110877"/>
                  <a:pt x="288171" y="120802"/>
                  <a:pt x="288171" y="133043"/>
                </a:cubicBezTo>
                <a:cubicBezTo>
                  <a:pt x="288171" y="145285"/>
                  <a:pt x="298094" y="155210"/>
                  <a:pt x="310340" y="155210"/>
                </a:cubicBezTo>
                <a:cubicBezTo>
                  <a:pt x="322582" y="155210"/>
                  <a:pt x="332509" y="145285"/>
                  <a:pt x="332509" y="133043"/>
                </a:cubicBezTo>
                <a:cubicBezTo>
                  <a:pt x="332509" y="120802"/>
                  <a:pt x="322586" y="110877"/>
                  <a:pt x="310340" y="110877"/>
                </a:cubicBezTo>
                <a:lnTo>
                  <a:pt x="310340" y="1108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is a subset of machine learning that uses neural networks with multiple layers to analyze and interpret complex data, such as images and speech.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machines to learn from vast amounts of data and make predictions or decisions without explicit programming.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Deep Learning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234057" r="-2340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Convolutional Neural Networks (CNNs)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CNNs include LeNet, AlexNet, and VGGNet.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architectures have been pivotal in advancing the field of computer vision.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CNN Architectures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2870" y="25718"/>
                </a:moveTo>
                <a:cubicBezTo>
                  <a:pt x="114710" y="25718"/>
                  <a:pt x="124303" y="35308"/>
                  <a:pt x="124303" y="47150"/>
                </a:cubicBezTo>
                <a:lnTo>
                  <a:pt x="124303" y="68583"/>
                </a:lnTo>
                <a:lnTo>
                  <a:pt x="113961" y="68583"/>
                </a:lnTo>
                <a:cubicBezTo>
                  <a:pt x="110639" y="61028"/>
                  <a:pt x="103084" y="55725"/>
                  <a:pt x="94298" y="55725"/>
                </a:cubicBezTo>
                <a:cubicBezTo>
                  <a:pt x="82458" y="55725"/>
                  <a:pt x="72868" y="65315"/>
                  <a:pt x="72868" y="77158"/>
                </a:cubicBezTo>
                <a:cubicBezTo>
                  <a:pt x="72868" y="88998"/>
                  <a:pt x="82458" y="98590"/>
                  <a:pt x="94300" y="98590"/>
                </a:cubicBezTo>
                <a:cubicBezTo>
                  <a:pt x="103087" y="98590"/>
                  <a:pt x="110641" y="93285"/>
                  <a:pt x="113963" y="85733"/>
                </a:cubicBezTo>
                <a:lnTo>
                  <a:pt x="124305" y="85733"/>
                </a:lnTo>
                <a:lnTo>
                  <a:pt x="124305" y="137168"/>
                </a:lnTo>
                <a:lnTo>
                  <a:pt x="102875" y="137168"/>
                </a:lnTo>
                <a:cubicBezTo>
                  <a:pt x="88677" y="137168"/>
                  <a:pt x="77158" y="148687"/>
                  <a:pt x="77158" y="162886"/>
                </a:cubicBezTo>
                <a:lnTo>
                  <a:pt x="77158" y="168940"/>
                </a:lnTo>
                <a:cubicBezTo>
                  <a:pt x="69603" y="172262"/>
                  <a:pt x="64300" y="179817"/>
                  <a:pt x="64300" y="188603"/>
                </a:cubicBezTo>
                <a:cubicBezTo>
                  <a:pt x="64300" y="200443"/>
                  <a:pt x="73891" y="210036"/>
                  <a:pt x="85733" y="210036"/>
                </a:cubicBezTo>
                <a:cubicBezTo>
                  <a:pt x="97573" y="210036"/>
                  <a:pt x="107166" y="200445"/>
                  <a:pt x="107166" y="188606"/>
                </a:cubicBezTo>
                <a:cubicBezTo>
                  <a:pt x="107166" y="179819"/>
                  <a:pt x="101860" y="172264"/>
                  <a:pt x="94308" y="168942"/>
                </a:cubicBezTo>
                <a:lnTo>
                  <a:pt x="94308" y="162888"/>
                </a:lnTo>
                <a:cubicBezTo>
                  <a:pt x="94308" y="158173"/>
                  <a:pt x="98165" y="154316"/>
                  <a:pt x="102881" y="154316"/>
                </a:cubicBezTo>
                <a:lnTo>
                  <a:pt x="124313" y="154316"/>
                </a:lnTo>
                <a:lnTo>
                  <a:pt x="124313" y="225038"/>
                </a:lnTo>
                <a:cubicBezTo>
                  <a:pt x="124313" y="238057"/>
                  <a:pt x="113757" y="248613"/>
                  <a:pt x="100738" y="248613"/>
                </a:cubicBezTo>
                <a:cubicBezTo>
                  <a:pt x="91200" y="248613"/>
                  <a:pt x="82951" y="242935"/>
                  <a:pt x="79253" y="234735"/>
                </a:cubicBezTo>
                <a:cubicBezTo>
                  <a:pt x="77218" y="230234"/>
                  <a:pt x="72823" y="227288"/>
                  <a:pt x="67894" y="227181"/>
                </a:cubicBezTo>
                <a:cubicBezTo>
                  <a:pt x="54016" y="226805"/>
                  <a:pt x="42873" y="215448"/>
                  <a:pt x="42873" y="201463"/>
                </a:cubicBezTo>
                <a:cubicBezTo>
                  <a:pt x="42873" y="200070"/>
                  <a:pt x="42980" y="198676"/>
                  <a:pt x="43194" y="197392"/>
                </a:cubicBezTo>
                <a:cubicBezTo>
                  <a:pt x="43943" y="192838"/>
                  <a:pt x="42121" y="188230"/>
                  <a:pt x="38533" y="185336"/>
                </a:cubicBezTo>
                <a:cubicBezTo>
                  <a:pt x="30710" y="179013"/>
                  <a:pt x="25728" y="169423"/>
                  <a:pt x="25728" y="158601"/>
                </a:cubicBezTo>
                <a:cubicBezTo>
                  <a:pt x="25728" y="148259"/>
                  <a:pt x="30282" y="138992"/>
                  <a:pt x="37568" y="132721"/>
                </a:cubicBezTo>
                <a:cubicBezTo>
                  <a:pt x="41855" y="129023"/>
                  <a:pt x="43194" y="122917"/>
                  <a:pt x="40835" y="117719"/>
                </a:cubicBezTo>
                <a:cubicBezTo>
                  <a:pt x="39389" y="114504"/>
                  <a:pt x="38586" y="110968"/>
                  <a:pt x="38586" y="107163"/>
                </a:cubicBezTo>
                <a:cubicBezTo>
                  <a:pt x="38586" y="97090"/>
                  <a:pt x="44371" y="88358"/>
                  <a:pt x="52891" y="84126"/>
                </a:cubicBezTo>
                <a:cubicBezTo>
                  <a:pt x="57231" y="81983"/>
                  <a:pt x="60018" y="77536"/>
                  <a:pt x="60018" y="72714"/>
                </a:cubicBezTo>
                <a:cubicBezTo>
                  <a:pt x="60073" y="62372"/>
                  <a:pt x="66286" y="53426"/>
                  <a:pt x="75180" y="49408"/>
                </a:cubicBezTo>
                <a:cubicBezTo>
                  <a:pt x="78609" y="47855"/>
                  <a:pt x="81234" y="44854"/>
                  <a:pt x="82252" y="41211"/>
                </a:cubicBezTo>
                <a:cubicBezTo>
                  <a:pt x="84825" y="32263"/>
                  <a:pt x="93129" y="25726"/>
                  <a:pt x="102881" y="25726"/>
                </a:cubicBezTo>
                <a:lnTo>
                  <a:pt x="102870" y="25718"/>
                </a:lnTo>
                <a:moveTo>
                  <a:pt x="100728" y="274320"/>
                </a:moveTo>
                <a:cubicBezTo>
                  <a:pt x="115140" y="274320"/>
                  <a:pt x="128160" y="268104"/>
                  <a:pt x="137160" y="258248"/>
                </a:cubicBezTo>
                <a:cubicBezTo>
                  <a:pt x="146160" y="268159"/>
                  <a:pt x="159180" y="274320"/>
                  <a:pt x="173592" y="274320"/>
                </a:cubicBezTo>
                <a:cubicBezTo>
                  <a:pt x="190844" y="274320"/>
                  <a:pt x="206006" y="265479"/>
                  <a:pt x="214795" y="252086"/>
                </a:cubicBezTo>
                <a:cubicBezTo>
                  <a:pt x="238905" y="247801"/>
                  <a:pt x="257175" y="226745"/>
                  <a:pt x="257175" y="201455"/>
                </a:cubicBezTo>
                <a:cubicBezTo>
                  <a:pt x="257175" y="201186"/>
                  <a:pt x="257175" y="200865"/>
                  <a:pt x="257175" y="200597"/>
                </a:cubicBezTo>
                <a:cubicBezTo>
                  <a:pt x="267783" y="189775"/>
                  <a:pt x="274320" y="174934"/>
                  <a:pt x="274320" y="158593"/>
                </a:cubicBezTo>
                <a:cubicBezTo>
                  <a:pt x="274320" y="143697"/>
                  <a:pt x="268908" y="130088"/>
                  <a:pt x="259962" y="119642"/>
                </a:cubicBezTo>
                <a:cubicBezTo>
                  <a:pt x="260928" y="115623"/>
                  <a:pt x="261463" y="111445"/>
                  <a:pt x="261463" y="107158"/>
                </a:cubicBezTo>
                <a:cubicBezTo>
                  <a:pt x="261463" y="89692"/>
                  <a:pt x="252728" y="74206"/>
                  <a:pt x="239443" y="64937"/>
                </a:cubicBezTo>
                <a:cubicBezTo>
                  <a:pt x="237032" y="49452"/>
                  <a:pt x="227762" y="36273"/>
                  <a:pt x="214850" y="28611"/>
                </a:cubicBezTo>
                <a:cubicBezTo>
                  <a:pt x="207616" y="11787"/>
                  <a:pt x="190902" y="0"/>
                  <a:pt x="171453" y="0"/>
                </a:cubicBezTo>
                <a:cubicBezTo>
                  <a:pt x="157951" y="0"/>
                  <a:pt x="145735" y="5678"/>
                  <a:pt x="137163" y="14789"/>
                </a:cubicBezTo>
                <a:cubicBezTo>
                  <a:pt x="128590" y="5681"/>
                  <a:pt x="116375" y="0"/>
                  <a:pt x="102873" y="0"/>
                </a:cubicBezTo>
                <a:cubicBezTo>
                  <a:pt x="83423" y="0"/>
                  <a:pt x="66706" y="11787"/>
                  <a:pt x="59527" y="28611"/>
                </a:cubicBezTo>
                <a:cubicBezTo>
                  <a:pt x="46560" y="36273"/>
                  <a:pt x="37294" y="49454"/>
                  <a:pt x="34883" y="64937"/>
                </a:cubicBezTo>
                <a:cubicBezTo>
                  <a:pt x="21595" y="74206"/>
                  <a:pt x="12863" y="89689"/>
                  <a:pt x="12863" y="107158"/>
                </a:cubicBezTo>
                <a:cubicBezTo>
                  <a:pt x="12863" y="111445"/>
                  <a:pt x="13398" y="115623"/>
                  <a:pt x="14363" y="119642"/>
                </a:cubicBezTo>
                <a:cubicBezTo>
                  <a:pt x="5415" y="130091"/>
                  <a:pt x="6" y="143700"/>
                  <a:pt x="6" y="158593"/>
                </a:cubicBezTo>
                <a:cubicBezTo>
                  <a:pt x="6" y="174934"/>
                  <a:pt x="6543" y="189775"/>
                  <a:pt x="17151" y="200597"/>
                </a:cubicBezTo>
                <a:cubicBezTo>
                  <a:pt x="17151" y="200865"/>
                  <a:pt x="17151" y="201186"/>
                  <a:pt x="17151" y="201455"/>
                </a:cubicBezTo>
                <a:cubicBezTo>
                  <a:pt x="17151" y="226797"/>
                  <a:pt x="35420" y="247801"/>
                  <a:pt x="59530" y="252086"/>
                </a:cubicBezTo>
                <a:cubicBezTo>
                  <a:pt x="68317" y="265481"/>
                  <a:pt x="83478" y="274320"/>
                  <a:pt x="100733" y="274320"/>
                </a:cubicBezTo>
                <a:lnTo>
                  <a:pt x="100728" y="274320"/>
                </a:lnTo>
                <a:moveTo>
                  <a:pt x="173592" y="248603"/>
                </a:moveTo>
                <a:cubicBezTo>
                  <a:pt x="160573" y="248603"/>
                  <a:pt x="150017" y="238047"/>
                  <a:pt x="150017" y="225027"/>
                </a:cubicBezTo>
                <a:lnTo>
                  <a:pt x="150017" y="188595"/>
                </a:lnTo>
                <a:lnTo>
                  <a:pt x="177504" y="188595"/>
                </a:lnTo>
                <a:cubicBezTo>
                  <a:pt x="180826" y="196150"/>
                  <a:pt x="188381" y="201455"/>
                  <a:pt x="197167" y="201455"/>
                </a:cubicBezTo>
                <a:cubicBezTo>
                  <a:pt x="209007" y="201455"/>
                  <a:pt x="218600" y="191865"/>
                  <a:pt x="218600" y="180025"/>
                </a:cubicBezTo>
                <a:cubicBezTo>
                  <a:pt x="218600" y="168185"/>
                  <a:pt x="209010" y="158595"/>
                  <a:pt x="197170" y="158595"/>
                </a:cubicBezTo>
                <a:cubicBezTo>
                  <a:pt x="188384" y="158595"/>
                  <a:pt x="180829" y="163901"/>
                  <a:pt x="177507" y="171455"/>
                </a:cubicBezTo>
                <a:lnTo>
                  <a:pt x="150020" y="171455"/>
                </a:lnTo>
                <a:lnTo>
                  <a:pt x="150020" y="85730"/>
                </a:lnTo>
                <a:lnTo>
                  <a:pt x="171453" y="85730"/>
                </a:lnTo>
                <a:cubicBezTo>
                  <a:pt x="176168" y="85730"/>
                  <a:pt x="180025" y="89587"/>
                  <a:pt x="180025" y="94303"/>
                </a:cubicBezTo>
                <a:lnTo>
                  <a:pt x="180025" y="100357"/>
                </a:lnTo>
                <a:cubicBezTo>
                  <a:pt x="172470" y="103679"/>
                  <a:pt x="167168" y="111234"/>
                  <a:pt x="167168" y="120020"/>
                </a:cubicBezTo>
                <a:cubicBezTo>
                  <a:pt x="167168" y="131860"/>
                  <a:pt x="176758" y="141453"/>
                  <a:pt x="188600" y="141453"/>
                </a:cubicBezTo>
                <a:cubicBezTo>
                  <a:pt x="200440" y="141453"/>
                  <a:pt x="210033" y="131863"/>
                  <a:pt x="210033" y="120023"/>
                </a:cubicBezTo>
                <a:cubicBezTo>
                  <a:pt x="210033" y="111237"/>
                  <a:pt x="204728" y="103682"/>
                  <a:pt x="197176" y="100360"/>
                </a:cubicBezTo>
                <a:lnTo>
                  <a:pt x="197176" y="94306"/>
                </a:lnTo>
                <a:cubicBezTo>
                  <a:pt x="197176" y="80107"/>
                  <a:pt x="185657" y="68588"/>
                  <a:pt x="171458" y="68588"/>
                </a:cubicBezTo>
                <a:lnTo>
                  <a:pt x="150028" y="68588"/>
                </a:lnTo>
                <a:lnTo>
                  <a:pt x="150028" y="47158"/>
                </a:lnTo>
                <a:cubicBezTo>
                  <a:pt x="150028" y="35318"/>
                  <a:pt x="159618" y="25728"/>
                  <a:pt x="171461" y="25728"/>
                </a:cubicBezTo>
                <a:cubicBezTo>
                  <a:pt x="181213" y="25728"/>
                  <a:pt x="189516" y="32265"/>
                  <a:pt x="192090" y="41214"/>
                </a:cubicBezTo>
                <a:cubicBezTo>
                  <a:pt x="193107" y="44856"/>
                  <a:pt x="195732" y="47858"/>
                  <a:pt x="199161" y="49410"/>
                </a:cubicBezTo>
                <a:cubicBezTo>
                  <a:pt x="208055" y="53429"/>
                  <a:pt x="214271" y="62322"/>
                  <a:pt x="214323" y="72716"/>
                </a:cubicBezTo>
                <a:cubicBezTo>
                  <a:pt x="214378" y="77591"/>
                  <a:pt x="217110" y="81986"/>
                  <a:pt x="221450" y="84128"/>
                </a:cubicBezTo>
                <a:cubicBezTo>
                  <a:pt x="229968" y="88361"/>
                  <a:pt x="235756" y="97095"/>
                  <a:pt x="235756" y="107165"/>
                </a:cubicBezTo>
                <a:cubicBezTo>
                  <a:pt x="235756" y="110970"/>
                  <a:pt x="234952" y="114506"/>
                  <a:pt x="233506" y="117721"/>
                </a:cubicBezTo>
                <a:cubicBezTo>
                  <a:pt x="231150" y="122920"/>
                  <a:pt x="232489" y="128974"/>
                  <a:pt x="236773" y="132724"/>
                </a:cubicBezTo>
                <a:cubicBezTo>
                  <a:pt x="244007" y="139047"/>
                  <a:pt x="248613" y="148261"/>
                  <a:pt x="248613" y="158603"/>
                </a:cubicBezTo>
                <a:cubicBezTo>
                  <a:pt x="248613" y="169425"/>
                  <a:pt x="243631" y="179015"/>
                  <a:pt x="235808" y="185338"/>
                </a:cubicBezTo>
                <a:cubicBezTo>
                  <a:pt x="232217" y="188232"/>
                  <a:pt x="230451" y="192838"/>
                  <a:pt x="231147" y="197395"/>
                </a:cubicBezTo>
                <a:cubicBezTo>
                  <a:pt x="231361" y="198733"/>
                  <a:pt x="231468" y="200075"/>
                  <a:pt x="231468" y="201466"/>
                </a:cubicBezTo>
                <a:cubicBezTo>
                  <a:pt x="231468" y="215450"/>
                  <a:pt x="220323" y="226807"/>
                  <a:pt x="206448" y="227183"/>
                </a:cubicBezTo>
                <a:cubicBezTo>
                  <a:pt x="201518" y="227345"/>
                  <a:pt x="197126" y="230236"/>
                  <a:pt x="195088" y="234738"/>
                </a:cubicBezTo>
                <a:cubicBezTo>
                  <a:pt x="191390" y="242935"/>
                  <a:pt x="183141" y="248616"/>
                  <a:pt x="173603" y="248616"/>
                </a:cubicBezTo>
                <a:lnTo>
                  <a:pt x="173592" y="248603"/>
                </a:lnTo>
                <a:moveTo>
                  <a:pt x="94298" y="68580"/>
                </a:moveTo>
                <a:cubicBezTo>
                  <a:pt x="99032" y="68580"/>
                  <a:pt x="102870" y="72418"/>
                  <a:pt x="102870" y="77152"/>
                </a:cubicBezTo>
                <a:cubicBezTo>
                  <a:pt x="102870" y="81887"/>
                  <a:pt x="99032" y="85725"/>
                  <a:pt x="94298" y="85725"/>
                </a:cubicBezTo>
                <a:cubicBezTo>
                  <a:pt x="89563" y="85725"/>
                  <a:pt x="85725" y="81887"/>
                  <a:pt x="85725" y="77152"/>
                </a:cubicBezTo>
                <a:cubicBezTo>
                  <a:pt x="85725" y="72418"/>
                  <a:pt x="89563" y="68580"/>
                  <a:pt x="94298" y="68580"/>
                </a:cubicBezTo>
                <a:lnTo>
                  <a:pt x="94298" y="68580"/>
                </a:lnTo>
                <a:moveTo>
                  <a:pt x="85725" y="180023"/>
                </a:moveTo>
                <a:cubicBezTo>
                  <a:pt x="90460" y="180023"/>
                  <a:pt x="94298" y="183860"/>
                  <a:pt x="94298" y="188595"/>
                </a:cubicBezTo>
                <a:cubicBezTo>
                  <a:pt x="94298" y="193330"/>
                  <a:pt x="90460" y="197167"/>
                  <a:pt x="85725" y="197167"/>
                </a:cubicBezTo>
                <a:cubicBezTo>
                  <a:pt x="80990" y="197167"/>
                  <a:pt x="77152" y="193330"/>
                  <a:pt x="77152" y="188595"/>
                </a:cubicBezTo>
                <a:cubicBezTo>
                  <a:pt x="77152" y="183860"/>
                  <a:pt x="80990" y="180023"/>
                  <a:pt x="85725" y="180023"/>
                </a:cubicBezTo>
                <a:moveTo>
                  <a:pt x="180023" y="120015"/>
                </a:moveTo>
                <a:cubicBezTo>
                  <a:pt x="180023" y="115280"/>
                  <a:pt x="183860" y="111443"/>
                  <a:pt x="188595" y="111443"/>
                </a:cubicBezTo>
                <a:cubicBezTo>
                  <a:pt x="193330" y="111443"/>
                  <a:pt x="197167" y="115280"/>
                  <a:pt x="197167" y="120015"/>
                </a:cubicBezTo>
                <a:cubicBezTo>
                  <a:pt x="197167" y="124750"/>
                  <a:pt x="193330" y="128588"/>
                  <a:pt x="188595" y="128588"/>
                </a:cubicBezTo>
                <a:cubicBezTo>
                  <a:pt x="183860" y="128588"/>
                  <a:pt x="180023" y="124750"/>
                  <a:pt x="180023" y="120015"/>
                </a:cubicBezTo>
                <a:moveTo>
                  <a:pt x="197167" y="171450"/>
                </a:moveTo>
                <a:cubicBezTo>
                  <a:pt x="201902" y="171450"/>
                  <a:pt x="205740" y="175288"/>
                  <a:pt x="205740" y="180023"/>
                </a:cubicBezTo>
                <a:cubicBezTo>
                  <a:pt x="205740" y="184757"/>
                  <a:pt x="201902" y="188595"/>
                  <a:pt x="197167" y="188595"/>
                </a:cubicBezTo>
                <a:cubicBezTo>
                  <a:pt x="192433" y="188595"/>
                  <a:pt x="188595" y="184757"/>
                  <a:pt x="188595" y="180023"/>
                </a:cubicBezTo>
                <a:cubicBezTo>
                  <a:pt x="188595" y="175288"/>
                  <a:pt x="192433" y="171450"/>
                  <a:pt x="197167" y="1714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CNNs are commonly used for image recognition tasks, such as image classification and object detection.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ability to learn spatial hierarchies makes them ideal for these tasks.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CNNs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5091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106675" y="0"/>
                </a:moveTo>
                <a:cubicBezTo>
                  <a:pt x="93763" y="0"/>
                  <a:pt x="82296" y="8250"/>
                  <a:pt x="78225" y="20520"/>
                </a:cubicBezTo>
                <a:lnTo>
                  <a:pt x="90441" y="24591"/>
                </a:lnTo>
                <a:lnTo>
                  <a:pt x="78225" y="20520"/>
                </a:lnTo>
                <a:lnTo>
                  <a:pt x="73617" y="34291"/>
                </a:lnTo>
                <a:lnTo>
                  <a:pt x="34290" y="34291"/>
                </a:lnTo>
                <a:cubicBezTo>
                  <a:pt x="15376" y="34291"/>
                  <a:pt x="0" y="49667"/>
                  <a:pt x="0" y="68581"/>
                </a:cubicBezTo>
                <a:lnTo>
                  <a:pt x="0" y="205742"/>
                </a:lnTo>
                <a:cubicBezTo>
                  <a:pt x="0" y="224654"/>
                  <a:pt x="15376" y="240032"/>
                  <a:pt x="34290" y="240032"/>
                </a:cubicBezTo>
                <a:lnTo>
                  <a:pt x="240030" y="240032"/>
                </a:lnTo>
                <a:cubicBezTo>
                  <a:pt x="258944" y="240032"/>
                  <a:pt x="274320" y="224656"/>
                  <a:pt x="274320" y="205742"/>
                </a:cubicBezTo>
                <a:lnTo>
                  <a:pt x="274320" y="68581"/>
                </a:lnTo>
                <a:cubicBezTo>
                  <a:pt x="274320" y="49669"/>
                  <a:pt x="258944" y="34291"/>
                  <a:pt x="240030" y="34291"/>
                </a:cubicBezTo>
                <a:lnTo>
                  <a:pt x="200703" y="34291"/>
                </a:lnTo>
                <a:lnTo>
                  <a:pt x="196095" y="20520"/>
                </a:lnTo>
                <a:cubicBezTo>
                  <a:pt x="192024" y="8250"/>
                  <a:pt x="180557" y="0"/>
                  <a:pt x="167645" y="0"/>
                </a:cubicBezTo>
                <a:lnTo>
                  <a:pt x="106675" y="0"/>
                </a:lnTo>
                <a:moveTo>
                  <a:pt x="102601" y="28664"/>
                </a:moveTo>
                <a:cubicBezTo>
                  <a:pt x="103191" y="26895"/>
                  <a:pt x="104799" y="25717"/>
                  <a:pt x="106672" y="25717"/>
                </a:cubicBezTo>
                <a:lnTo>
                  <a:pt x="167697" y="25717"/>
                </a:lnTo>
                <a:cubicBezTo>
                  <a:pt x="169519" y="25717"/>
                  <a:pt x="171181" y="26895"/>
                  <a:pt x="171768" y="28664"/>
                </a:cubicBezTo>
                <a:lnTo>
                  <a:pt x="179268" y="51220"/>
                </a:lnTo>
                <a:cubicBezTo>
                  <a:pt x="181037" y="56472"/>
                  <a:pt x="185912" y="60007"/>
                  <a:pt x="191484" y="60007"/>
                </a:cubicBezTo>
                <a:lnTo>
                  <a:pt x="240079" y="60007"/>
                </a:lnTo>
                <a:cubicBezTo>
                  <a:pt x="244795" y="60007"/>
                  <a:pt x="248652" y="63865"/>
                  <a:pt x="248652" y="68579"/>
                </a:cubicBezTo>
                <a:lnTo>
                  <a:pt x="248652" y="205739"/>
                </a:lnTo>
                <a:cubicBezTo>
                  <a:pt x="248652" y="210453"/>
                  <a:pt x="244795" y="214311"/>
                  <a:pt x="240079" y="214311"/>
                </a:cubicBezTo>
                <a:lnTo>
                  <a:pt x="34284" y="214311"/>
                </a:lnTo>
                <a:cubicBezTo>
                  <a:pt x="29569" y="214311"/>
                  <a:pt x="25712" y="210453"/>
                  <a:pt x="25712" y="205739"/>
                </a:cubicBezTo>
                <a:lnTo>
                  <a:pt x="25712" y="68579"/>
                </a:lnTo>
                <a:cubicBezTo>
                  <a:pt x="25712" y="63865"/>
                  <a:pt x="29569" y="60007"/>
                  <a:pt x="34284" y="60007"/>
                </a:cubicBezTo>
                <a:lnTo>
                  <a:pt x="82880" y="60007"/>
                </a:lnTo>
                <a:cubicBezTo>
                  <a:pt x="88400" y="60007"/>
                  <a:pt x="93329" y="56472"/>
                  <a:pt x="95096" y="51220"/>
                </a:cubicBezTo>
                <a:lnTo>
                  <a:pt x="102601" y="28664"/>
                </a:lnTo>
                <a:moveTo>
                  <a:pt x="137160" y="197168"/>
                </a:moveTo>
                <a:cubicBezTo>
                  <a:pt x="170301" y="197168"/>
                  <a:pt x="197167" y="170301"/>
                  <a:pt x="197167" y="137160"/>
                </a:cubicBezTo>
                <a:cubicBezTo>
                  <a:pt x="197167" y="104019"/>
                  <a:pt x="170301" y="77153"/>
                  <a:pt x="137160" y="77153"/>
                </a:cubicBezTo>
                <a:cubicBezTo>
                  <a:pt x="104019" y="77153"/>
                  <a:pt x="77152" y="104019"/>
                  <a:pt x="77152" y="137160"/>
                </a:cubicBezTo>
                <a:cubicBezTo>
                  <a:pt x="77152" y="170301"/>
                  <a:pt x="104019" y="197168"/>
                  <a:pt x="137160" y="197168"/>
                </a:cubicBezTo>
                <a:lnTo>
                  <a:pt x="137160" y="197168"/>
                </a:lnTo>
                <a:moveTo>
                  <a:pt x="102870" y="137160"/>
                </a:moveTo>
                <a:cubicBezTo>
                  <a:pt x="102870" y="118222"/>
                  <a:pt x="118221" y="102870"/>
                  <a:pt x="137160" y="102870"/>
                </a:cubicBezTo>
                <a:cubicBezTo>
                  <a:pt x="156099" y="102870"/>
                  <a:pt x="171450" y="118222"/>
                  <a:pt x="171450" y="137160"/>
                </a:cubicBezTo>
                <a:cubicBezTo>
                  <a:pt x="171450" y="156099"/>
                  <a:pt x="156099" y="171451"/>
                  <a:pt x="137160" y="171451"/>
                </a:cubicBezTo>
                <a:cubicBezTo>
                  <a:pt x="118221" y="171451"/>
                  <a:pt x="102870" y="156099"/>
                  <a:pt x="102870" y="137160"/>
                </a:cubicBezTo>
                <a:lnTo>
                  <a:pt x="102870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CNNs use convolutional and pooling layers to extract features from images.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layers help in identifying patterns and reducing the dimensionality of the data.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Core Components of CNNs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CNNs are a type of neural network designed to process data with spatial hierarchies, such as images.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specifically tailored to handle structured data like images effectively.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CNNs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84979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0" y="22342"/>
                </a:moveTo>
                <a:cubicBezTo>
                  <a:pt x="0" y="10019"/>
                  <a:pt x="10018" y="0"/>
                  <a:pt x="22343" y="0"/>
                </a:cubicBezTo>
                <a:lnTo>
                  <a:pt x="251979" y="0"/>
                </a:lnTo>
                <a:cubicBezTo>
                  <a:pt x="264302" y="0"/>
                  <a:pt x="274323" y="10019"/>
                  <a:pt x="274323" y="22342"/>
                </a:cubicBezTo>
                <a:cubicBezTo>
                  <a:pt x="274323" y="27486"/>
                  <a:pt x="272553" y="32469"/>
                  <a:pt x="269286" y="36434"/>
                </a:cubicBezTo>
                <a:lnTo>
                  <a:pt x="180025" y="146001"/>
                </a:lnTo>
                <a:lnTo>
                  <a:pt x="180025" y="222724"/>
                </a:lnTo>
                <a:cubicBezTo>
                  <a:pt x="180025" y="232260"/>
                  <a:pt x="172256" y="240030"/>
                  <a:pt x="162718" y="240030"/>
                </a:cubicBezTo>
                <a:cubicBezTo>
                  <a:pt x="158807" y="240030"/>
                  <a:pt x="155005" y="238691"/>
                  <a:pt x="151949" y="236281"/>
                </a:cubicBezTo>
                <a:lnTo>
                  <a:pt x="102390" y="196954"/>
                </a:lnTo>
                <a:cubicBezTo>
                  <a:pt x="97246" y="192883"/>
                  <a:pt x="94300" y="186722"/>
                  <a:pt x="94300" y="180183"/>
                </a:cubicBezTo>
                <a:lnTo>
                  <a:pt x="94300" y="146053"/>
                </a:lnTo>
                <a:lnTo>
                  <a:pt x="5039" y="36432"/>
                </a:lnTo>
                <a:cubicBezTo>
                  <a:pt x="1772" y="32467"/>
                  <a:pt x="3" y="27483"/>
                  <a:pt x="3" y="22340"/>
                </a:cubicBezTo>
                <a:lnTo>
                  <a:pt x="0" y="22342"/>
                </a:lnTo>
                <a:moveTo>
                  <a:pt x="29467" y="25717"/>
                </a:moveTo>
                <a:lnTo>
                  <a:pt x="117121" y="133301"/>
                </a:lnTo>
                <a:cubicBezTo>
                  <a:pt x="118997" y="135605"/>
                  <a:pt x="120015" y="138445"/>
                  <a:pt x="120015" y="141445"/>
                </a:cubicBezTo>
                <a:lnTo>
                  <a:pt x="120015" y="178093"/>
                </a:lnTo>
                <a:lnTo>
                  <a:pt x="154305" y="205310"/>
                </a:lnTo>
                <a:lnTo>
                  <a:pt x="154305" y="141445"/>
                </a:lnTo>
                <a:cubicBezTo>
                  <a:pt x="154305" y="138497"/>
                  <a:pt x="155323" y="135605"/>
                  <a:pt x="157199" y="133301"/>
                </a:cubicBezTo>
                <a:lnTo>
                  <a:pt x="244853" y="25717"/>
                </a:lnTo>
                <a:lnTo>
                  <a:pt x="29467" y="2571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357776" r="-357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Recurrent Neural Networks (RNNs)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RNNs include Simple RNN, LSTM, and GRU.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of these architectures has unique features tailored to specific use cases.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RNN Architectures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9291" y="3997946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RNNs are commonly used for speech recognition tasks, such as speech-to-text and language modeling.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leverage the ability of RNNs to understand sequential patterns.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Speech Recognition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75817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RNNs use recurrent layers to capture temporal relationships and dependencies in data.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them particularly effective for tasks involving sequences.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Temporal Relationships in Data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RNNs are a type of neural network designed to process sequential data, such as speech or text.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specifically built to handle data where order and context are important.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RNNs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3333" r="-8333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 Learning Frameworks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Keras is a high-level neural networks API.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run on top of TensorFlow or PyTorch.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Keras: A High-Level API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92962"/>
            <a:ext cx="365760" cy="292583"/>
          </a:xfrm>
          <a:custGeom>
            <a:avLst/>
            <a:gdLst/>
            <a:ahLst/>
            <a:cxnLst/>
            <a:rect l="l" t="t" r="r" b="b"/>
            <a:pathLst>
              <a:path w="365760" h="292583">
                <a:moveTo>
                  <a:pt x="228084" y="617"/>
                </a:moveTo>
                <a:cubicBezTo>
                  <a:pt x="220828" y="-1612"/>
                  <a:pt x="213169" y="2390"/>
                  <a:pt x="210941" y="9646"/>
                </a:cubicBezTo>
                <a:lnTo>
                  <a:pt x="128645" y="274823"/>
                </a:lnTo>
                <a:cubicBezTo>
                  <a:pt x="126418" y="282082"/>
                  <a:pt x="130415" y="289739"/>
                  <a:pt x="137676" y="291969"/>
                </a:cubicBezTo>
                <a:cubicBezTo>
                  <a:pt x="144932" y="294198"/>
                  <a:pt x="152591" y="290196"/>
                  <a:pt x="154823" y="282940"/>
                </a:cubicBezTo>
                <a:lnTo>
                  <a:pt x="237119" y="17763"/>
                </a:lnTo>
                <a:cubicBezTo>
                  <a:pt x="239346" y="10504"/>
                  <a:pt x="235348" y="2847"/>
                  <a:pt x="228088" y="617"/>
                </a:cubicBezTo>
                <a:lnTo>
                  <a:pt x="228084" y="617"/>
                </a:lnTo>
                <a:moveTo>
                  <a:pt x="268892" y="68339"/>
                </a:moveTo>
                <a:cubicBezTo>
                  <a:pt x="263691" y="73883"/>
                  <a:pt x="263976" y="82570"/>
                  <a:pt x="269521" y="87714"/>
                </a:cubicBezTo>
                <a:lnTo>
                  <a:pt x="331986" y="146292"/>
                </a:lnTo>
                <a:lnTo>
                  <a:pt x="269521" y="204870"/>
                </a:lnTo>
                <a:cubicBezTo>
                  <a:pt x="263976" y="210069"/>
                  <a:pt x="263691" y="218756"/>
                  <a:pt x="268892" y="224245"/>
                </a:cubicBezTo>
                <a:cubicBezTo>
                  <a:pt x="274093" y="229731"/>
                  <a:pt x="282780" y="230073"/>
                  <a:pt x="288266" y="224874"/>
                </a:cubicBezTo>
                <a:lnTo>
                  <a:pt x="361418" y="156295"/>
                </a:lnTo>
                <a:cubicBezTo>
                  <a:pt x="364162" y="153723"/>
                  <a:pt x="365760" y="150066"/>
                  <a:pt x="365760" y="146295"/>
                </a:cubicBezTo>
                <a:cubicBezTo>
                  <a:pt x="365760" y="142523"/>
                  <a:pt x="364216" y="138866"/>
                  <a:pt x="361418" y="136294"/>
                </a:cubicBezTo>
                <a:lnTo>
                  <a:pt x="288266" y="67716"/>
                </a:lnTo>
                <a:cubicBezTo>
                  <a:pt x="282722" y="62516"/>
                  <a:pt x="274035" y="62800"/>
                  <a:pt x="268892" y="68345"/>
                </a:cubicBezTo>
                <a:lnTo>
                  <a:pt x="268892" y="68339"/>
                </a:lnTo>
                <a:moveTo>
                  <a:pt x="96868" y="68339"/>
                </a:moveTo>
                <a:cubicBezTo>
                  <a:pt x="91667" y="62794"/>
                  <a:pt x="82980" y="62510"/>
                  <a:pt x="77494" y="67710"/>
                </a:cubicBezTo>
                <a:lnTo>
                  <a:pt x="4342" y="136288"/>
                </a:lnTo>
                <a:cubicBezTo>
                  <a:pt x="1540" y="138860"/>
                  <a:pt x="0" y="142517"/>
                  <a:pt x="0" y="146289"/>
                </a:cubicBezTo>
                <a:cubicBezTo>
                  <a:pt x="0" y="150060"/>
                  <a:pt x="1544" y="153717"/>
                  <a:pt x="4345" y="156289"/>
                </a:cubicBezTo>
                <a:lnTo>
                  <a:pt x="77497" y="224868"/>
                </a:lnTo>
                <a:cubicBezTo>
                  <a:pt x="83042" y="230067"/>
                  <a:pt x="91729" y="229783"/>
                  <a:pt x="96872" y="224239"/>
                </a:cubicBezTo>
                <a:cubicBezTo>
                  <a:pt x="102014" y="218694"/>
                  <a:pt x="101787" y="210008"/>
                  <a:pt x="96242" y="204864"/>
                </a:cubicBezTo>
                <a:lnTo>
                  <a:pt x="33778" y="146286"/>
                </a:lnTo>
                <a:lnTo>
                  <a:pt x="96242" y="87708"/>
                </a:lnTo>
                <a:cubicBezTo>
                  <a:pt x="101787" y="82509"/>
                  <a:pt x="102073" y="73822"/>
                  <a:pt x="96872" y="68333"/>
                </a:cubicBezTo>
                <a:lnTo>
                  <a:pt x="96868" y="683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PyTorch is an open-source software library for deep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was developed by Facebook.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PyTorch by Facebook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54867"/>
                </a:lnTo>
                <a:lnTo>
                  <a:pt x="256032" y="54867"/>
                </a:lnTo>
                <a:cubicBezTo>
                  <a:pt x="286321" y="54867"/>
                  <a:pt x="310896" y="79440"/>
                  <a:pt x="310896" y="109731"/>
                </a:cubicBezTo>
                <a:lnTo>
                  <a:pt x="310896" y="237747"/>
                </a:lnTo>
                <a:cubicBezTo>
                  <a:pt x="310896" y="268038"/>
                  <a:pt x="286321" y="292611"/>
                  <a:pt x="256032" y="292611"/>
                </a:cubicBezTo>
                <a:lnTo>
                  <a:pt x="109728" y="292611"/>
                </a:lnTo>
                <a:cubicBezTo>
                  <a:pt x="79439" y="292611"/>
                  <a:pt x="54864" y="268038"/>
                  <a:pt x="54864" y="237747"/>
                </a:cubicBezTo>
                <a:lnTo>
                  <a:pt x="54864" y="109731"/>
                </a:lnTo>
                <a:cubicBezTo>
                  <a:pt x="54864" y="79440"/>
                  <a:pt x="79439" y="54867"/>
                  <a:pt x="109728" y="54867"/>
                </a:cubicBezTo>
                <a:lnTo>
                  <a:pt x="169164" y="54867"/>
                </a:ln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  <a:moveTo>
                  <a:pt x="109728" y="82296"/>
                </a:moveTo>
                <a:cubicBezTo>
                  <a:pt x="94582" y="82296"/>
                  <a:pt x="82296" y="94583"/>
                  <a:pt x="82296" y="109728"/>
                </a:cubicBezTo>
                <a:lnTo>
                  <a:pt x="82296" y="237744"/>
                </a:lnTo>
                <a:cubicBezTo>
                  <a:pt x="82296" y="252889"/>
                  <a:pt x="94582" y="265176"/>
                  <a:pt x="109728" y="265176"/>
                </a:cubicBezTo>
                <a:lnTo>
                  <a:pt x="256032" y="265176"/>
                </a:lnTo>
                <a:cubicBezTo>
                  <a:pt x="271178" y="265176"/>
                  <a:pt x="283464" y="252889"/>
                  <a:pt x="283464" y="237744"/>
                </a:cubicBezTo>
                <a:lnTo>
                  <a:pt x="283464" y="109728"/>
                </a:lnTo>
                <a:cubicBezTo>
                  <a:pt x="283464" y="94583"/>
                  <a:pt x="271178" y="82296"/>
                  <a:pt x="256032" y="82296"/>
                </a:cubicBezTo>
                <a:lnTo>
                  <a:pt x="182880" y="82296"/>
                </a:lnTo>
                <a:lnTo>
                  <a:pt x="109728" y="82296"/>
                </a:lnTo>
                <a:moveTo>
                  <a:pt x="27432" y="128016"/>
                </a:moveTo>
                <a:lnTo>
                  <a:pt x="36576" y="128016"/>
                </a:lnTo>
                <a:lnTo>
                  <a:pt x="36576" y="237744"/>
                </a:lnTo>
                <a:lnTo>
                  <a:pt x="27432" y="237744"/>
                </a:lnTo>
                <a:cubicBezTo>
                  <a:pt x="12286" y="237744"/>
                  <a:pt x="0" y="225457"/>
                  <a:pt x="0" y="210312"/>
                </a:cubicBezTo>
                <a:lnTo>
                  <a:pt x="0" y="155448"/>
                </a:lnTo>
                <a:cubicBezTo>
                  <a:pt x="0" y="140303"/>
                  <a:pt x="12286" y="128016"/>
                  <a:pt x="27432" y="128016"/>
                </a:cubicBezTo>
                <a:lnTo>
                  <a:pt x="27432" y="128016"/>
                </a:lnTo>
                <a:moveTo>
                  <a:pt x="338328" y="128016"/>
                </a:moveTo>
                <a:cubicBezTo>
                  <a:pt x="353474" y="128016"/>
                  <a:pt x="365760" y="140303"/>
                  <a:pt x="365760" y="155448"/>
                </a:cubicBezTo>
                <a:lnTo>
                  <a:pt x="365760" y="210312"/>
                </a:lnTo>
                <a:cubicBezTo>
                  <a:pt x="365760" y="225457"/>
                  <a:pt x="353474" y="237744"/>
                  <a:pt x="338328" y="237744"/>
                </a:cubicBezTo>
                <a:lnTo>
                  <a:pt x="329184" y="237744"/>
                </a:lnTo>
                <a:lnTo>
                  <a:pt x="329184" y="128016"/>
                </a:lnTo>
                <a:lnTo>
                  <a:pt x="338328" y="128016"/>
                </a:lnTo>
                <a:moveTo>
                  <a:pt x="118872" y="219456"/>
                </a:moveTo>
                <a:lnTo>
                  <a:pt x="137160" y="219456"/>
                </a:lnTo>
                <a:cubicBezTo>
                  <a:pt x="142189" y="219456"/>
                  <a:pt x="146304" y="223570"/>
                  <a:pt x="146304" y="228600"/>
                </a:cubicBezTo>
                <a:cubicBezTo>
                  <a:pt x="146304" y="233630"/>
                  <a:pt x="142189" y="237744"/>
                  <a:pt x="137160" y="237744"/>
                </a:cubicBezTo>
                <a:lnTo>
                  <a:pt x="118872" y="237744"/>
                </a:lnTo>
                <a:cubicBezTo>
                  <a:pt x="113843" y="237744"/>
                  <a:pt x="109728" y="233630"/>
                  <a:pt x="109728" y="228600"/>
                </a:cubicBezTo>
                <a:cubicBezTo>
                  <a:pt x="109728" y="223570"/>
                  <a:pt x="113843" y="219456"/>
                  <a:pt x="118872" y="219456"/>
                </a:cubicBezTo>
                <a:moveTo>
                  <a:pt x="173736" y="219456"/>
                </a:moveTo>
                <a:lnTo>
                  <a:pt x="192024" y="219456"/>
                </a:lnTo>
                <a:cubicBezTo>
                  <a:pt x="197053" y="219456"/>
                  <a:pt x="201168" y="223570"/>
                  <a:pt x="201168" y="228600"/>
                </a:cubicBezTo>
                <a:cubicBezTo>
                  <a:pt x="201168" y="233630"/>
                  <a:pt x="197053" y="237744"/>
                  <a:pt x="192024" y="237744"/>
                </a:cubicBezTo>
                <a:lnTo>
                  <a:pt x="173736" y="237744"/>
                </a:lnTo>
                <a:cubicBezTo>
                  <a:pt x="168707" y="237744"/>
                  <a:pt x="164592" y="233630"/>
                  <a:pt x="164592" y="228600"/>
                </a:cubicBezTo>
                <a:cubicBezTo>
                  <a:pt x="164592" y="223570"/>
                  <a:pt x="168707" y="219456"/>
                  <a:pt x="173736" y="219456"/>
                </a:cubicBezTo>
                <a:lnTo>
                  <a:pt x="173736" y="219456"/>
                </a:lnTo>
                <a:moveTo>
                  <a:pt x="228600" y="219456"/>
                </a:moveTo>
                <a:lnTo>
                  <a:pt x="246888" y="219456"/>
                </a:lnTo>
                <a:cubicBezTo>
                  <a:pt x="251917" y="219456"/>
                  <a:pt x="256032" y="223570"/>
                  <a:pt x="256032" y="228600"/>
                </a:cubicBezTo>
                <a:cubicBezTo>
                  <a:pt x="256032" y="233630"/>
                  <a:pt x="251917" y="237744"/>
                  <a:pt x="246888" y="237744"/>
                </a:cubicBezTo>
                <a:lnTo>
                  <a:pt x="228600" y="237744"/>
                </a:lnTo>
                <a:cubicBezTo>
                  <a:pt x="223571" y="237744"/>
                  <a:pt x="219456" y="233630"/>
                  <a:pt x="219456" y="228600"/>
                </a:cubicBezTo>
                <a:cubicBezTo>
                  <a:pt x="219456" y="223570"/>
                  <a:pt x="223571" y="219456"/>
                  <a:pt x="228600" y="219456"/>
                </a:cubicBezTo>
                <a:moveTo>
                  <a:pt x="114300" y="146304"/>
                </a:moveTo>
                <a:cubicBezTo>
                  <a:pt x="114300" y="133678"/>
                  <a:pt x="124534" y="123445"/>
                  <a:pt x="137160" y="123445"/>
                </a:cubicBezTo>
                <a:cubicBezTo>
                  <a:pt x="149786" y="123445"/>
                  <a:pt x="160020" y="133681"/>
                  <a:pt x="160020" y="146307"/>
                </a:cubicBezTo>
                <a:cubicBezTo>
                  <a:pt x="160020" y="158933"/>
                  <a:pt x="149786" y="169168"/>
                  <a:pt x="137160" y="169168"/>
                </a:cubicBezTo>
                <a:cubicBezTo>
                  <a:pt x="124534" y="169168"/>
                  <a:pt x="114300" y="158933"/>
                  <a:pt x="114300" y="146310"/>
                </a:cubicBezTo>
                <a:lnTo>
                  <a:pt x="114300" y="146304"/>
                </a:lnTo>
                <a:moveTo>
                  <a:pt x="228600" y="123445"/>
                </a:moveTo>
                <a:cubicBezTo>
                  <a:pt x="241226" y="123445"/>
                  <a:pt x="251460" y="133681"/>
                  <a:pt x="251460" y="146307"/>
                </a:cubicBezTo>
                <a:cubicBezTo>
                  <a:pt x="251460" y="158933"/>
                  <a:pt x="241226" y="169168"/>
                  <a:pt x="228600" y="169168"/>
                </a:cubicBezTo>
                <a:cubicBezTo>
                  <a:pt x="215974" y="169168"/>
                  <a:pt x="205740" y="158933"/>
                  <a:pt x="205740" y="146310"/>
                </a:cubicBezTo>
                <a:cubicBezTo>
                  <a:pt x="205740" y="133684"/>
                  <a:pt x="215974" y="123451"/>
                  <a:pt x="228600" y="123451"/>
                </a:cubicBezTo>
                <a:lnTo>
                  <a:pt x="228600" y="12344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TensorFlow is an open-source software library for deep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was developed by Google.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TensorFlow by Google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Image Recognition using CNNs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CNNs can be trained using large datasets, such as ImageNet, to achieve high accuracy.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availability of extensive labeled data is essential for improving model performance.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Training CNNs for Accuracy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image recognition applications include self-driving cars, facial recognition systems, and medical diagnosis.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demonstrate the practical impact of image recognition in various industries.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Image Recognition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54265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91224" y="53434"/>
                </a:moveTo>
                <a:lnTo>
                  <a:pt x="73865" y="102867"/>
                </a:lnTo>
                <a:lnTo>
                  <a:pt x="291822" y="102867"/>
                </a:lnTo>
                <a:lnTo>
                  <a:pt x="274532" y="53434"/>
                </a:lnTo>
                <a:cubicBezTo>
                  <a:pt x="270531" y="42005"/>
                  <a:pt x="259671" y="34289"/>
                  <a:pt x="247528" y="34289"/>
                </a:cubicBezTo>
                <a:lnTo>
                  <a:pt x="118155" y="34289"/>
                </a:lnTo>
                <a:cubicBezTo>
                  <a:pt x="106012" y="34289"/>
                  <a:pt x="95222" y="41932"/>
                  <a:pt x="91151" y="53434"/>
                </a:cubicBezTo>
                <a:lnTo>
                  <a:pt x="91224" y="53434"/>
                </a:lnTo>
                <a:moveTo>
                  <a:pt x="34363" y="112014"/>
                </a:moveTo>
                <a:lnTo>
                  <a:pt x="58796" y="42076"/>
                </a:lnTo>
                <a:cubicBezTo>
                  <a:pt x="67655" y="16860"/>
                  <a:pt x="91444" y="0"/>
                  <a:pt x="118159" y="0"/>
                </a:cubicBezTo>
                <a:lnTo>
                  <a:pt x="247605" y="0"/>
                </a:lnTo>
                <a:cubicBezTo>
                  <a:pt x="274324" y="0"/>
                  <a:pt x="298113" y="16860"/>
                  <a:pt x="306968" y="42076"/>
                </a:cubicBezTo>
                <a:lnTo>
                  <a:pt x="331470" y="112014"/>
                </a:lnTo>
                <a:cubicBezTo>
                  <a:pt x="351901" y="123871"/>
                  <a:pt x="365760" y="146018"/>
                  <a:pt x="365760" y="171449"/>
                </a:cubicBezTo>
                <a:lnTo>
                  <a:pt x="365760" y="228598"/>
                </a:lnTo>
                <a:lnTo>
                  <a:pt x="365760" y="262887"/>
                </a:lnTo>
                <a:lnTo>
                  <a:pt x="365760" y="302892"/>
                </a:lnTo>
                <a:cubicBezTo>
                  <a:pt x="365760" y="312394"/>
                  <a:pt x="358116" y="320037"/>
                  <a:pt x="348617" y="320037"/>
                </a:cubicBezTo>
                <a:cubicBezTo>
                  <a:pt x="339114" y="320037"/>
                  <a:pt x="331474" y="312394"/>
                  <a:pt x="331474" y="302892"/>
                </a:cubicBezTo>
                <a:lnTo>
                  <a:pt x="331474" y="262887"/>
                </a:lnTo>
                <a:lnTo>
                  <a:pt x="34294" y="262887"/>
                </a:lnTo>
                <a:lnTo>
                  <a:pt x="34294" y="302892"/>
                </a:lnTo>
                <a:cubicBezTo>
                  <a:pt x="34294" y="312394"/>
                  <a:pt x="26649" y="320037"/>
                  <a:pt x="17150" y="320037"/>
                </a:cubicBezTo>
                <a:cubicBezTo>
                  <a:pt x="7648" y="320037"/>
                  <a:pt x="7" y="312394"/>
                  <a:pt x="7" y="302892"/>
                </a:cubicBezTo>
                <a:lnTo>
                  <a:pt x="7" y="262887"/>
                </a:lnTo>
                <a:lnTo>
                  <a:pt x="7" y="228598"/>
                </a:lnTo>
                <a:lnTo>
                  <a:pt x="7" y="171449"/>
                </a:lnTo>
                <a:cubicBezTo>
                  <a:pt x="7" y="146018"/>
                  <a:pt x="13796" y="123871"/>
                  <a:pt x="34370" y="112014"/>
                </a:cubicBezTo>
                <a:lnTo>
                  <a:pt x="34363" y="112014"/>
                </a:lnTo>
                <a:moveTo>
                  <a:pt x="297180" y="137160"/>
                </a:moveTo>
                <a:lnTo>
                  <a:pt x="68580" y="137160"/>
                </a:lnTo>
                <a:cubicBezTo>
                  <a:pt x="49648" y="137160"/>
                  <a:pt x="34290" y="152518"/>
                  <a:pt x="34290" y="171449"/>
                </a:cubicBezTo>
                <a:lnTo>
                  <a:pt x="34290" y="228598"/>
                </a:lnTo>
                <a:lnTo>
                  <a:pt x="331470" y="228598"/>
                </a:lnTo>
                <a:lnTo>
                  <a:pt x="331470" y="171449"/>
                </a:lnTo>
                <a:cubicBezTo>
                  <a:pt x="331470" y="152518"/>
                  <a:pt x="316112" y="137160"/>
                  <a:pt x="297180" y="137160"/>
                </a:cubicBezTo>
                <a:lnTo>
                  <a:pt x="297180" y="137160"/>
                </a:lnTo>
                <a:moveTo>
                  <a:pt x="80010" y="160020"/>
                </a:moveTo>
                <a:cubicBezTo>
                  <a:pt x="92636" y="160020"/>
                  <a:pt x="102870" y="170255"/>
                  <a:pt x="102870" y="182880"/>
                </a:cubicBezTo>
                <a:cubicBezTo>
                  <a:pt x="102870" y="195506"/>
                  <a:pt x="92636" y="205741"/>
                  <a:pt x="80010" y="205741"/>
                </a:cubicBezTo>
                <a:cubicBezTo>
                  <a:pt x="67384" y="205741"/>
                  <a:pt x="57150" y="195506"/>
                  <a:pt x="57150" y="182880"/>
                </a:cubicBezTo>
                <a:cubicBezTo>
                  <a:pt x="57150" y="170255"/>
                  <a:pt x="67384" y="160020"/>
                  <a:pt x="80010" y="160020"/>
                </a:cubicBezTo>
                <a:moveTo>
                  <a:pt x="262890" y="182880"/>
                </a:moveTo>
                <a:cubicBezTo>
                  <a:pt x="262890" y="170255"/>
                  <a:pt x="273124" y="160020"/>
                  <a:pt x="285750" y="160020"/>
                </a:cubicBezTo>
                <a:cubicBezTo>
                  <a:pt x="298376" y="160020"/>
                  <a:pt x="308610" y="170255"/>
                  <a:pt x="308610" y="182880"/>
                </a:cubicBezTo>
                <a:cubicBezTo>
                  <a:pt x="308610" y="195506"/>
                  <a:pt x="298376" y="205741"/>
                  <a:pt x="285750" y="205741"/>
                </a:cubicBezTo>
                <a:cubicBezTo>
                  <a:pt x="273124" y="205741"/>
                  <a:pt x="262890" y="195506"/>
                  <a:pt x="26289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CNNs are commonly used for image recognition tasks, such as image classification and object detection.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neural networks are designed to process and analyze visual data efficiently.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CNNs in Image Recognition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68695"/>
            <a:ext cx="365760" cy="284455"/>
          </a:xfrm>
          <a:custGeom>
            <a:avLst/>
            <a:gdLst/>
            <a:ahLst/>
            <a:cxnLst/>
            <a:rect l="l" t="t" r="r" b="b"/>
            <a:pathLst>
              <a:path w="365760" h="284455">
                <a:moveTo>
                  <a:pt x="182847" y="30477"/>
                </a:moveTo>
                <a:cubicBezTo>
                  <a:pt x="141450" y="30477"/>
                  <a:pt x="107416" y="49271"/>
                  <a:pt x="81319" y="73463"/>
                </a:cubicBezTo>
                <a:cubicBezTo>
                  <a:pt x="56876" y="96194"/>
                  <a:pt x="39985" y="123181"/>
                  <a:pt x="31349" y="142228"/>
                </a:cubicBezTo>
                <a:cubicBezTo>
                  <a:pt x="39985" y="161275"/>
                  <a:pt x="56876" y="188261"/>
                  <a:pt x="81257" y="210992"/>
                </a:cubicBezTo>
                <a:cubicBezTo>
                  <a:pt x="107416" y="235182"/>
                  <a:pt x="141450" y="253979"/>
                  <a:pt x="182847" y="253979"/>
                </a:cubicBezTo>
                <a:cubicBezTo>
                  <a:pt x="224244" y="253979"/>
                  <a:pt x="258278" y="235185"/>
                  <a:pt x="284375" y="210992"/>
                </a:cubicBezTo>
                <a:cubicBezTo>
                  <a:pt x="308818" y="188261"/>
                  <a:pt x="325709" y="161275"/>
                  <a:pt x="334345" y="142228"/>
                </a:cubicBezTo>
                <a:cubicBezTo>
                  <a:pt x="325709" y="123181"/>
                  <a:pt x="308818" y="96194"/>
                  <a:pt x="284437" y="73463"/>
                </a:cubicBezTo>
                <a:cubicBezTo>
                  <a:pt x="258278" y="49273"/>
                  <a:pt x="224244" y="30477"/>
                  <a:pt x="182847" y="30477"/>
                </a:cubicBezTo>
                <a:lnTo>
                  <a:pt x="182847" y="30477"/>
                </a:lnTo>
                <a:moveTo>
                  <a:pt x="60559" y="51176"/>
                </a:moveTo>
                <a:cubicBezTo>
                  <a:pt x="90463" y="23365"/>
                  <a:pt x="131546" y="0"/>
                  <a:pt x="182851" y="0"/>
                </a:cubicBezTo>
                <a:cubicBezTo>
                  <a:pt x="234156" y="0"/>
                  <a:pt x="275234" y="23365"/>
                  <a:pt x="305143" y="51176"/>
                </a:cubicBezTo>
                <a:cubicBezTo>
                  <a:pt x="334857" y="78797"/>
                  <a:pt x="354732" y="111751"/>
                  <a:pt x="364191" y="134417"/>
                </a:cubicBezTo>
                <a:cubicBezTo>
                  <a:pt x="366287" y="139431"/>
                  <a:pt x="366287" y="145021"/>
                  <a:pt x="364191" y="150036"/>
                </a:cubicBezTo>
                <a:cubicBezTo>
                  <a:pt x="354729" y="172704"/>
                  <a:pt x="334857" y="205721"/>
                  <a:pt x="305143" y="233276"/>
                </a:cubicBezTo>
                <a:cubicBezTo>
                  <a:pt x="275238" y="261087"/>
                  <a:pt x="234156" y="284453"/>
                  <a:pt x="182851" y="284453"/>
                </a:cubicBezTo>
                <a:cubicBezTo>
                  <a:pt x="131546" y="284453"/>
                  <a:pt x="90467" y="261087"/>
                  <a:pt x="60559" y="233276"/>
                </a:cubicBezTo>
                <a:cubicBezTo>
                  <a:pt x="30845" y="205721"/>
                  <a:pt x="10969" y="172701"/>
                  <a:pt x="1573" y="150036"/>
                </a:cubicBezTo>
                <a:cubicBezTo>
                  <a:pt x="-523" y="145021"/>
                  <a:pt x="-523" y="139432"/>
                  <a:pt x="1573" y="134417"/>
                </a:cubicBezTo>
                <a:cubicBezTo>
                  <a:pt x="10969" y="111748"/>
                  <a:pt x="30845" y="78732"/>
                  <a:pt x="60559" y="51176"/>
                </a:cubicBezTo>
                <a:lnTo>
                  <a:pt x="60559" y="51176"/>
                </a:lnTo>
                <a:moveTo>
                  <a:pt x="182847" y="193023"/>
                </a:moveTo>
                <a:cubicBezTo>
                  <a:pt x="210912" y="193023"/>
                  <a:pt x="233644" y="170292"/>
                  <a:pt x="233644" y="142228"/>
                </a:cubicBezTo>
                <a:cubicBezTo>
                  <a:pt x="233644" y="114163"/>
                  <a:pt x="210912" y="91432"/>
                  <a:pt x="182847" y="91432"/>
                </a:cubicBezTo>
                <a:cubicBezTo>
                  <a:pt x="182401" y="91432"/>
                  <a:pt x="182020" y="91432"/>
                  <a:pt x="181578" y="91432"/>
                </a:cubicBezTo>
                <a:cubicBezTo>
                  <a:pt x="182404" y="94669"/>
                  <a:pt x="182847" y="98100"/>
                  <a:pt x="182847" y="101590"/>
                </a:cubicBezTo>
                <a:cubicBezTo>
                  <a:pt x="182847" y="124003"/>
                  <a:pt x="164625" y="142228"/>
                  <a:pt x="142211" y="142228"/>
                </a:cubicBezTo>
                <a:cubicBezTo>
                  <a:pt x="138718" y="142228"/>
                  <a:pt x="135291" y="141784"/>
                  <a:pt x="132050" y="140959"/>
                </a:cubicBezTo>
                <a:cubicBezTo>
                  <a:pt x="132050" y="141403"/>
                  <a:pt x="132050" y="141784"/>
                  <a:pt x="132050" y="142228"/>
                </a:cubicBezTo>
                <a:cubicBezTo>
                  <a:pt x="132050" y="170292"/>
                  <a:pt x="154782" y="193023"/>
                  <a:pt x="182847" y="193023"/>
                </a:cubicBezTo>
                <a:lnTo>
                  <a:pt x="182847" y="193023"/>
                </a:lnTo>
                <a:moveTo>
                  <a:pt x="182847" y="60956"/>
                </a:moveTo>
                <a:cubicBezTo>
                  <a:pt x="227733" y="60956"/>
                  <a:pt x="264119" y="97343"/>
                  <a:pt x="264119" y="142228"/>
                </a:cubicBezTo>
                <a:cubicBezTo>
                  <a:pt x="264119" y="187115"/>
                  <a:pt x="227733" y="223499"/>
                  <a:pt x="182847" y="223499"/>
                </a:cubicBezTo>
                <a:cubicBezTo>
                  <a:pt x="137961" y="223499"/>
                  <a:pt x="101575" y="187112"/>
                  <a:pt x="101575" y="142228"/>
                </a:cubicBezTo>
                <a:cubicBezTo>
                  <a:pt x="101575" y="97341"/>
                  <a:pt x="137961" y="60956"/>
                  <a:pt x="182847" y="60956"/>
                </a:cubicBezTo>
                <a:lnTo>
                  <a:pt x="182847" y="609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Image recognition is the ability of a computer system to identify and classify objects within images.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crucial role in enabling machines to interpret visual data effectively.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Image Recognition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4775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42233" y="0"/>
                </a:moveTo>
                <a:cubicBezTo>
                  <a:pt x="125017" y="0"/>
                  <a:pt x="109728" y="11000"/>
                  <a:pt x="104300" y="27360"/>
                </a:cubicBezTo>
                <a:lnTo>
                  <a:pt x="120587" y="32788"/>
                </a:lnTo>
                <a:lnTo>
                  <a:pt x="104300" y="27360"/>
                </a:lnTo>
                <a:lnTo>
                  <a:pt x="98155" y="45721"/>
                </a:lnTo>
                <a:lnTo>
                  <a:pt x="45720" y="45721"/>
                </a:lnTo>
                <a:cubicBezTo>
                  <a:pt x="20501" y="45721"/>
                  <a:pt x="0" y="66223"/>
                  <a:pt x="0" y="91442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91442"/>
                </a:lnTo>
                <a:cubicBezTo>
                  <a:pt x="365760" y="66226"/>
                  <a:pt x="345259" y="45721"/>
                  <a:pt x="320040" y="45721"/>
                </a:cubicBezTo>
                <a:lnTo>
                  <a:pt x="267605" y="45721"/>
                </a:lnTo>
                <a:lnTo>
                  <a:pt x="261460" y="27360"/>
                </a:lnTo>
                <a:cubicBezTo>
                  <a:pt x="256032" y="11000"/>
                  <a:pt x="240743" y="0"/>
                  <a:pt x="223527" y="0"/>
                </a:cubicBezTo>
                <a:lnTo>
                  <a:pt x="142233" y="0"/>
                </a:lnTo>
                <a:moveTo>
                  <a:pt x="136802" y="38219"/>
                </a:moveTo>
                <a:cubicBezTo>
                  <a:pt x="137588" y="35860"/>
                  <a:pt x="139731" y="34289"/>
                  <a:pt x="142229" y="34289"/>
                </a:cubicBezTo>
                <a:lnTo>
                  <a:pt x="223596" y="34289"/>
                </a:lnTo>
                <a:cubicBezTo>
                  <a:pt x="226025" y="34289"/>
                  <a:pt x="228242" y="35860"/>
                  <a:pt x="229024" y="38219"/>
                </a:cubicBezTo>
                <a:lnTo>
                  <a:pt x="239024" y="68293"/>
                </a:lnTo>
                <a:cubicBezTo>
                  <a:pt x="241383" y="75296"/>
                  <a:pt x="247883" y="80010"/>
                  <a:pt x="255312" y="80010"/>
                </a:cubicBezTo>
                <a:lnTo>
                  <a:pt x="320106" y="80010"/>
                </a:lnTo>
                <a:cubicBezTo>
                  <a:pt x="326393" y="80010"/>
                  <a:pt x="331536" y="85153"/>
                  <a:pt x="331536" y="91439"/>
                </a:cubicBezTo>
                <a:lnTo>
                  <a:pt x="331536" y="274319"/>
                </a:lnTo>
                <a:cubicBezTo>
                  <a:pt x="331536" y="280605"/>
                  <a:pt x="326393" y="285748"/>
                  <a:pt x="320106" y="285748"/>
                </a:cubicBezTo>
                <a:lnTo>
                  <a:pt x="45713" y="285748"/>
                </a:lnTo>
                <a:cubicBezTo>
                  <a:pt x="39425" y="285748"/>
                  <a:pt x="34283" y="280605"/>
                  <a:pt x="34283" y="274319"/>
                </a:cubicBezTo>
                <a:lnTo>
                  <a:pt x="34283" y="91439"/>
                </a:lnTo>
                <a:cubicBezTo>
                  <a:pt x="34283" y="85153"/>
                  <a:pt x="39425" y="80010"/>
                  <a:pt x="45713" y="80010"/>
                </a:cubicBezTo>
                <a:lnTo>
                  <a:pt x="110507" y="80010"/>
                </a:lnTo>
                <a:cubicBezTo>
                  <a:pt x="117866" y="80010"/>
                  <a:pt x="124439" y="75296"/>
                  <a:pt x="126794" y="68293"/>
                </a:cubicBezTo>
                <a:lnTo>
                  <a:pt x="136802" y="38219"/>
                </a:lnTo>
                <a:moveTo>
                  <a:pt x="182880" y="262890"/>
                </a:moveTo>
                <a:cubicBezTo>
                  <a:pt x="227067" y="262890"/>
                  <a:pt x="262890" y="227068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8"/>
                  <a:pt x="138693" y="262890"/>
                  <a:pt x="182880" y="262890"/>
                </a:cubicBezTo>
                <a:lnTo>
                  <a:pt x="182880" y="262890"/>
                </a:lnTo>
                <a:moveTo>
                  <a:pt x="137160" y="182880"/>
                </a:moveTo>
                <a:cubicBezTo>
                  <a:pt x="137160" y="157629"/>
                  <a:pt x="157628" y="137160"/>
                  <a:pt x="182880" y="137160"/>
                </a:cubicBezTo>
                <a:cubicBezTo>
                  <a:pt x="208132" y="137160"/>
                  <a:pt x="228600" y="157629"/>
                  <a:pt x="228600" y="182880"/>
                </a:cubicBezTo>
                <a:cubicBezTo>
                  <a:pt x="228600" y="208132"/>
                  <a:pt x="208132" y="228601"/>
                  <a:pt x="182880" y="228601"/>
                </a:cubicBezTo>
                <a:cubicBezTo>
                  <a:pt x="157628" y="228601"/>
                  <a:pt x="137160" y="208132"/>
                  <a:pt x="137160" y="182880"/>
                </a:cubicBezTo>
                <a:lnTo>
                  <a:pt x="137160" y="1828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Speech Recognition using RNNs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Speech Recognition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Speech recognition is the ability of a computer system to transcribe spoken language into text.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machines to interpret and process human speech effectively.</a:t>
            </a:r>
            <a:endParaRPr lang="en-US" sz="1045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RNNs in Speech Recognition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RNNs are commonly used for speech recognition tasks, such as speech-to-text and language modeling.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sequential data processing capabilities make them ideal for handling audio inputs.</a:t>
            </a:r>
            <a:endParaRPr lang="en-US" sz="1045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Speech Recognition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speech recognition applications include virtual assistants, voice-controlled devices, and language translation.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enhance user interaction and accessibility.</a:t>
            </a:r>
            <a:endParaRPr lang="en-US" sz="1045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Training RNNs for High Accuracy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RNNs can be trained using large datasets, such as LibriSpeech, to achieve high accuracy.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Extensive training ensures better performance in real-world scenarios.</a:t>
            </a:r>
            <a:endParaRPr lang="en-US" sz="1045" dirty="0"/>
          </a:p>
        </p:txBody>
      </p:sp>
      <p:sp>
        <p:nvSpPr>
          <p:cNvPr id="20" name="Text 18"/>
          <p:cNvSpPr/>
          <p:nvPr/>
        </p:nvSpPr>
        <p:spPr>
          <a:xfrm>
            <a:off x="812551" y="1691387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51494" y="1731112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89738" y="0"/>
                  <a:pt x="195510" y="5030"/>
                  <a:pt x="196483" y="11830"/>
                </a:cubicBezTo>
                <a:lnTo>
                  <a:pt x="220487" y="185795"/>
                </a:lnTo>
                <a:lnTo>
                  <a:pt x="242492" y="48119"/>
                </a:lnTo>
                <a:cubicBezTo>
                  <a:pt x="243578" y="41433"/>
                  <a:pt x="249350" y="36518"/>
                  <a:pt x="256149" y="36576"/>
                </a:cubicBezTo>
                <a:cubicBezTo>
                  <a:pt x="262949" y="36634"/>
                  <a:pt x="268665" y="41661"/>
                  <a:pt x="269638" y="48348"/>
                </a:cubicBezTo>
                <a:lnTo>
                  <a:pt x="285754" y="161104"/>
                </a:lnTo>
                <a:lnTo>
                  <a:pt x="297469" y="102469"/>
                </a:lnTo>
                <a:cubicBezTo>
                  <a:pt x="298727" y="96297"/>
                  <a:pt x="303928" y="91782"/>
                  <a:pt x="310212" y="91437"/>
                </a:cubicBezTo>
                <a:cubicBezTo>
                  <a:pt x="316499" y="91095"/>
                  <a:pt x="322158" y="95095"/>
                  <a:pt x="324041" y="101096"/>
                </a:cubicBezTo>
                <a:lnTo>
                  <a:pt x="339301" y="150875"/>
                </a:lnTo>
                <a:lnTo>
                  <a:pt x="352044" y="150875"/>
                </a:lnTo>
                <a:cubicBezTo>
                  <a:pt x="359644" y="150875"/>
                  <a:pt x="365760" y="156990"/>
                  <a:pt x="365760" y="164589"/>
                </a:cubicBezTo>
                <a:cubicBezTo>
                  <a:pt x="365760" y="172191"/>
                  <a:pt x="359644" y="178304"/>
                  <a:pt x="352044" y="178304"/>
                </a:cubicBezTo>
                <a:lnTo>
                  <a:pt x="329184" y="178304"/>
                </a:lnTo>
                <a:cubicBezTo>
                  <a:pt x="323182" y="178304"/>
                  <a:pt x="317867" y="174360"/>
                  <a:pt x="316097" y="168645"/>
                </a:cubicBezTo>
                <a:lnTo>
                  <a:pt x="313753" y="160987"/>
                </a:lnTo>
                <a:lnTo>
                  <a:pt x="296950" y="244998"/>
                </a:lnTo>
                <a:cubicBezTo>
                  <a:pt x="295636" y="251570"/>
                  <a:pt x="289806" y="256199"/>
                  <a:pt x="283120" y="256030"/>
                </a:cubicBezTo>
                <a:cubicBezTo>
                  <a:pt x="276434" y="255857"/>
                  <a:pt x="270889" y="250885"/>
                  <a:pt x="269920" y="244258"/>
                </a:cubicBezTo>
                <a:lnTo>
                  <a:pt x="255290" y="141903"/>
                </a:lnTo>
                <a:lnTo>
                  <a:pt x="233000" y="281065"/>
                </a:lnTo>
                <a:cubicBezTo>
                  <a:pt x="231914" y="287751"/>
                  <a:pt x="226084" y="292667"/>
                  <a:pt x="219284" y="292609"/>
                </a:cubicBezTo>
                <a:cubicBezTo>
                  <a:pt x="212485" y="292550"/>
                  <a:pt x="206768" y="287523"/>
                  <a:pt x="205853" y="280778"/>
                </a:cubicBezTo>
                <a:lnTo>
                  <a:pt x="182880" y="114071"/>
                </a:lnTo>
                <a:lnTo>
                  <a:pt x="159907" y="280778"/>
                </a:lnTo>
                <a:cubicBezTo>
                  <a:pt x="158992" y="287523"/>
                  <a:pt x="153275" y="292550"/>
                  <a:pt x="146476" y="292609"/>
                </a:cubicBezTo>
                <a:cubicBezTo>
                  <a:pt x="139676" y="292667"/>
                  <a:pt x="133846" y="287751"/>
                  <a:pt x="132760" y="281065"/>
                </a:cubicBezTo>
                <a:lnTo>
                  <a:pt x="110470" y="141903"/>
                </a:lnTo>
                <a:lnTo>
                  <a:pt x="95899" y="244258"/>
                </a:lnTo>
                <a:cubicBezTo>
                  <a:pt x="94926" y="250888"/>
                  <a:pt x="89384" y="255860"/>
                  <a:pt x="82698" y="256030"/>
                </a:cubicBezTo>
                <a:cubicBezTo>
                  <a:pt x="76012" y="256202"/>
                  <a:pt x="70182" y="251573"/>
                  <a:pt x="68869" y="244998"/>
                </a:cubicBezTo>
                <a:lnTo>
                  <a:pt x="52066" y="160987"/>
                </a:lnTo>
                <a:lnTo>
                  <a:pt x="49721" y="168645"/>
                </a:lnTo>
                <a:cubicBezTo>
                  <a:pt x="47893" y="174360"/>
                  <a:pt x="42578" y="178304"/>
                  <a:pt x="36576" y="178304"/>
                </a:cubicBezTo>
                <a:lnTo>
                  <a:pt x="13716" y="178304"/>
                </a:lnTo>
                <a:cubicBezTo>
                  <a:pt x="6115" y="178304"/>
                  <a:pt x="0" y="172188"/>
                  <a:pt x="0" y="164589"/>
                </a:cubicBezTo>
                <a:cubicBezTo>
                  <a:pt x="0" y="156987"/>
                  <a:pt x="6115" y="150875"/>
                  <a:pt x="13716" y="150875"/>
                </a:cubicBezTo>
                <a:lnTo>
                  <a:pt x="26459" y="150875"/>
                </a:lnTo>
                <a:lnTo>
                  <a:pt x="41777" y="101096"/>
                </a:lnTo>
                <a:cubicBezTo>
                  <a:pt x="43606" y="95095"/>
                  <a:pt x="49323" y="91095"/>
                  <a:pt x="55606" y="91437"/>
                </a:cubicBezTo>
                <a:cubicBezTo>
                  <a:pt x="61894" y="91779"/>
                  <a:pt x="67150" y="96294"/>
                  <a:pt x="68349" y="102469"/>
                </a:cubicBezTo>
                <a:lnTo>
                  <a:pt x="80065" y="161104"/>
                </a:lnTo>
                <a:lnTo>
                  <a:pt x="96125" y="48348"/>
                </a:lnTo>
                <a:cubicBezTo>
                  <a:pt x="97098" y="41662"/>
                  <a:pt x="102811" y="36632"/>
                  <a:pt x="109611" y="36576"/>
                </a:cubicBezTo>
                <a:cubicBezTo>
                  <a:pt x="116410" y="36518"/>
                  <a:pt x="122182" y="41433"/>
                  <a:pt x="123268" y="48119"/>
                </a:cubicBezTo>
                <a:lnTo>
                  <a:pt x="145272" y="185795"/>
                </a:lnTo>
                <a:lnTo>
                  <a:pt x="169274" y="11830"/>
                </a:lnTo>
                <a:cubicBezTo>
                  <a:pt x="170247" y="5030"/>
                  <a:pt x="176018" y="0"/>
                  <a:pt x="182876" y="0"/>
                </a:cubicBezTo>
                <a:lnTo>
                  <a:pt x="18288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31" y="4093134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54867"/>
                </a:lnTo>
                <a:lnTo>
                  <a:pt x="256032" y="54867"/>
                </a:lnTo>
                <a:cubicBezTo>
                  <a:pt x="286321" y="54867"/>
                  <a:pt x="310896" y="79440"/>
                  <a:pt x="310896" y="109731"/>
                </a:cubicBezTo>
                <a:lnTo>
                  <a:pt x="310896" y="237747"/>
                </a:lnTo>
                <a:cubicBezTo>
                  <a:pt x="310896" y="268038"/>
                  <a:pt x="286321" y="292611"/>
                  <a:pt x="256032" y="292611"/>
                </a:cubicBezTo>
                <a:lnTo>
                  <a:pt x="109728" y="292611"/>
                </a:lnTo>
                <a:cubicBezTo>
                  <a:pt x="79439" y="292611"/>
                  <a:pt x="54864" y="268038"/>
                  <a:pt x="54864" y="237747"/>
                </a:cubicBezTo>
                <a:lnTo>
                  <a:pt x="54864" y="109731"/>
                </a:lnTo>
                <a:cubicBezTo>
                  <a:pt x="54864" y="79440"/>
                  <a:pt x="79439" y="54867"/>
                  <a:pt x="109728" y="54867"/>
                </a:cubicBezTo>
                <a:lnTo>
                  <a:pt x="169164" y="54867"/>
                </a:ln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  <a:moveTo>
                  <a:pt x="109728" y="82296"/>
                </a:moveTo>
                <a:cubicBezTo>
                  <a:pt x="94582" y="82296"/>
                  <a:pt x="82296" y="94583"/>
                  <a:pt x="82296" y="109728"/>
                </a:cubicBezTo>
                <a:lnTo>
                  <a:pt x="82296" y="237744"/>
                </a:lnTo>
                <a:cubicBezTo>
                  <a:pt x="82296" y="252889"/>
                  <a:pt x="94582" y="265176"/>
                  <a:pt x="109728" y="265176"/>
                </a:cubicBezTo>
                <a:lnTo>
                  <a:pt x="256032" y="265176"/>
                </a:lnTo>
                <a:cubicBezTo>
                  <a:pt x="271178" y="265176"/>
                  <a:pt x="283464" y="252889"/>
                  <a:pt x="283464" y="237744"/>
                </a:cubicBezTo>
                <a:lnTo>
                  <a:pt x="283464" y="109728"/>
                </a:lnTo>
                <a:cubicBezTo>
                  <a:pt x="283464" y="94583"/>
                  <a:pt x="271178" y="82296"/>
                  <a:pt x="256032" y="82296"/>
                </a:cubicBezTo>
                <a:lnTo>
                  <a:pt x="182880" y="82296"/>
                </a:lnTo>
                <a:lnTo>
                  <a:pt x="109728" y="82296"/>
                </a:lnTo>
                <a:moveTo>
                  <a:pt x="27432" y="128016"/>
                </a:moveTo>
                <a:lnTo>
                  <a:pt x="36576" y="128016"/>
                </a:lnTo>
                <a:lnTo>
                  <a:pt x="36576" y="237744"/>
                </a:lnTo>
                <a:lnTo>
                  <a:pt x="27432" y="237744"/>
                </a:lnTo>
                <a:cubicBezTo>
                  <a:pt x="12286" y="237744"/>
                  <a:pt x="0" y="225457"/>
                  <a:pt x="0" y="210312"/>
                </a:cubicBezTo>
                <a:lnTo>
                  <a:pt x="0" y="155448"/>
                </a:lnTo>
                <a:cubicBezTo>
                  <a:pt x="0" y="140303"/>
                  <a:pt x="12286" y="128016"/>
                  <a:pt x="27432" y="128016"/>
                </a:cubicBezTo>
                <a:lnTo>
                  <a:pt x="27432" y="128016"/>
                </a:lnTo>
                <a:moveTo>
                  <a:pt x="338328" y="128016"/>
                </a:moveTo>
                <a:cubicBezTo>
                  <a:pt x="353474" y="128016"/>
                  <a:pt x="365760" y="140303"/>
                  <a:pt x="365760" y="155448"/>
                </a:cubicBezTo>
                <a:lnTo>
                  <a:pt x="365760" y="210312"/>
                </a:lnTo>
                <a:cubicBezTo>
                  <a:pt x="365760" y="225457"/>
                  <a:pt x="353474" y="237744"/>
                  <a:pt x="338328" y="237744"/>
                </a:cubicBezTo>
                <a:lnTo>
                  <a:pt x="329184" y="237744"/>
                </a:lnTo>
                <a:lnTo>
                  <a:pt x="329184" y="128016"/>
                </a:lnTo>
                <a:lnTo>
                  <a:pt x="338328" y="128016"/>
                </a:lnTo>
                <a:moveTo>
                  <a:pt x="118872" y="219456"/>
                </a:moveTo>
                <a:lnTo>
                  <a:pt x="137160" y="219456"/>
                </a:lnTo>
                <a:cubicBezTo>
                  <a:pt x="142189" y="219456"/>
                  <a:pt x="146304" y="223570"/>
                  <a:pt x="146304" y="228600"/>
                </a:cubicBezTo>
                <a:cubicBezTo>
                  <a:pt x="146304" y="233630"/>
                  <a:pt x="142189" y="237744"/>
                  <a:pt x="137160" y="237744"/>
                </a:cubicBezTo>
                <a:lnTo>
                  <a:pt x="118872" y="237744"/>
                </a:lnTo>
                <a:cubicBezTo>
                  <a:pt x="113843" y="237744"/>
                  <a:pt x="109728" y="233630"/>
                  <a:pt x="109728" y="228600"/>
                </a:cubicBezTo>
                <a:cubicBezTo>
                  <a:pt x="109728" y="223570"/>
                  <a:pt x="113843" y="219456"/>
                  <a:pt x="118872" y="219456"/>
                </a:cubicBezTo>
                <a:moveTo>
                  <a:pt x="173736" y="219456"/>
                </a:moveTo>
                <a:lnTo>
                  <a:pt x="192024" y="219456"/>
                </a:lnTo>
                <a:cubicBezTo>
                  <a:pt x="197053" y="219456"/>
                  <a:pt x="201168" y="223570"/>
                  <a:pt x="201168" y="228600"/>
                </a:cubicBezTo>
                <a:cubicBezTo>
                  <a:pt x="201168" y="233630"/>
                  <a:pt x="197053" y="237744"/>
                  <a:pt x="192024" y="237744"/>
                </a:cubicBezTo>
                <a:lnTo>
                  <a:pt x="173736" y="237744"/>
                </a:lnTo>
                <a:cubicBezTo>
                  <a:pt x="168707" y="237744"/>
                  <a:pt x="164592" y="233630"/>
                  <a:pt x="164592" y="228600"/>
                </a:cubicBezTo>
                <a:cubicBezTo>
                  <a:pt x="164592" y="223570"/>
                  <a:pt x="168707" y="219456"/>
                  <a:pt x="173736" y="219456"/>
                </a:cubicBezTo>
                <a:lnTo>
                  <a:pt x="173736" y="219456"/>
                </a:lnTo>
                <a:moveTo>
                  <a:pt x="228600" y="219456"/>
                </a:moveTo>
                <a:lnTo>
                  <a:pt x="246888" y="219456"/>
                </a:lnTo>
                <a:cubicBezTo>
                  <a:pt x="251917" y="219456"/>
                  <a:pt x="256032" y="223570"/>
                  <a:pt x="256032" y="228600"/>
                </a:cubicBezTo>
                <a:cubicBezTo>
                  <a:pt x="256032" y="233630"/>
                  <a:pt x="251917" y="237744"/>
                  <a:pt x="246888" y="237744"/>
                </a:cubicBezTo>
                <a:lnTo>
                  <a:pt x="228600" y="237744"/>
                </a:lnTo>
                <a:cubicBezTo>
                  <a:pt x="223571" y="237744"/>
                  <a:pt x="219456" y="233630"/>
                  <a:pt x="219456" y="228600"/>
                </a:cubicBezTo>
                <a:cubicBezTo>
                  <a:pt x="219456" y="223570"/>
                  <a:pt x="223571" y="219456"/>
                  <a:pt x="228600" y="219456"/>
                </a:cubicBezTo>
                <a:moveTo>
                  <a:pt x="114300" y="146304"/>
                </a:moveTo>
                <a:cubicBezTo>
                  <a:pt x="114300" y="133678"/>
                  <a:pt x="124534" y="123445"/>
                  <a:pt x="137160" y="123445"/>
                </a:cubicBezTo>
                <a:cubicBezTo>
                  <a:pt x="149786" y="123445"/>
                  <a:pt x="160020" y="133681"/>
                  <a:pt x="160020" y="146307"/>
                </a:cubicBezTo>
                <a:cubicBezTo>
                  <a:pt x="160020" y="158933"/>
                  <a:pt x="149786" y="169168"/>
                  <a:pt x="137160" y="169168"/>
                </a:cubicBezTo>
                <a:cubicBezTo>
                  <a:pt x="124534" y="169168"/>
                  <a:pt x="114300" y="158933"/>
                  <a:pt x="114300" y="146310"/>
                </a:cubicBezTo>
                <a:lnTo>
                  <a:pt x="114300" y="146304"/>
                </a:lnTo>
                <a:moveTo>
                  <a:pt x="228600" y="123445"/>
                </a:moveTo>
                <a:cubicBezTo>
                  <a:pt x="241226" y="123445"/>
                  <a:pt x="251460" y="133681"/>
                  <a:pt x="251460" y="146307"/>
                </a:cubicBezTo>
                <a:cubicBezTo>
                  <a:pt x="251460" y="158933"/>
                  <a:pt x="241226" y="169168"/>
                  <a:pt x="228600" y="169168"/>
                </a:cubicBezTo>
                <a:cubicBezTo>
                  <a:pt x="215974" y="169168"/>
                  <a:pt x="205740" y="158933"/>
                  <a:pt x="205740" y="146310"/>
                </a:cubicBezTo>
                <a:cubicBezTo>
                  <a:pt x="205740" y="133684"/>
                  <a:pt x="215974" y="123451"/>
                  <a:pt x="228600" y="123451"/>
                </a:cubicBezTo>
                <a:lnTo>
                  <a:pt x="228600" y="12344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491024" y="4056558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Transfer Learning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transfer learning applications include image classification, object detection, and speech recognition.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the versatility and power of transfer learning in various domains.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Transfer Learning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57790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177791" y="0"/>
                </a:moveTo>
                <a:cubicBezTo>
                  <a:pt x="156271" y="0"/>
                  <a:pt x="137160" y="13750"/>
                  <a:pt x="130375" y="34200"/>
                </a:cubicBezTo>
                <a:lnTo>
                  <a:pt x="150734" y="40985"/>
                </a:lnTo>
                <a:lnTo>
                  <a:pt x="130375" y="34200"/>
                </a:lnTo>
                <a:lnTo>
                  <a:pt x="122694" y="57151"/>
                </a:lnTo>
                <a:lnTo>
                  <a:pt x="57150" y="57151"/>
                </a:lnTo>
                <a:cubicBezTo>
                  <a:pt x="25626" y="57151"/>
                  <a:pt x="0" y="82778"/>
                  <a:pt x="0" y="114302"/>
                </a:cubicBezTo>
                <a:lnTo>
                  <a:pt x="0" y="342903"/>
                </a:lnTo>
                <a:cubicBezTo>
                  <a:pt x="0" y="374423"/>
                  <a:pt x="25626" y="400054"/>
                  <a:pt x="57150" y="400054"/>
                </a:cubicBezTo>
                <a:lnTo>
                  <a:pt x="400050" y="400054"/>
                </a:lnTo>
                <a:cubicBezTo>
                  <a:pt x="431574" y="400054"/>
                  <a:pt x="457200" y="374427"/>
                  <a:pt x="457200" y="342903"/>
                </a:cubicBezTo>
                <a:lnTo>
                  <a:pt x="457200" y="114302"/>
                </a:lnTo>
                <a:cubicBezTo>
                  <a:pt x="457200" y="82782"/>
                  <a:pt x="431574" y="57151"/>
                  <a:pt x="400050" y="57151"/>
                </a:cubicBezTo>
                <a:lnTo>
                  <a:pt x="334506" y="57151"/>
                </a:lnTo>
                <a:lnTo>
                  <a:pt x="326825" y="34200"/>
                </a:lnTo>
                <a:cubicBezTo>
                  <a:pt x="320040" y="13750"/>
                  <a:pt x="300929" y="0"/>
                  <a:pt x="279409" y="0"/>
                </a:cubicBezTo>
                <a:lnTo>
                  <a:pt x="177791" y="0"/>
                </a:lnTo>
                <a:moveTo>
                  <a:pt x="171002" y="47774"/>
                </a:moveTo>
                <a:cubicBezTo>
                  <a:pt x="171985" y="44826"/>
                  <a:pt x="174664" y="42861"/>
                  <a:pt x="177787" y="42861"/>
                </a:cubicBezTo>
                <a:lnTo>
                  <a:pt x="279496" y="42861"/>
                </a:lnTo>
                <a:cubicBezTo>
                  <a:pt x="282531" y="42861"/>
                  <a:pt x="285302" y="44826"/>
                  <a:pt x="286280" y="47774"/>
                </a:cubicBezTo>
                <a:lnTo>
                  <a:pt x="298780" y="85367"/>
                </a:lnTo>
                <a:cubicBezTo>
                  <a:pt x="301729" y="94120"/>
                  <a:pt x="309854" y="100013"/>
                  <a:pt x="319139" y="100013"/>
                </a:cubicBezTo>
                <a:lnTo>
                  <a:pt x="400132" y="100013"/>
                </a:lnTo>
                <a:cubicBezTo>
                  <a:pt x="407992" y="100013"/>
                  <a:pt x="414420" y="106441"/>
                  <a:pt x="414420" y="114298"/>
                </a:cubicBezTo>
                <a:lnTo>
                  <a:pt x="414420" y="342899"/>
                </a:lnTo>
                <a:cubicBezTo>
                  <a:pt x="414420" y="350756"/>
                  <a:pt x="407992" y="357185"/>
                  <a:pt x="400132" y="357185"/>
                </a:cubicBezTo>
                <a:lnTo>
                  <a:pt x="57141" y="357185"/>
                </a:lnTo>
                <a:cubicBezTo>
                  <a:pt x="49282" y="357185"/>
                  <a:pt x="42853" y="350756"/>
                  <a:pt x="42853" y="342899"/>
                </a:cubicBezTo>
                <a:lnTo>
                  <a:pt x="42853" y="114298"/>
                </a:lnTo>
                <a:cubicBezTo>
                  <a:pt x="42853" y="106441"/>
                  <a:pt x="49282" y="100013"/>
                  <a:pt x="57141" y="100013"/>
                </a:cubicBezTo>
                <a:lnTo>
                  <a:pt x="138134" y="100013"/>
                </a:lnTo>
                <a:cubicBezTo>
                  <a:pt x="147333" y="100013"/>
                  <a:pt x="155549" y="94120"/>
                  <a:pt x="158493" y="85367"/>
                </a:cubicBezTo>
                <a:lnTo>
                  <a:pt x="171002" y="47774"/>
                </a:lnTo>
                <a:moveTo>
                  <a:pt x="228600" y="328613"/>
                </a:moveTo>
                <a:cubicBezTo>
                  <a:pt x="283834" y="328613"/>
                  <a:pt x="328613" y="283835"/>
                  <a:pt x="328613" y="228601"/>
                </a:cubicBezTo>
                <a:cubicBezTo>
                  <a:pt x="328613" y="173366"/>
                  <a:pt x="283834" y="128588"/>
                  <a:pt x="228600" y="128588"/>
                </a:cubicBezTo>
                <a:cubicBezTo>
                  <a:pt x="173366" y="128588"/>
                  <a:pt x="128588" y="173366"/>
                  <a:pt x="128588" y="228601"/>
                </a:cubicBezTo>
                <a:cubicBezTo>
                  <a:pt x="128588" y="283835"/>
                  <a:pt x="173366" y="328613"/>
                  <a:pt x="228600" y="328613"/>
                </a:cubicBezTo>
                <a:moveTo>
                  <a:pt x="171450" y="228601"/>
                </a:moveTo>
                <a:cubicBezTo>
                  <a:pt x="171450" y="197037"/>
                  <a:pt x="197035" y="171449"/>
                  <a:pt x="228600" y="171449"/>
                </a:cubicBezTo>
                <a:cubicBezTo>
                  <a:pt x="260165" y="171449"/>
                  <a:pt x="285750" y="197037"/>
                  <a:pt x="285750" y="228601"/>
                </a:cubicBezTo>
                <a:cubicBezTo>
                  <a:pt x="285750" y="260165"/>
                  <a:pt x="260165" y="285752"/>
                  <a:pt x="228600" y="285752"/>
                </a:cubicBezTo>
                <a:cubicBezTo>
                  <a:pt x="197035" y="285752"/>
                  <a:pt x="171450" y="260165"/>
                  <a:pt x="171450" y="22860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Transfer learning can be used to fine-tune pre-trained models on new datasets.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Alternatively, pre-trained models can serve as feature extractors for new tasks.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Methods of Transfer Learning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9960" y="1629215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Transfer learning is a technique that allows deep learning models to leverage pre-trained models and adapt them to new tasks.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models to utilize existing knowledge for solving new problems efficiently.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Transfer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276930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37160" y="0"/>
                </a:moveTo>
                <a:cubicBezTo>
                  <a:pt x="142860" y="0"/>
                  <a:pt x="147447" y="4587"/>
                  <a:pt x="147447" y="10288"/>
                </a:cubicBezTo>
                <a:lnTo>
                  <a:pt x="147447" y="41150"/>
                </a:lnTo>
                <a:lnTo>
                  <a:pt x="192024" y="41150"/>
                </a:lnTo>
                <a:cubicBezTo>
                  <a:pt x="214740" y="41150"/>
                  <a:pt x="233172" y="59580"/>
                  <a:pt x="233172" y="82298"/>
                </a:cubicBezTo>
                <a:lnTo>
                  <a:pt x="233172" y="178310"/>
                </a:lnTo>
                <a:cubicBezTo>
                  <a:pt x="233172" y="201028"/>
                  <a:pt x="214740" y="219458"/>
                  <a:pt x="192024" y="219458"/>
                </a:cubicBezTo>
                <a:lnTo>
                  <a:pt x="82296" y="219458"/>
                </a:lnTo>
                <a:cubicBezTo>
                  <a:pt x="59580" y="219458"/>
                  <a:pt x="41148" y="201028"/>
                  <a:pt x="41148" y="178310"/>
                </a:cubicBezTo>
                <a:lnTo>
                  <a:pt x="41148" y="82298"/>
                </a:lnTo>
                <a:cubicBezTo>
                  <a:pt x="41148" y="59580"/>
                  <a:pt x="59580" y="41150"/>
                  <a:pt x="82296" y="41150"/>
                </a:cubicBezTo>
                <a:lnTo>
                  <a:pt x="126873" y="41150"/>
                </a:lnTo>
                <a:lnTo>
                  <a:pt x="126873" y="10290"/>
                </a:lnTo>
                <a:cubicBezTo>
                  <a:pt x="126873" y="4589"/>
                  <a:pt x="131460" y="5"/>
                  <a:pt x="137160" y="5"/>
                </a:cubicBezTo>
                <a:lnTo>
                  <a:pt x="137160" y="0"/>
                </a:lnTo>
                <a:moveTo>
                  <a:pt x="82296" y="61722"/>
                </a:moveTo>
                <a:cubicBezTo>
                  <a:pt x="70936" y="61722"/>
                  <a:pt x="61722" y="70937"/>
                  <a:pt x="61722" y="82296"/>
                </a:cubicBezTo>
                <a:lnTo>
                  <a:pt x="61722" y="178308"/>
                </a:lnTo>
                <a:cubicBezTo>
                  <a:pt x="61722" y="189667"/>
                  <a:pt x="70936" y="198882"/>
                  <a:pt x="82296" y="198882"/>
                </a:cubicBezTo>
                <a:lnTo>
                  <a:pt x="192024" y="198882"/>
                </a:lnTo>
                <a:cubicBezTo>
                  <a:pt x="203384" y="198882"/>
                  <a:pt x="212598" y="189667"/>
                  <a:pt x="212598" y="178308"/>
                </a:cubicBezTo>
                <a:lnTo>
                  <a:pt x="212598" y="82296"/>
                </a:lnTo>
                <a:cubicBezTo>
                  <a:pt x="212598" y="70937"/>
                  <a:pt x="203384" y="61722"/>
                  <a:pt x="192024" y="61722"/>
                </a:cubicBezTo>
                <a:lnTo>
                  <a:pt x="137160" y="61722"/>
                </a:lnTo>
                <a:lnTo>
                  <a:pt x="82296" y="61722"/>
                </a:lnTo>
                <a:moveTo>
                  <a:pt x="20574" y="96012"/>
                </a:moveTo>
                <a:lnTo>
                  <a:pt x="27432" y="96012"/>
                </a:lnTo>
                <a:lnTo>
                  <a:pt x="27432" y="178308"/>
                </a:lnTo>
                <a:lnTo>
                  <a:pt x="20574" y="178308"/>
                </a:lnTo>
                <a:cubicBezTo>
                  <a:pt x="9214" y="178308"/>
                  <a:pt x="0" y="169093"/>
                  <a:pt x="0" y="157734"/>
                </a:cubicBezTo>
                <a:lnTo>
                  <a:pt x="0" y="116586"/>
                </a:lnTo>
                <a:cubicBezTo>
                  <a:pt x="0" y="105227"/>
                  <a:pt x="9214" y="96012"/>
                  <a:pt x="20574" y="96012"/>
                </a:cubicBezTo>
                <a:lnTo>
                  <a:pt x="20574" y="96012"/>
                </a:lnTo>
                <a:moveTo>
                  <a:pt x="253746" y="96012"/>
                </a:moveTo>
                <a:cubicBezTo>
                  <a:pt x="265106" y="96012"/>
                  <a:pt x="274320" y="105227"/>
                  <a:pt x="274320" y="116586"/>
                </a:cubicBezTo>
                <a:lnTo>
                  <a:pt x="274320" y="157734"/>
                </a:lnTo>
                <a:cubicBezTo>
                  <a:pt x="274320" y="169093"/>
                  <a:pt x="265106" y="178308"/>
                  <a:pt x="253746" y="178308"/>
                </a:cubicBezTo>
                <a:lnTo>
                  <a:pt x="246888" y="178308"/>
                </a:lnTo>
                <a:lnTo>
                  <a:pt x="246888" y="96012"/>
                </a:lnTo>
                <a:lnTo>
                  <a:pt x="253746" y="96012"/>
                </a:lnTo>
                <a:moveTo>
                  <a:pt x="89154" y="164592"/>
                </a:moveTo>
                <a:lnTo>
                  <a:pt x="102870" y="164592"/>
                </a:lnTo>
                <a:cubicBezTo>
                  <a:pt x="106642" y="164592"/>
                  <a:pt x="109728" y="167678"/>
                  <a:pt x="109728" y="171450"/>
                </a:cubicBezTo>
                <a:cubicBezTo>
                  <a:pt x="109728" y="175222"/>
                  <a:pt x="106642" y="178308"/>
                  <a:pt x="102870" y="178308"/>
                </a:cubicBezTo>
                <a:lnTo>
                  <a:pt x="89154" y="178308"/>
                </a:lnTo>
                <a:cubicBezTo>
                  <a:pt x="85382" y="178308"/>
                  <a:pt x="82296" y="175222"/>
                  <a:pt x="82296" y="171450"/>
                </a:cubicBezTo>
                <a:cubicBezTo>
                  <a:pt x="82296" y="167678"/>
                  <a:pt x="85382" y="164592"/>
                  <a:pt x="89154" y="164592"/>
                </a:cubicBezTo>
                <a:moveTo>
                  <a:pt x="130302" y="164592"/>
                </a:moveTo>
                <a:lnTo>
                  <a:pt x="144018" y="164592"/>
                </a:lnTo>
                <a:cubicBezTo>
                  <a:pt x="147790" y="164592"/>
                  <a:pt x="150876" y="167678"/>
                  <a:pt x="150876" y="171450"/>
                </a:cubicBezTo>
                <a:cubicBezTo>
                  <a:pt x="150876" y="175222"/>
                  <a:pt x="147790" y="178308"/>
                  <a:pt x="144018" y="178308"/>
                </a:cubicBezTo>
                <a:lnTo>
                  <a:pt x="130302" y="178308"/>
                </a:lnTo>
                <a:cubicBezTo>
                  <a:pt x="126530" y="178308"/>
                  <a:pt x="123444" y="175222"/>
                  <a:pt x="123444" y="171450"/>
                </a:cubicBezTo>
                <a:cubicBezTo>
                  <a:pt x="123444" y="167678"/>
                  <a:pt x="126530" y="164592"/>
                  <a:pt x="130302" y="164592"/>
                </a:cubicBezTo>
                <a:moveTo>
                  <a:pt x="171450" y="164592"/>
                </a:moveTo>
                <a:lnTo>
                  <a:pt x="185166" y="164592"/>
                </a:lnTo>
                <a:cubicBezTo>
                  <a:pt x="188938" y="164592"/>
                  <a:pt x="192024" y="167678"/>
                  <a:pt x="192024" y="171450"/>
                </a:cubicBezTo>
                <a:cubicBezTo>
                  <a:pt x="192024" y="175222"/>
                  <a:pt x="188938" y="178308"/>
                  <a:pt x="185166" y="178308"/>
                </a:cubicBezTo>
                <a:lnTo>
                  <a:pt x="171450" y="178308"/>
                </a:lnTo>
                <a:cubicBezTo>
                  <a:pt x="167678" y="178308"/>
                  <a:pt x="164592" y="175222"/>
                  <a:pt x="164592" y="171450"/>
                </a:cubicBezTo>
                <a:cubicBezTo>
                  <a:pt x="164592" y="167678"/>
                  <a:pt x="167678" y="164592"/>
                  <a:pt x="171450" y="164592"/>
                </a:cubicBezTo>
                <a:moveTo>
                  <a:pt x="85725" y="109728"/>
                </a:moveTo>
                <a:cubicBezTo>
                  <a:pt x="85725" y="100258"/>
                  <a:pt x="93400" y="92584"/>
                  <a:pt x="102870" y="92584"/>
                </a:cubicBezTo>
                <a:cubicBezTo>
                  <a:pt x="112340" y="92584"/>
                  <a:pt x="120015" y="100261"/>
                  <a:pt x="120015" y="109730"/>
                </a:cubicBezTo>
                <a:cubicBezTo>
                  <a:pt x="120015" y="119200"/>
                  <a:pt x="112340" y="126876"/>
                  <a:pt x="102870" y="126876"/>
                </a:cubicBezTo>
                <a:cubicBezTo>
                  <a:pt x="93400" y="126876"/>
                  <a:pt x="85725" y="119200"/>
                  <a:pt x="85725" y="109733"/>
                </a:cubicBezTo>
                <a:lnTo>
                  <a:pt x="85725" y="109728"/>
                </a:lnTo>
                <a:moveTo>
                  <a:pt x="171450" y="92584"/>
                </a:moveTo>
                <a:cubicBezTo>
                  <a:pt x="180920" y="92584"/>
                  <a:pt x="188595" y="100261"/>
                  <a:pt x="188595" y="109730"/>
                </a:cubicBezTo>
                <a:cubicBezTo>
                  <a:pt x="188595" y="119200"/>
                  <a:pt x="180920" y="126876"/>
                  <a:pt x="171450" y="126876"/>
                </a:cubicBezTo>
                <a:cubicBezTo>
                  <a:pt x="161980" y="126876"/>
                  <a:pt x="154305" y="119200"/>
                  <a:pt x="154305" y="109733"/>
                </a:cubicBezTo>
                <a:cubicBezTo>
                  <a:pt x="154305" y="100263"/>
                  <a:pt x="161980" y="92589"/>
                  <a:pt x="171450" y="92589"/>
                </a:cubicBezTo>
                <a:lnTo>
                  <a:pt x="171450" y="9258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4" y="248603"/>
                  <a:pt x="151625" y="244746"/>
                  <a:pt x="162664" y="222671"/>
                </a:cubicBezTo>
                <a:cubicBezTo>
                  <a:pt x="167379" y="213188"/>
                  <a:pt x="171450" y="201669"/>
                  <a:pt x="174451" y="188595"/>
                </a:cubicBezTo>
                <a:lnTo>
                  <a:pt x="99872" y="188595"/>
                </a:lnTo>
                <a:cubicBezTo>
                  <a:pt x="102873" y="201669"/>
                  <a:pt x="106944" y="213188"/>
                  <a:pt x="111659" y="222671"/>
                </a:cubicBezTo>
                <a:cubicBezTo>
                  <a:pt x="122695" y="244746"/>
                  <a:pt x="133199" y="248603"/>
                  <a:pt x="137163" y="248603"/>
                </a:cubicBezTo>
                <a:lnTo>
                  <a:pt x="137160" y="248603"/>
                </a:lnTo>
                <a:moveTo>
                  <a:pt x="95636" y="162878"/>
                </a:moveTo>
                <a:lnTo>
                  <a:pt x="178681" y="162878"/>
                </a:lnTo>
                <a:cubicBezTo>
                  <a:pt x="179540" y="154681"/>
                  <a:pt x="180020" y="146053"/>
                  <a:pt x="180020" y="137160"/>
                </a:cubicBezTo>
                <a:cubicBezTo>
                  <a:pt x="180020" y="128267"/>
                  <a:pt x="179537" y="119639"/>
                  <a:pt x="178681" y="111443"/>
                </a:cubicBezTo>
                <a:lnTo>
                  <a:pt x="95636" y="111443"/>
                </a:lnTo>
                <a:cubicBezTo>
                  <a:pt x="94780" y="119639"/>
                  <a:pt x="94298" y="128267"/>
                  <a:pt x="94298" y="137160"/>
                </a:cubicBezTo>
                <a:cubicBezTo>
                  <a:pt x="94298" y="146053"/>
                  <a:pt x="94780" y="154681"/>
                  <a:pt x="95636" y="162878"/>
                </a:cubicBezTo>
                <a:lnTo>
                  <a:pt x="95636" y="162878"/>
                </a:lnTo>
                <a:moveTo>
                  <a:pt x="99869" y="85725"/>
                </a:moveTo>
                <a:lnTo>
                  <a:pt x="174451" y="85725"/>
                </a:lnTo>
                <a:cubicBezTo>
                  <a:pt x="171450" y="72651"/>
                  <a:pt x="167379" y="61132"/>
                  <a:pt x="162663" y="51649"/>
                </a:cubicBezTo>
                <a:cubicBezTo>
                  <a:pt x="151628" y="29574"/>
                  <a:pt x="141124" y="25718"/>
                  <a:pt x="137160" y="25718"/>
                </a:cubicBezTo>
                <a:cubicBezTo>
                  <a:pt x="133196" y="25718"/>
                  <a:pt x="122695" y="29574"/>
                  <a:pt x="111656" y="51649"/>
                </a:cubicBezTo>
                <a:cubicBezTo>
                  <a:pt x="106941" y="61132"/>
                  <a:pt x="102870" y="72651"/>
                  <a:pt x="99869" y="85725"/>
                </a:cubicBezTo>
                <a:lnTo>
                  <a:pt x="99869" y="85725"/>
                </a:lnTo>
                <a:moveTo>
                  <a:pt x="204508" y="111443"/>
                </a:moveTo>
                <a:cubicBezTo>
                  <a:pt x="205312" y="119746"/>
                  <a:pt x="205688" y="128374"/>
                  <a:pt x="205688" y="137160"/>
                </a:cubicBezTo>
                <a:cubicBezTo>
                  <a:pt x="205688" y="145946"/>
                  <a:pt x="205260" y="154574"/>
                  <a:pt x="204508" y="162877"/>
                </a:cubicBezTo>
                <a:lnTo>
                  <a:pt x="245601" y="162877"/>
                </a:lnTo>
                <a:cubicBezTo>
                  <a:pt x="247530" y="154626"/>
                  <a:pt x="248603" y="146001"/>
                  <a:pt x="248603" y="137160"/>
                </a:cubicBezTo>
                <a:cubicBezTo>
                  <a:pt x="248603" y="128319"/>
                  <a:pt x="247585" y="119694"/>
                  <a:pt x="245601" y="111443"/>
                </a:cubicBezTo>
                <a:lnTo>
                  <a:pt x="204508" y="111443"/>
                </a:lnTo>
                <a:moveTo>
                  <a:pt x="236011" y="85725"/>
                </a:moveTo>
                <a:cubicBezTo>
                  <a:pt x="224545" y="63705"/>
                  <a:pt x="205954" y="46023"/>
                  <a:pt x="183290" y="35684"/>
                </a:cubicBezTo>
                <a:cubicBezTo>
                  <a:pt x="190844" y="49400"/>
                  <a:pt x="196844" y="66490"/>
                  <a:pt x="200756" y="85725"/>
                </a:cubicBezTo>
                <a:lnTo>
                  <a:pt x="236063" y="85725"/>
                </a:lnTo>
                <a:lnTo>
                  <a:pt x="236011" y="85725"/>
                </a:lnTo>
                <a:moveTo>
                  <a:pt x="73510" y="85725"/>
                </a:moveTo>
                <a:cubicBezTo>
                  <a:pt x="77421" y="66490"/>
                  <a:pt x="83421" y="49452"/>
                  <a:pt x="90976" y="35684"/>
                </a:cubicBezTo>
                <a:cubicBezTo>
                  <a:pt x="68311" y="46025"/>
                  <a:pt x="49721" y="63705"/>
                  <a:pt x="38254" y="85725"/>
                </a:cubicBezTo>
                <a:lnTo>
                  <a:pt x="73562" y="85725"/>
                </a:lnTo>
                <a:lnTo>
                  <a:pt x="73510" y="85725"/>
                </a:lnTo>
                <a:moveTo>
                  <a:pt x="28719" y="111443"/>
                </a:moveTo>
                <a:cubicBezTo>
                  <a:pt x="26790" y="119694"/>
                  <a:pt x="25718" y="128319"/>
                  <a:pt x="25718" y="137160"/>
                </a:cubicBezTo>
                <a:cubicBezTo>
                  <a:pt x="25718" y="146001"/>
                  <a:pt x="26735" y="154626"/>
                  <a:pt x="28719" y="162877"/>
                </a:cubicBezTo>
                <a:lnTo>
                  <a:pt x="69812" y="162877"/>
                </a:lnTo>
                <a:cubicBezTo>
                  <a:pt x="69008" y="154574"/>
                  <a:pt x="68632" y="145946"/>
                  <a:pt x="68632" y="137160"/>
                </a:cubicBezTo>
                <a:cubicBezTo>
                  <a:pt x="68632" y="128374"/>
                  <a:pt x="69060" y="119746"/>
                  <a:pt x="69812" y="111443"/>
                </a:cubicBezTo>
                <a:lnTo>
                  <a:pt x="28719" y="111443"/>
                </a:lnTo>
                <a:moveTo>
                  <a:pt x="183290" y="238636"/>
                </a:moveTo>
                <a:cubicBezTo>
                  <a:pt x="205954" y="228295"/>
                  <a:pt x="224545" y="210615"/>
                  <a:pt x="236011" y="188595"/>
                </a:cubicBezTo>
                <a:lnTo>
                  <a:pt x="200703" y="188595"/>
                </a:lnTo>
                <a:cubicBezTo>
                  <a:pt x="196792" y="207830"/>
                  <a:pt x="190792" y="224868"/>
                  <a:pt x="183237" y="238636"/>
                </a:cubicBezTo>
                <a:lnTo>
                  <a:pt x="183290" y="238636"/>
                </a:lnTo>
                <a:moveTo>
                  <a:pt x="91030" y="238636"/>
                </a:moveTo>
                <a:cubicBezTo>
                  <a:pt x="83476" y="224920"/>
                  <a:pt x="77476" y="207830"/>
                  <a:pt x="73564" y="188595"/>
                </a:cubicBezTo>
                <a:lnTo>
                  <a:pt x="38257" y="188595"/>
                </a:lnTo>
                <a:cubicBezTo>
                  <a:pt x="49723" y="210615"/>
                  <a:pt x="68314" y="228297"/>
                  <a:pt x="90978" y="238636"/>
                </a:cubicBezTo>
                <a:lnTo>
                  <a:pt x="91030" y="238636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1615" y="2894290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 Learning Applications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integration of deep learning into various domains is reshaping industries and enhancing user experiences.</a:t>
            </a:r>
            <a:endParaRPr lang="en-US" sz="1082" dirty="0"/>
          </a:p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From healthcare to transportation, its influence is becoming increasingly pervasive.</a:t>
            </a:r>
            <a:endParaRPr lang="en-US" sz="1082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Everyday Life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Driving Innovation in Products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can also be used to develop new products and services, such as virtual assistants and language translation systems.</a:t>
            </a:r>
            <a:endParaRPr lang="en-US" sz="1082" dirty="0"/>
          </a:p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innovations are transforming the way people interact with technology.</a:t>
            </a:r>
            <a:endParaRPr lang="en-US" sz="108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Task Efficiency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can be used to improve the efficiency and accuracy of various tasks, such as image recognition, speech recognition, and natural language processing.</a:t>
            </a:r>
            <a:endParaRPr lang="en-US" sz="1082" dirty="0"/>
          </a:p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advancements enable better performance in both consumer and enterprise-level applications.</a:t>
            </a:r>
            <a:endParaRPr lang="en-US" sz="108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Various Industries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have numerous applications in various industries, including healthcare, finance, and transportation.</a:t>
            </a:r>
            <a:endParaRPr lang="en-US" sz="1082" dirty="0"/>
          </a:p>
          <a:p>
            <a:pPr algn="l" marL="0" indent="0">
              <a:lnSpc>
                <a:spcPct val="90000"/>
              </a:lnSpc>
              <a:spcBef>
                <a:spcPts val="773"/>
              </a:spcBef>
              <a:buNone/>
            </a:pPr>
            <a:r>
              <a:rPr lang="en-US" sz="108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deep learning applications include medical diagnosis, predictive maintenance, and self-driving cars.</a:t>
            </a:r>
            <a:endParaRPr lang="en-US" sz="10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00718" r="-20071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and Limitations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Bias and Evaluation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20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can be vulnerable to bias and errors, and require careful evaluation and testing.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20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Ensuring fairness and accuracy in models is a critical and ongoing challenge.</a:t>
            </a:r>
            <a:endParaRPr lang="en-US" sz="120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Computational Demands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20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can be computationally expensive and require significant resources.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20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high-performance hardware and energy consumption, which may not be accessible to all.</a:t>
            </a:r>
            <a:endParaRPr lang="en-US" sz="120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Requirements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20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require large amounts of data to train and validate models.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752"/>
              </a:spcBef>
              <a:buNone/>
            </a:pPr>
            <a:r>
              <a:rPr lang="en-US" sz="120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be a significant challenge in domains where data is scarce or expensive to obtain.</a:t>
            </a:r>
            <a:endParaRPr lang="en-US" sz="1203" dirty="0"/>
          </a:p>
        </p:txBody>
      </p:sp>
      <p:sp>
        <p:nvSpPr>
          <p:cNvPr id="21" name="Text 19"/>
          <p:cNvSpPr/>
          <p:nvPr/>
        </p:nvSpPr>
        <p:spPr>
          <a:xfrm>
            <a:off x="3885670" y="4935277"/>
            <a:ext cx="228600" cy="183218"/>
          </a:xfrm>
          <a:custGeom>
            <a:avLst/>
            <a:gdLst/>
            <a:ahLst/>
            <a:cxnLst/>
            <a:rect l="l" t="t" r="r" b="b"/>
            <a:pathLst>
              <a:path w="228600" h="183218">
                <a:moveTo>
                  <a:pt x="186067" y="17177"/>
                </a:moveTo>
                <a:lnTo>
                  <a:pt x="140728" y="17177"/>
                </a:lnTo>
                <a:cubicBezTo>
                  <a:pt x="136328" y="7050"/>
                  <a:pt x="126235" y="0"/>
                  <a:pt x="114499" y="0"/>
                </a:cubicBezTo>
                <a:cubicBezTo>
                  <a:pt x="102763" y="0"/>
                  <a:pt x="92670" y="7050"/>
                  <a:pt x="88269" y="17177"/>
                </a:cubicBezTo>
                <a:lnTo>
                  <a:pt x="42931" y="17177"/>
                </a:lnTo>
                <a:cubicBezTo>
                  <a:pt x="38172" y="17177"/>
                  <a:pt x="34343" y="21006"/>
                  <a:pt x="34343" y="25766"/>
                </a:cubicBezTo>
                <a:cubicBezTo>
                  <a:pt x="34343" y="30526"/>
                  <a:pt x="38172" y="34355"/>
                  <a:pt x="42931" y="34355"/>
                </a:cubicBezTo>
                <a:lnTo>
                  <a:pt x="86445" y="34355"/>
                </a:lnTo>
                <a:cubicBezTo>
                  <a:pt x="88521" y="44590"/>
                  <a:pt x="96071" y="52857"/>
                  <a:pt x="105913" y="55933"/>
                </a:cubicBezTo>
                <a:lnTo>
                  <a:pt x="105913" y="166043"/>
                </a:lnTo>
                <a:lnTo>
                  <a:pt x="42931" y="166043"/>
                </a:lnTo>
                <a:cubicBezTo>
                  <a:pt x="38172" y="166043"/>
                  <a:pt x="34343" y="169872"/>
                  <a:pt x="34343" y="174632"/>
                </a:cubicBezTo>
                <a:cubicBezTo>
                  <a:pt x="34343" y="179392"/>
                  <a:pt x="38172" y="183221"/>
                  <a:pt x="42931" y="183221"/>
                </a:cubicBezTo>
                <a:lnTo>
                  <a:pt x="114501" y="183221"/>
                </a:lnTo>
                <a:lnTo>
                  <a:pt x="186071" y="183221"/>
                </a:lnTo>
                <a:cubicBezTo>
                  <a:pt x="190831" y="183221"/>
                  <a:pt x="194660" y="179392"/>
                  <a:pt x="194660" y="174634"/>
                </a:cubicBezTo>
                <a:cubicBezTo>
                  <a:pt x="194660" y="169874"/>
                  <a:pt x="190831" y="166047"/>
                  <a:pt x="186071" y="166047"/>
                </a:cubicBezTo>
                <a:lnTo>
                  <a:pt x="123090" y="166047"/>
                </a:lnTo>
                <a:lnTo>
                  <a:pt x="123090" y="55936"/>
                </a:lnTo>
                <a:cubicBezTo>
                  <a:pt x="132931" y="52858"/>
                  <a:pt x="140482" y="44593"/>
                  <a:pt x="142557" y="34359"/>
                </a:cubicBezTo>
                <a:lnTo>
                  <a:pt x="186071" y="34359"/>
                </a:lnTo>
                <a:cubicBezTo>
                  <a:pt x="190831" y="34359"/>
                  <a:pt x="194660" y="30530"/>
                  <a:pt x="194660" y="25771"/>
                </a:cubicBezTo>
                <a:cubicBezTo>
                  <a:pt x="194660" y="21011"/>
                  <a:pt x="190831" y="17184"/>
                  <a:pt x="186071" y="17184"/>
                </a:cubicBezTo>
                <a:lnTo>
                  <a:pt x="186067" y="17177"/>
                </a:lnTo>
                <a:moveTo>
                  <a:pt x="183202" y="70066"/>
                </a:moveTo>
                <a:lnTo>
                  <a:pt x="209110" y="114511"/>
                </a:lnTo>
                <a:lnTo>
                  <a:pt x="157259" y="114511"/>
                </a:lnTo>
                <a:lnTo>
                  <a:pt x="183202" y="70066"/>
                </a:lnTo>
                <a:moveTo>
                  <a:pt x="138116" y="120631"/>
                </a:moveTo>
                <a:cubicBezTo>
                  <a:pt x="141981" y="136699"/>
                  <a:pt x="160697" y="148864"/>
                  <a:pt x="183205" y="148864"/>
                </a:cubicBezTo>
                <a:cubicBezTo>
                  <a:pt x="205713" y="148864"/>
                  <a:pt x="224428" y="136697"/>
                  <a:pt x="228294" y="120631"/>
                </a:cubicBezTo>
                <a:cubicBezTo>
                  <a:pt x="229224" y="116695"/>
                  <a:pt x="227935" y="112652"/>
                  <a:pt x="225896" y="109143"/>
                </a:cubicBezTo>
                <a:lnTo>
                  <a:pt x="191830" y="50742"/>
                </a:lnTo>
                <a:cubicBezTo>
                  <a:pt x="190040" y="47664"/>
                  <a:pt x="186748" y="45804"/>
                  <a:pt x="183205" y="45804"/>
                </a:cubicBezTo>
                <a:cubicBezTo>
                  <a:pt x="179661" y="45804"/>
                  <a:pt x="176369" y="47701"/>
                  <a:pt x="174580" y="50742"/>
                </a:cubicBezTo>
                <a:lnTo>
                  <a:pt x="140514" y="109180"/>
                </a:lnTo>
                <a:cubicBezTo>
                  <a:pt x="138474" y="112686"/>
                  <a:pt x="137185" y="116730"/>
                  <a:pt x="138116" y="120667"/>
                </a:cubicBezTo>
                <a:lnTo>
                  <a:pt x="138116" y="120631"/>
                </a:lnTo>
                <a:moveTo>
                  <a:pt x="19452" y="114511"/>
                </a:moveTo>
                <a:lnTo>
                  <a:pt x="45359" y="70066"/>
                </a:lnTo>
                <a:lnTo>
                  <a:pt x="71303" y="114511"/>
                </a:lnTo>
                <a:lnTo>
                  <a:pt x="19452" y="114511"/>
                </a:lnTo>
                <a:moveTo>
                  <a:pt x="45361" y="148864"/>
                </a:moveTo>
                <a:cubicBezTo>
                  <a:pt x="67869" y="148864"/>
                  <a:pt x="86585" y="136697"/>
                  <a:pt x="90450" y="120631"/>
                </a:cubicBezTo>
                <a:cubicBezTo>
                  <a:pt x="91381" y="116695"/>
                  <a:pt x="90091" y="112652"/>
                  <a:pt x="88052" y="109143"/>
                </a:cubicBezTo>
                <a:lnTo>
                  <a:pt x="53986" y="50742"/>
                </a:lnTo>
                <a:cubicBezTo>
                  <a:pt x="52196" y="47664"/>
                  <a:pt x="48904" y="45804"/>
                  <a:pt x="45361" y="45804"/>
                </a:cubicBezTo>
                <a:cubicBezTo>
                  <a:pt x="41818" y="45804"/>
                  <a:pt x="38526" y="47701"/>
                  <a:pt x="36736" y="50742"/>
                </a:cubicBezTo>
                <a:lnTo>
                  <a:pt x="2704" y="109180"/>
                </a:lnTo>
                <a:cubicBezTo>
                  <a:pt x="665" y="112686"/>
                  <a:pt x="-624" y="116730"/>
                  <a:pt x="306" y="120667"/>
                </a:cubicBezTo>
                <a:cubicBezTo>
                  <a:pt x="4172" y="136699"/>
                  <a:pt x="22887" y="148866"/>
                  <a:pt x="45359" y="148866"/>
                </a:cubicBezTo>
                <a:lnTo>
                  <a:pt x="45361" y="148864"/>
                </a:lnTo>
                <a:moveTo>
                  <a:pt x="114497" y="17177"/>
                </a:moveTo>
                <a:cubicBezTo>
                  <a:pt x="120822" y="17177"/>
                  <a:pt x="125947" y="22303"/>
                  <a:pt x="125947" y="28628"/>
                </a:cubicBezTo>
                <a:cubicBezTo>
                  <a:pt x="125947" y="34952"/>
                  <a:pt x="120820" y="40079"/>
                  <a:pt x="114497" y="40079"/>
                </a:cubicBezTo>
                <a:cubicBezTo>
                  <a:pt x="108171" y="40079"/>
                  <a:pt x="103046" y="34952"/>
                  <a:pt x="103046" y="28628"/>
                </a:cubicBezTo>
                <a:cubicBezTo>
                  <a:pt x="103046" y="22303"/>
                  <a:pt x="108174" y="17177"/>
                  <a:pt x="114497" y="17177"/>
                </a:cubicBezTo>
                <a:lnTo>
                  <a:pt x="114497" y="171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4805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28575" y="21431"/>
                </a:moveTo>
                <a:cubicBezTo>
                  <a:pt x="24645" y="21431"/>
                  <a:pt x="21431" y="24645"/>
                  <a:pt x="21431" y="28574"/>
                </a:cubicBezTo>
                <a:lnTo>
                  <a:pt x="21431" y="57149"/>
                </a:lnTo>
                <a:cubicBezTo>
                  <a:pt x="21431" y="61078"/>
                  <a:pt x="24645" y="64292"/>
                  <a:pt x="28575" y="64292"/>
                </a:cubicBezTo>
                <a:lnTo>
                  <a:pt x="200025" y="64292"/>
                </a:lnTo>
                <a:cubicBezTo>
                  <a:pt x="203955" y="64292"/>
                  <a:pt x="207169" y="61078"/>
                  <a:pt x="207169" y="57149"/>
                </a:cubicBezTo>
                <a:lnTo>
                  <a:pt x="207169" y="28574"/>
                </a:lnTo>
                <a:cubicBezTo>
                  <a:pt x="207169" y="24645"/>
                  <a:pt x="203955" y="21431"/>
                  <a:pt x="200025" y="21431"/>
                </a:cubicBezTo>
                <a:lnTo>
                  <a:pt x="28575" y="21431"/>
                </a:lnTo>
                <a:moveTo>
                  <a:pt x="0" y="28576"/>
                </a:moveTo>
                <a:cubicBezTo>
                  <a:pt x="0" y="12816"/>
                  <a:pt x="12813" y="0"/>
                  <a:pt x="28575" y="0"/>
                </a:cubicBezTo>
                <a:lnTo>
                  <a:pt x="200025" y="0"/>
                </a:lnTo>
                <a:cubicBezTo>
                  <a:pt x="215787" y="0"/>
                  <a:pt x="228600" y="12814"/>
                  <a:pt x="228600" y="28576"/>
                </a:cubicBezTo>
                <a:lnTo>
                  <a:pt x="228600" y="57151"/>
                </a:lnTo>
                <a:cubicBezTo>
                  <a:pt x="228600" y="72911"/>
                  <a:pt x="215787" y="85727"/>
                  <a:pt x="200025" y="85727"/>
                </a:cubicBezTo>
                <a:lnTo>
                  <a:pt x="28575" y="85727"/>
                </a:lnTo>
                <a:cubicBezTo>
                  <a:pt x="12813" y="85727"/>
                  <a:pt x="0" y="72913"/>
                  <a:pt x="0" y="57151"/>
                </a:cubicBezTo>
                <a:lnTo>
                  <a:pt x="0" y="28576"/>
                </a:lnTo>
                <a:moveTo>
                  <a:pt x="28575" y="135731"/>
                </a:moveTo>
                <a:cubicBezTo>
                  <a:pt x="24645" y="135731"/>
                  <a:pt x="21431" y="138945"/>
                  <a:pt x="21431" y="142874"/>
                </a:cubicBezTo>
                <a:lnTo>
                  <a:pt x="21431" y="171449"/>
                </a:lnTo>
                <a:cubicBezTo>
                  <a:pt x="21431" y="175378"/>
                  <a:pt x="24645" y="178592"/>
                  <a:pt x="28575" y="178592"/>
                </a:cubicBezTo>
                <a:lnTo>
                  <a:pt x="200025" y="178592"/>
                </a:lnTo>
                <a:cubicBezTo>
                  <a:pt x="203955" y="178592"/>
                  <a:pt x="207169" y="175378"/>
                  <a:pt x="207169" y="171449"/>
                </a:cubicBezTo>
                <a:lnTo>
                  <a:pt x="207169" y="142874"/>
                </a:lnTo>
                <a:cubicBezTo>
                  <a:pt x="207169" y="138945"/>
                  <a:pt x="203955" y="135731"/>
                  <a:pt x="200025" y="135731"/>
                </a:cubicBezTo>
                <a:lnTo>
                  <a:pt x="28575" y="135731"/>
                </a:lnTo>
                <a:moveTo>
                  <a:pt x="0" y="142876"/>
                </a:moveTo>
                <a:cubicBezTo>
                  <a:pt x="0" y="127116"/>
                  <a:pt x="12813" y="114300"/>
                  <a:pt x="28575" y="114300"/>
                </a:cubicBezTo>
                <a:lnTo>
                  <a:pt x="200025" y="114300"/>
                </a:lnTo>
                <a:cubicBezTo>
                  <a:pt x="215787" y="114300"/>
                  <a:pt x="228600" y="127114"/>
                  <a:pt x="228600" y="142876"/>
                </a:cubicBezTo>
                <a:lnTo>
                  <a:pt x="228600" y="171451"/>
                </a:lnTo>
                <a:cubicBezTo>
                  <a:pt x="228600" y="187211"/>
                  <a:pt x="215787" y="200027"/>
                  <a:pt x="200025" y="200027"/>
                </a:cubicBezTo>
                <a:lnTo>
                  <a:pt x="28575" y="200027"/>
                </a:lnTo>
                <a:cubicBezTo>
                  <a:pt x="12813" y="200027"/>
                  <a:pt x="0" y="187213"/>
                  <a:pt x="0" y="171451"/>
                </a:cubicBezTo>
                <a:lnTo>
                  <a:pt x="0" y="142876"/>
                </a:lnTo>
                <a:moveTo>
                  <a:pt x="175023" y="157162"/>
                </a:moveTo>
                <a:cubicBezTo>
                  <a:pt x="175023" y="151243"/>
                  <a:pt x="179821" y="146446"/>
                  <a:pt x="185740" y="146446"/>
                </a:cubicBezTo>
                <a:cubicBezTo>
                  <a:pt x="191658" y="146446"/>
                  <a:pt x="196457" y="151243"/>
                  <a:pt x="196457" y="157162"/>
                </a:cubicBezTo>
                <a:cubicBezTo>
                  <a:pt x="196457" y="163080"/>
                  <a:pt x="191658" y="167877"/>
                  <a:pt x="185742" y="167877"/>
                </a:cubicBezTo>
                <a:cubicBezTo>
                  <a:pt x="179824" y="167877"/>
                  <a:pt x="175028" y="163080"/>
                  <a:pt x="175028" y="157162"/>
                </a:cubicBezTo>
                <a:lnTo>
                  <a:pt x="175023" y="157162"/>
                </a:lnTo>
                <a:moveTo>
                  <a:pt x="185738" y="32146"/>
                </a:moveTo>
                <a:cubicBezTo>
                  <a:pt x="191656" y="32146"/>
                  <a:pt x="196454" y="36943"/>
                  <a:pt x="196454" y="42861"/>
                </a:cubicBezTo>
                <a:cubicBezTo>
                  <a:pt x="196454" y="48780"/>
                  <a:pt x="191656" y="53577"/>
                  <a:pt x="185740" y="53577"/>
                </a:cubicBezTo>
                <a:cubicBezTo>
                  <a:pt x="179821" y="53577"/>
                  <a:pt x="175025" y="48780"/>
                  <a:pt x="175025" y="42861"/>
                </a:cubicBezTo>
                <a:cubicBezTo>
                  <a:pt x="175025" y="36943"/>
                  <a:pt x="179824" y="32146"/>
                  <a:pt x="185742" y="32146"/>
                </a:cubicBezTo>
                <a:lnTo>
                  <a:pt x="185738" y="32146"/>
                </a:lnTo>
                <a:moveTo>
                  <a:pt x="146448" y="157162"/>
                </a:moveTo>
                <a:cubicBezTo>
                  <a:pt x="146448" y="151243"/>
                  <a:pt x="151246" y="146446"/>
                  <a:pt x="157165" y="146446"/>
                </a:cubicBezTo>
                <a:cubicBezTo>
                  <a:pt x="163083" y="146446"/>
                  <a:pt x="167882" y="151243"/>
                  <a:pt x="167882" y="157162"/>
                </a:cubicBezTo>
                <a:cubicBezTo>
                  <a:pt x="167882" y="163080"/>
                  <a:pt x="163083" y="167877"/>
                  <a:pt x="157167" y="167877"/>
                </a:cubicBezTo>
                <a:cubicBezTo>
                  <a:pt x="151249" y="167877"/>
                  <a:pt x="146453" y="163080"/>
                  <a:pt x="146453" y="157162"/>
                </a:cubicBezTo>
                <a:lnTo>
                  <a:pt x="146448" y="157162"/>
                </a:lnTo>
                <a:moveTo>
                  <a:pt x="157163" y="32146"/>
                </a:moveTo>
                <a:cubicBezTo>
                  <a:pt x="163081" y="32146"/>
                  <a:pt x="167879" y="36943"/>
                  <a:pt x="167879" y="42861"/>
                </a:cubicBezTo>
                <a:cubicBezTo>
                  <a:pt x="167879" y="48780"/>
                  <a:pt x="163081" y="53577"/>
                  <a:pt x="157165" y="53577"/>
                </a:cubicBezTo>
                <a:cubicBezTo>
                  <a:pt x="151246" y="53577"/>
                  <a:pt x="146450" y="48780"/>
                  <a:pt x="146450" y="42861"/>
                </a:cubicBezTo>
                <a:cubicBezTo>
                  <a:pt x="146450" y="36943"/>
                  <a:pt x="151249" y="32146"/>
                  <a:pt x="157167" y="32146"/>
                </a:cubicBezTo>
                <a:lnTo>
                  <a:pt x="157163" y="321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78594" y="38398"/>
                </a:moveTo>
                <a:lnTo>
                  <a:pt x="178594" y="78001"/>
                </a:lnTo>
                <a:cubicBezTo>
                  <a:pt x="172656" y="81215"/>
                  <a:pt x="164485" y="84340"/>
                  <a:pt x="154127" y="86886"/>
                </a:cubicBezTo>
                <a:cubicBezTo>
                  <a:pt x="138991" y="90638"/>
                  <a:pt x="120329" y="92869"/>
                  <a:pt x="100013" y="92869"/>
                </a:cubicBezTo>
                <a:cubicBezTo>
                  <a:pt x="79698" y="92869"/>
                  <a:pt x="61034" y="90635"/>
                  <a:pt x="45898" y="86886"/>
                </a:cubicBezTo>
                <a:cubicBezTo>
                  <a:pt x="35538" y="84342"/>
                  <a:pt x="27369" y="81260"/>
                  <a:pt x="21431" y="78001"/>
                </a:cubicBezTo>
                <a:lnTo>
                  <a:pt x="21431" y="38398"/>
                </a:lnTo>
                <a:lnTo>
                  <a:pt x="21699" y="38174"/>
                </a:lnTo>
                <a:cubicBezTo>
                  <a:pt x="24065" y="36165"/>
                  <a:pt x="28798" y="33396"/>
                  <a:pt x="36523" y="30628"/>
                </a:cubicBezTo>
                <a:cubicBezTo>
                  <a:pt x="51748" y="25226"/>
                  <a:pt x="74205" y="21431"/>
                  <a:pt x="100013" y="21431"/>
                </a:cubicBezTo>
                <a:cubicBezTo>
                  <a:pt x="125820" y="21431"/>
                  <a:pt x="148277" y="25226"/>
                  <a:pt x="163502" y="30628"/>
                </a:cubicBezTo>
                <a:cubicBezTo>
                  <a:pt x="171227" y="33396"/>
                  <a:pt x="175914" y="36165"/>
                  <a:pt x="178326" y="38174"/>
                </a:cubicBezTo>
                <a:lnTo>
                  <a:pt x="178594" y="38398"/>
                </a:lnTo>
                <a:moveTo>
                  <a:pt x="178594" y="101576"/>
                </a:moveTo>
                <a:lnTo>
                  <a:pt x="178594" y="135151"/>
                </a:lnTo>
                <a:cubicBezTo>
                  <a:pt x="172656" y="138365"/>
                  <a:pt x="164485" y="141490"/>
                  <a:pt x="154127" y="144036"/>
                </a:cubicBezTo>
                <a:cubicBezTo>
                  <a:pt x="138991" y="147788"/>
                  <a:pt x="120329" y="150019"/>
                  <a:pt x="100013" y="150019"/>
                </a:cubicBezTo>
                <a:cubicBezTo>
                  <a:pt x="79698" y="150019"/>
                  <a:pt x="61034" y="147785"/>
                  <a:pt x="45898" y="144036"/>
                </a:cubicBezTo>
                <a:cubicBezTo>
                  <a:pt x="35538" y="141492"/>
                  <a:pt x="27369" y="138410"/>
                  <a:pt x="21431" y="135151"/>
                </a:cubicBezTo>
                <a:lnTo>
                  <a:pt x="21431" y="101576"/>
                </a:lnTo>
                <a:cubicBezTo>
                  <a:pt x="27369" y="103942"/>
                  <a:pt x="33888" y="105997"/>
                  <a:pt x="40763" y="107693"/>
                </a:cubicBezTo>
                <a:cubicBezTo>
                  <a:pt x="57819" y="111891"/>
                  <a:pt x="78224" y="114302"/>
                  <a:pt x="100013" y="114302"/>
                </a:cubicBezTo>
                <a:cubicBezTo>
                  <a:pt x="121801" y="114302"/>
                  <a:pt x="142206" y="111891"/>
                  <a:pt x="159262" y="107693"/>
                </a:cubicBezTo>
                <a:cubicBezTo>
                  <a:pt x="166137" y="105997"/>
                  <a:pt x="172656" y="103988"/>
                  <a:pt x="178594" y="101576"/>
                </a:cubicBezTo>
                <a:lnTo>
                  <a:pt x="178594" y="101576"/>
                </a:lnTo>
                <a:moveTo>
                  <a:pt x="21431" y="190202"/>
                </a:moveTo>
                <a:lnTo>
                  <a:pt x="21431" y="158770"/>
                </a:lnTo>
                <a:cubicBezTo>
                  <a:pt x="27369" y="161136"/>
                  <a:pt x="33888" y="163191"/>
                  <a:pt x="40763" y="164887"/>
                </a:cubicBezTo>
                <a:cubicBezTo>
                  <a:pt x="57819" y="169038"/>
                  <a:pt x="78224" y="171450"/>
                  <a:pt x="100013" y="171450"/>
                </a:cubicBezTo>
                <a:cubicBezTo>
                  <a:pt x="121801" y="171450"/>
                  <a:pt x="142206" y="169038"/>
                  <a:pt x="159262" y="164841"/>
                </a:cubicBezTo>
                <a:cubicBezTo>
                  <a:pt x="166137" y="163145"/>
                  <a:pt x="172656" y="161136"/>
                  <a:pt x="178594" y="158724"/>
                </a:cubicBezTo>
                <a:lnTo>
                  <a:pt x="178594" y="190156"/>
                </a:lnTo>
                <a:lnTo>
                  <a:pt x="178326" y="190380"/>
                </a:lnTo>
                <a:cubicBezTo>
                  <a:pt x="175960" y="192390"/>
                  <a:pt x="171227" y="195158"/>
                  <a:pt x="163502" y="197926"/>
                </a:cubicBezTo>
                <a:cubicBezTo>
                  <a:pt x="148277" y="203374"/>
                  <a:pt x="125820" y="207169"/>
                  <a:pt x="100013" y="207169"/>
                </a:cubicBezTo>
                <a:cubicBezTo>
                  <a:pt x="74205" y="207169"/>
                  <a:pt x="51748" y="203374"/>
                  <a:pt x="36523" y="197972"/>
                </a:cubicBezTo>
                <a:cubicBezTo>
                  <a:pt x="28798" y="195204"/>
                  <a:pt x="24111" y="192435"/>
                  <a:pt x="21699" y="190426"/>
                </a:cubicBezTo>
                <a:lnTo>
                  <a:pt x="21431" y="190202"/>
                </a:lnTo>
                <a:moveTo>
                  <a:pt x="179530" y="189265"/>
                </a:moveTo>
                <a:cubicBezTo>
                  <a:pt x="179530" y="189265"/>
                  <a:pt x="179530" y="189311"/>
                  <a:pt x="179440" y="189354"/>
                </a:cubicBezTo>
                <a:lnTo>
                  <a:pt x="179484" y="189265"/>
                </a:lnTo>
                <a:cubicBezTo>
                  <a:pt x="179484" y="189265"/>
                  <a:pt x="179484" y="189265"/>
                  <a:pt x="179484" y="189219"/>
                </a:cubicBezTo>
                <a:lnTo>
                  <a:pt x="179530" y="189265"/>
                </a:lnTo>
                <a:moveTo>
                  <a:pt x="20539" y="189265"/>
                </a:moveTo>
                <a:cubicBezTo>
                  <a:pt x="20539" y="189265"/>
                  <a:pt x="20539" y="189311"/>
                  <a:pt x="20629" y="189354"/>
                </a:cubicBezTo>
                <a:cubicBezTo>
                  <a:pt x="20585" y="189308"/>
                  <a:pt x="20585" y="189265"/>
                  <a:pt x="20539" y="189265"/>
                </a:cubicBezTo>
                <a:moveTo>
                  <a:pt x="20539" y="39335"/>
                </a:moveTo>
                <a:cubicBezTo>
                  <a:pt x="20539" y="39335"/>
                  <a:pt x="20583" y="39289"/>
                  <a:pt x="20629" y="39246"/>
                </a:cubicBezTo>
                <a:cubicBezTo>
                  <a:pt x="20585" y="39292"/>
                  <a:pt x="20539" y="39335"/>
                  <a:pt x="20539" y="39335"/>
                </a:cubicBezTo>
                <a:moveTo>
                  <a:pt x="179486" y="39246"/>
                </a:moveTo>
                <a:cubicBezTo>
                  <a:pt x="179530" y="39292"/>
                  <a:pt x="179576" y="39335"/>
                  <a:pt x="179576" y="39335"/>
                </a:cubicBezTo>
                <a:cubicBezTo>
                  <a:pt x="179576" y="39335"/>
                  <a:pt x="179576" y="39289"/>
                  <a:pt x="179486" y="39246"/>
                </a:cubicBezTo>
                <a:moveTo>
                  <a:pt x="200025" y="192881"/>
                </a:moveTo>
                <a:lnTo>
                  <a:pt x="200025" y="35719"/>
                </a:lnTo>
                <a:cubicBezTo>
                  <a:pt x="200025" y="15984"/>
                  <a:pt x="155243" y="0"/>
                  <a:pt x="100013" y="0"/>
                </a:cubicBezTo>
                <a:cubicBezTo>
                  <a:pt x="44782" y="0"/>
                  <a:pt x="0" y="15984"/>
                  <a:pt x="0" y="35719"/>
                </a:cubicBezTo>
                <a:lnTo>
                  <a:pt x="0" y="192881"/>
                </a:lnTo>
                <a:cubicBezTo>
                  <a:pt x="0" y="212616"/>
                  <a:pt x="44782" y="228600"/>
                  <a:pt x="100013" y="228600"/>
                </a:cubicBezTo>
                <a:cubicBezTo>
                  <a:pt x="155243" y="228600"/>
                  <a:pt x="200025" y="212616"/>
                  <a:pt x="200025" y="19288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Developments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Enhanced Recognition Models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developments in deep learning techniques will enable the development of more accurate and efficient models for image and speech recognition tasks.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progress will significantly impact applications in various industries.</a:t>
            </a:r>
            <a:endParaRPr lang="en-US" sz="91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Efficient Training Methods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developments in deep learning techniques also include the use of more efficient training methods, such as transfer learning and meta-learning.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aim to reduce computational costs while improving model performance.</a:t>
            </a:r>
            <a:endParaRPr lang="en-US" sz="91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Architectures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developments in deep learning techniques include the use of more advanced architectures, such as transformers and graph neural networks.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architectures promise to enhance the capabilities of deep learning systems.</a:t>
            </a:r>
            <a:endParaRPr lang="en-US" sz="910" dirty="0"/>
          </a:p>
        </p:txBody>
      </p:sp>
      <p:sp>
        <p:nvSpPr>
          <p:cNvPr id="21" name="Text 19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2154" y="10717"/>
                </a:moveTo>
                <a:cubicBezTo>
                  <a:pt x="82154" y="4778"/>
                  <a:pt x="77377" y="2"/>
                  <a:pt x="71440" y="2"/>
                </a:cubicBezTo>
                <a:cubicBezTo>
                  <a:pt x="65501" y="2"/>
                  <a:pt x="60725" y="4780"/>
                  <a:pt x="60725" y="10719"/>
                </a:cubicBezTo>
                <a:lnTo>
                  <a:pt x="60725" y="28580"/>
                </a:lnTo>
                <a:lnTo>
                  <a:pt x="57155" y="28580"/>
                </a:lnTo>
                <a:cubicBezTo>
                  <a:pt x="41393" y="28580"/>
                  <a:pt x="28580" y="41393"/>
                  <a:pt x="28580" y="57155"/>
                </a:cubicBezTo>
                <a:lnTo>
                  <a:pt x="28580" y="60728"/>
                </a:lnTo>
                <a:lnTo>
                  <a:pt x="10721" y="60728"/>
                </a:lnTo>
                <a:cubicBezTo>
                  <a:pt x="4782" y="60728"/>
                  <a:pt x="7" y="65505"/>
                  <a:pt x="7" y="71444"/>
                </a:cubicBezTo>
                <a:cubicBezTo>
                  <a:pt x="7" y="77383"/>
                  <a:pt x="4785" y="82161"/>
                  <a:pt x="10724" y="82161"/>
                </a:cubicBezTo>
                <a:lnTo>
                  <a:pt x="28584" y="82161"/>
                </a:lnTo>
                <a:lnTo>
                  <a:pt x="28584" y="103592"/>
                </a:lnTo>
                <a:lnTo>
                  <a:pt x="10726" y="103592"/>
                </a:lnTo>
                <a:cubicBezTo>
                  <a:pt x="4787" y="103592"/>
                  <a:pt x="11" y="108370"/>
                  <a:pt x="11" y="114309"/>
                </a:cubicBezTo>
                <a:cubicBezTo>
                  <a:pt x="11" y="120248"/>
                  <a:pt x="4789" y="125026"/>
                  <a:pt x="10728" y="125026"/>
                </a:cubicBezTo>
                <a:lnTo>
                  <a:pt x="28589" y="125026"/>
                </a:lnTo>
                <a:lnTo>
                  <a:pt x="28589" y="146457"/>
                </a:lnTo>
                <a:lnTo>
                  <a:pt x="10730" y="146457"/>
                </a:lnTo>
                <a:cubicBezTo>
                  <a:pt x="4791" y="146457"/>
                  <a:pt x="16" y="151235"/>
                  <a:pt x="16" y="157174"/>
                </a:cubicBezTo>
                <a:cubicBezTo>
                  <a:pt x="16" y="163113"/>
                  <a:pt x="4794" y="167891"/>
                  <a:pt x="10733" y="167891"/>
                </a:cubicBezTo>
                <a:lnTo>
                  <a:pt x="28593" y="167891"/>
                </a:lnTo>
                <a:lnTo>
                  <a:pt x="28593" y="171464"/>
                </a:lnTo>
                <a:cubicBezTo>
                  <a:pt x="28593" y="187226"/>
                  <a:pt x="41406" y="200039"/>
                  <a:pt x="57168" y="200039"/>
                </a:cubicBezTo>
                <a:lnTo>
                  <a:pt x="60741" y="200039"/>
                </a:lnTo>
                <a:lnTo>
                  <a:pt x="60741" y="217899"/>
                </a:lnTo>
                <a:cubicBezTo>
                  <a:pt x="60741" y="223838"/>
                  <a:pt x="65519" y="228616"/>
                  <a:pt x="71458" y="228616"/>
                </a:cubicBezTo>
                <a:cubicBezTo>
                  <a:pt x="77397" y="228616"/>
                  <a:pt x="82175" y="223838"/>
                  <a:pt x="82175" y="217902"/>
                </a:cubicBezTo>
                <a:lnTo>
                  <a:pt x="82175" y="200043"/>
                </a:lnTo>
                <a:lnTo>
                  <a:pt x="103606" y="200043"/>
                </a:lnTo>
                <a:lnTo>
                  <a:pt x="103606" y="217904"/>
                </a:lnTo>
                <a:cubicBezTo>
                  <a:pt x="103606" y="223843"/>
                  <a:pt x="108384" y="228621"/>
                  <a:pt x="114323" y="228621"/>
                </a:cubicBezTo>
                <a:cubicBezTo>
                  <a:pt x="120262" y="228621"/>
                  <a:pt x="125040" y="223843"/>
                  <a:pt x="125040" y="217906"/>
                </a:cubicBezTo>
                <a:lnTo>
                  <a:pt x="125040" y="200048"/>
                </a:lnTo>
                <a:lnTo>
                  <a:pt x="146471" y="200048"/>
                </a:lnTo>
                <a:lnTo>
                  <a:pt x="146471" y="217908"/>
                </a:lnTo>
                <a:cubicBezTo>
                  <a:pt x="146471" y="223847"/>
                  <a:pt x="151249" y="228625"/>
                  <a:pt x="157188" y="228625"/>
                </a:cubicBezTo>
                <a:cubicBezTo>
                  <a:pt x="163127" y="228625"/>
                  <a:pt x="167904" y="223847"/>
                  <a:pt x="167904" y="217911"/>
                </a:cubicBezTo>
                <a:lnTo>
                  <a:pt x="167904" y="200052"/>
                </a:lnTo>
                <a:lnTo>
                  <a:pt x="171477" y="200052"/>
                </a:lnTo>
                <a:cubicBezTo>
                  <a:pt x="187239" y="200052"/>
                  <a:pt x="200052" y="187239"/>
                  <a:pt x="200052" y="171477"/>
                </a:cubicBezTo>
                <a:lnTo>
                  <a:pt x="200052" y="167907"/>
                </a:lnTo>
                <a:lnTo>
                  <a:pt x="217913" y="167907"/>
                </a:lnTo>
                <a:cubicBezTo>
                  <a:pt x="223852" y="167907"/>
                  <a:pt x="228630" y="163129"/>
                  <a:pt x="228630" y="157192"/>
                </a:cubicBezTo>
                <a:cubicBezTo>
                  <a:pt x="228630" y="151253"/>
                  <a:pt x="223852" y="146478"/>
                  <a:pt x="217915" y="146478"/>
                </a:cubicBezTo>
                <a:lnTo>
                  <a:pt x="200057" y="146478"/>
                </a:lnTo>
                <a:lnTo>
                  <a:pt x="200057" y="125046"/>
                </a:lnTo>
                <a:lnTo>
                  <a:pt x="217918" y="125046"/>
                </a:lnTo>
                <a:cubicBezTo>
                  <a:pt x="223857" y="125046"/>
                  <a:pt x="228634" y="120269"/>
                  <a:pt x="228634" y="114332"/>
                </a:cubicBezTo>
                <a:cubicBezTo>
                  <a:pt x="228634" y="108393"/>
                  <a:pt x="223857" y="103618"/>
                  <a:pt x="217920" y="103618"/>
                </a:cubicBezTo>
                <a:lnTo>
                  <a:pt x="200062" y="103618"/>
                </a:lnTo>
                <a:lnTo>
                  <a:pt x="200062" y="82186"/>
                </a:lnTo>
                <a:lnTo>
                  <a:pt x="217922" y="82186"/>
                </a:lnTo>
                <a:cubicBezTo>
                  <a:pt x="223861" y="82186"/>
                  <a:pt x="228639" y="77409"/>
                  <a:pt x="228639" y="71472"/>
                </a:cubicBezTo>
                <a:cubicBezTo>
                  <a:pt x="228639" y="65533"/>
                  <a:pt x="223861" y="60757"/>
                  <a:pt x="217924" y="60757"/>
                </a:cubicBezTo>
                <a:lnTo>
                  <a:pt x="200066" y="60757"/>
                </a:lnTo>
                <a:lnTo>
                  <a:pt x="200066" y="57187"/>
                </a:lnTo>
                <a:cubicBezTo>
                  <a:pt x="200066" y="41425"/>
                  <a:pt x="187253" y="28612"/>
                  <a:pt x="171491" y="28612"/>
                </a:cubicBezTo>
                <a:lnTo>
                  <a:pt x="167920" y="28612"/>
                </a:lnTo>
                <a:lnTo>
                  <a:pt x="167920" y="10753"/>
                </a:lnTo>
                <a:cubicBezTo>
                  <a:pt x="167920" y="4814"/>
                  <a:pt x="163143" y="39"/>
                  <a:pt x="157206" y="39"/>
                </a:cubicBezTo>
                <a:cubicBezTo>
                  <a:pt x="151267" y="39"/>
                  <a:pt x="146491" y="4817"/>
                  <a:pt x="146491" y="10756"/>
                </a:cubicBezTo>
                <a:lnTo>
                  <a:pt x="146491" y="28616"/>
                </a:lnTo>
                <a:lnTo>
                  <a:pt x="125060" y="28616"/>
                </a:lnTo>
                <a:lnTo>
                  <a:pt x="125060" y="10758"/>
                </a:lnTo>
                <a:cubicBezTo>
                  <a:pt x="125060" y="4819"/>
                  <a:pt x="120282" y="43"/>
                  <a:pt x="114346" y="43"/>
                </a:cubicBezTo>
                <a:cubicBezTo>
                  <a:pt x="108407" y="43"/>
                  <a:pt x="103631" y="4821"/>
                  <a:pt x="103631" y="10760"/>
                </a:cubicBezTo>
                <a:lnTo>
                  <a:pt x="103631" y="28621"/>
                </a:lnTo>
                <a:lnTo>
                  <a:pt x="82200" y="28621"/>
                </a:lnTo>
                <a:lnTo>
                  <a:pt x="82154" y="10717"/>
                </a:lnTo>
                <a:moveTo>
                  <a:pt x="178594" y="57150"/>
                </a:moveTo>
                <a:lnTo>
                  <a:pt x="178594" y="171450"/>
                </a:lnTo>
                <a:cubicBezTo>
                  <a:pt x="178594" y="175380"/>
                  <a:pt x="175380" y="178594"/>
                  <a:pt x="171450" y="178594"/>
                </a:cubicBezTo>
                <a:lnTo>
                  <a:pt x="57150" y="178594"/>
                </a:lnTo>
                <a:cubicBezTo>
                  <a:pt x="53220" y="178594"/>
                  <a:pt x="50006" y="175380"/>
                  <a:pt x="50006" y="171450"/>
                </a:cubicBezTo>
                <a:lnTo>
                  <a:pt x="50006" y="57150"/>
                </a:lnTo>
                <a:cubicBezTo>
                  <a:pt x="50006" y="53220"/>
                  <a:pt x="53220" y="50006"/>
                  <a:pt x="57150" y="50006"/>
                </a:cubicBezTo>
                <a:lnTo>
                  <a:pt x="171450" y="50006"/>
                </a:lnTo>
                <a:cubicBezTo>
                  <a:pt x="175380" y="50006"/>
                  <a:pt x="178594" y="53220"/>
                  <a:pt x="178594" y="57150"/>
                </a:cubicBezTo>
                <a:moveTo>
                  <a:pt x="85725" y="71438"/>
                </a:moveTo>
                <a:cubicBezTo>
                  <a:pt x="77822" y="71438"/>
                  <a:pt x="71438" y="77822"/>
                  <a:pt x="71438" y="85725"/>
                </a:cubicBezTo>
                <a:lnTo>
                  <a:pt x="71438" y="142875"/>
                </a:lnTo>
                <a:cubicBezTo>
                  <a:pt x="71438" y="150778"/>
                  <a:pt x="77822" y="157163"/>
                  <a:pt x="85725" y="157163"/>
                </a:cubicBezTo>
                <a:lnTo>
                  <a:pt x="142875" y="157163"/>
                </a:lnTo>
                <a:cubicBezTo>
                  <a:pt x="150778" y="157163"/>
                  <a:pt x="157163" y="150778"/>
                  <a:pt x="157163" y="142875"/>
                </a:cubicBezTo>
                <a:lnTo>
                  <a:pt x="157163" y="85725"/>
                </a:lnTo>
                <a:cubicBezTo>
                  <a:pt x="157163" y="77822"/>
                  <a:pt x="150778" y="71438"/>
                  <a:pt x="142875" y="71438"/>
                </a:cubicBezTo>
                <a:lnTo>
                  <a:pt x="85725" y="71438"/>
                </a:lnTo>
                <a:moveTo>
                  <a:pt x="92869" y="92869"/>
                </a:moveTo>
                <a:lnTo>
                  <a:pt x="135731" y="92869"/>
                </a:lnTo>
                <a:lnTo>
                  <a:pt x="135731" y="135731"/>
                </a:lnTo>
                <a:lnTo>
                  <a:pt x="92869" y="135731"/>
                </a:lnTo>
                <a:lnTo>
                  <a:pt x="92869" y="9286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5725" y="21431"/>
                </a:moveTo>
                <a:cubicBezTo>
                  <a:pt x="95591" y="21431"/>
                  <a:pt x="103586" y="29423"/>
                  <a:pt x="103586" y="39292"/>
                </a:cubicBezTo>
                <a:lnTo>
                  <a:pt x="103586" y="57152"/>
                </a:lnTo>
                <a:lnTo>
                  <a:pt x="94967" y="57152"/>
                </a:lnTo>
                <a:cubicBezTo>
                  <a:pt x="92199" y="50857"/>
                  <a:pt x="85903" y="46438"/>
                  <a:pt x="78581" y="46438"/>
                </a:cubicBezTo>
                <a:cubicBezTo>
                  <a:pt x="68715" y="46438"/>
                  <a:pt x="60723" y="54430"/>
                  <a:pt x="60723" y="64298"/>
                </a:cubicBezTo>
                <a:cubicBezTo>
                  <a:pt x="60723" y="74165"/>
                  <a:pt x="68715" y="82159"/>
                  <a:pt x="78584" y="82159"/>
                </a:cubicBezTo>
                <a:cubicBezTo>
                  <a:pt x="85906" y="82159"/>
                  <a:pt x="92201" y="77738"/>
                  <a:pt x="94970" y="71444"/>
                </a:cubicBezTo>
                <a:lnTo>
                  <a:pt x="103588" y="71444"/>
                </a:lnTo>
                <a:lnTo>
                  <a:pt x="103588" y="114307"/>
                </a:lnTo>
                <a:lnTo>
                  <a:pt x="85730" y="114307"/>
                </a:lnTo>
                <a:cubicBezTo>
                  <a:pt x="73897" y="114307"/>
                  <a:pt x="64298" y="123906"/>
                  <a:pt x="64298" y="135738"/>
                </a:cubicBezTo>
                <a:lnTo>
                  <a:pt x="64298" y="140783"/>
                </a:lnTo>
                <a:cubicBezTo>
                  <a:pt x="58003" y="143552"/>
                  <a:pt x="53584" y="149847"/>
                  <a:pt x="53584" y="157169"/>
                </a:cubicBezTo>
                <a:cubicBezTo>
                  <a:pt x="53584" y="167036"/>
                  <a:pt x="61576" y="175030"/>
                  <a:pt x="71444" y="175030"/>
                </a:cubicBezTo>
                <a:cubicBezTo>
                  <a:pt x="81311" y="175030"/>
                  <a:pt x="89305" y="167038"/>
                  <a:pt x="89305" y="157172"/>
                </a:cubicBezTo>
                <a:cubicBezTo>
                  <a:pt x="89305" y="149850"/>
                  <a:pt x="84884" y="143554"/>
                  <a:pt x="78590" y="140786"/>
                </a:cubicBezTo>
                <a:lnTo>
                  <a:pt x="78590" y="135740"/>
                </a:lnTo>
                <a:cubicBezTo>
                  <a:pt x="78590" y="131811"/>
                  <a:pt x="81805" y="128597"/>
                  <a:pt x="85734" y="128597"/>
                </a:cubicBezTo>
                <a:lnTo>
                  <a:pt x="103595" y="128597"/>
                </a:lnTo>
                <a:lnTo>
                  <a:pt x="103595" y="187532"/>
                </a:lnTo>
                <a:cubicBezTo>
                  <a:pt x="103595" y="198381"/>
                  <a:pt x="94798" y="207178"/>
                  <a:pt x="83949" y="207178"/>
                </a:cubicBezTo>
                <a:cubicBezTo>
                  <a:pt x="76000" y="207178"/>
                  <a:pt x="69126" y="202446"/>
                  <a:pt x="66045" y="195613"/>
                </a:cubicBezTo>
                <a:cubicBezTo>
                  <a:pt x="64349" y="191862"/>
                  <a:pt x="60686" y="189407"/>
                  <a:pt x="56578" y="189317"/>
                </a:cubicBezTo>
                <a:cubicBezTo>
                  <a:pt x="45014" y="189004"/>
                  <a:pt x="35728" y="179540"/>
                  <a:pt x="35728" y="167886"/>
                </a:cubicBezTo>
                <a:cubicBezTo>
                  <a:pt x="35728" y="166725"/>
                  <a:pt x="35817" y="165564"/>
                  <a:pt x="35995" y="164494"/>
                </a:cubicBezTo>
                <a:cubicBezTo>
                  <a:pt x="36619" y="160699"/>
                  <a:pt x="35102" y="156858"/>
                  <a:pt x="32111" y="154447"/>
                </a:cubicBezTo>
                <a:cubicBezTo>
                  <a:pt x="25592" y="149178"/>
                  <a:pt x="21440" y="141186"/>
                  <a:pt x="21440" y="132167"/>
                </a:cubicBezTo>
                <a:cubicBezTo>
                  <a:pt x="21440" y="123549"/>
                  <a:pt x="25235" y="115827"/>
                  <a:pt x="31307" y="110601"/>
                </a:cubicBezTo>
                <a:cubicBezTo>
                  <a:pt x="34880" y="107520"/>
                  <a:pt x="35995" y="102431"/>
                  <a:pt x="34029" y="98099"/>
                </a:cubicBezTo>
                <a:cubicBezTo>
                  <a:pt x="32825" y="95420"/>
                  <a:pt x="32155" y="92473"/>
                  <a:pt x="32155" y="89303"/>
                </a:cubicBezTo>
                <a:cubicBezTo>
                  <a:pt x="32155" y="80908"/>
                  <a:pt x="36976" y="73632"/>
                  <a:pt x="44076" y="70105"/>
                </a:cubicBezTo>
                <a:cubicBezTo>
                  <a:pt x="47693" y="68319"/>
                  <a:pt x="50015" y="64614"/>
                  <a:pt x="50015" y="60595"/>
                </a:cubicBezTo>
                <a:cubicBezTo>
                  <a:pt x="50061" y="51977"/>
                  <a:pt x="55239" y="44522"/>
                  <a:pt x="62650" y="41173"/>
                </a:cubicBezTo>
                <a:cubicBezTo>
                  <a:pt x="65508" y="39879"/>
                  <a:pt x="67695" y="37378"/>
                  <a:pt x="68543" y="34343"/>
                </a:cubicBezTo>
                <a:cubicBezTo>
                  <a:pt x="70688" y="26886"/>
                  <a:pt x="77607" y="21438"/>
                  <a:pt x="85734" y="21438"/>
                </a:cubicBezTo>
                <a:lnTo>
                  <a:pt x="85725" y="21431"/>
                </a:lnTo>
                <a:moveTo>
                  <a:pt x="83940" y="228600"/>
                </a:moveTo>
                <a:cubicBezTo>
                  <a:pt x="95950" y="228600"/>
                  <a:pt x="106800" y="223420"/>
                  <a:pt x="114300" y="215206"/>
                </a:cubicBezTo>
                <a:cubicBezTo>
                  <a:pt x="121800" y="223466"/>
                  <a:pt x="132650" y="228600"/>
                  <a:pt x="144660" y="228600"/>
                </a:cubicBezTo>
                <a:cubicBezTo>
                  <a:pt x="159037" y="228600"/>
                  <a:pt x="171672" y="221232"/>
                  <a:pt x="178996" y="210072"/>
                </a:cubicBezTo>
                <a:cubicBezTo>
                  <a:pt x="199088" y="206501"/>
                  <a:pt x="214313" y="188954"/>
                  <a:pt x="214313" y="167879"/>
                </a:cubicBezTo>
                <a:cubicBezTo>
                  <a:pt x="214313" y="167655"/>
                  <a:pt x="214313" y="167388"/>
                  <a:pt x="214313" y="167164"/>
                </a:cubicBezTo>
                <a:cubicBezTo>
                  <a:pt x="223152" y="158145"/>
                  <a:pt x="228600" y="145778"/>
                  <a:pt x="228600" y="132161"/>
                </a:cubicBezTo>
                <a:cubicBezTo>
                  <a:pt x="228600" y="119748"/>
                  <a:pt x="224090" y="108407"/>
                  <a:pt x="216635" y="99702"/>
                </a:cubicBezTo>
                <a:cubicBezTo>
                  <a:pt x="217440" y="96353"/>
                  <a:pt x="217886" y="92871"/>
                  <a:pt x="217886" y="89298"/>
                </a:cubicBezTo>
                <a:cubicBezTo>
                  <a:pt x="217886" y="74743"/>
                  <a:pt x="210607" y="61839"/>
                  <a:pt x="199536" y="54114"/>
                </a:cubicBezTo>
                <a:cubicBezTo>
                  <a:pt x="197526" y="41210"/>
                  <a:pt x="189802" y="30228"/>
                  <a:pt x="179042" y="23843"/>
                </a:cubicBezTo>
                <a:cubicBezTo>
                  <a:pt x="173014" y="9823"/>
                  <a:pt x="159085" y="0"/>
                  <a:pt x="142877" y="0"/>
                </a:cubicBezTo>
                <a:cubicBezTo>
                  <a:pt x="131626" y="0"/>
                  <a:pt x="121446" y="4732"/>
                  <a:pt x="114302" y="12324"/>
                </a:cubicBezTo>
                <a:cubicBezTo>
                  <a:pt x="107159" y="4734"/>
                  <a:pt x="96979" y="0"/>
                  <a:pt x="85727" y="0"/>
                </a:cubicBezTo>
                <a:cubicBezTo>
                  <a:pt x="69520" y="0"/>
                  <a:pt x="55589" y="9823"/>
                  <a:pt x="49606" y="23843"/>
                </a:cubicBezTo>
                <a:cubicBezTo>
                  <a:pt x="38800" y="30228"/>
                  <a:pt x="31078" y="41212"/>
                  <a:pt x="29069" y="54114"/>
                </a:cubicBezTo>
                <a:cubicBezTo>
                  <a:pt x="17995" y="61839"/>
                  <a:pt x="10719" y="74741"/>
                  <a:pt x="10719" y="89298"/>
                </a:cubicBezTo>
                <a:cubicBezTo>
                  <a:pt x="10719" y="92871"/>
                  <a:pt x="11165" y="96353"/>
                  <a:pt x="11969" y="99702"/>
                </a:cubicBezTo>
                <a:cubicBezTo>
                  <a:pt x="4513" y="108409"/>
                  <a:pt x="5" y="119750"/>
                  <a:pt x="5" y="132161"/>
                </a:cubicBezTo>
                <a:cubicBezTo>
                  <a:pt x="5" y="145778"/>
                  <a:pt x="5452" y="158145"/>
                  <a:pt x="14292" y="167164"/>
                </a:cubicBezTo>
                <a:cubicBezTo>
                  <a:pt x="14292" y="167388"/>
                  <a:pt x="14292" y="167655"/>
                  <a:pt x="14292" y="167879"/>
                </a:cubicBezTo>
                <a:cubicBezTo>
                  <a:pt x="14292" y="188997"/>
                  <a:pt x="29517" y="206501"/>
                  <a:pt x="49608" y="210072"/>
                </a:cubicBezTo>
                <a:cubicBezTo>
                  <a:pt x="56931" y="221235"/>
                  <a:pt x="69565" y="228600"/>
                  <a:pt x="83944" y="228600"/>
                </a:cubicBezTo>
                <a:lnTo>
                  <a:pt x="83940" y="228600"/>
                </a:lnTo>
                <a:moveTo>
                  <a:pt x="144660" y="207169"/>
                </a:moveTo>
                <a:cubicBezTo>
                  <a:pt x="133811" y="207169"/>
                  <a:pt x="125014" y="198372"/>
                  <a:pt x="125014" y="187523"/>
                </a:cubicBezTo>
                <a:lnTo>
                  <a:pt x="125014" y="157163"/>
                </a:lnTo>
                <a:lnTo>
                  <a:pt x="147920" y="157163"/>
                </a:lnTo>
                <a:cubicBezTo>
                  <a:pt x="150689" y="163458"/>
                  <a:pt x="156984" y="167879"/>
                  <a:pt x="164306" y="167879"/>
                </a:cubicBezTo>
                <a:cubicBezTo>
                  <a:pt x="174173" y="167879"/>
                  <a:pt x="182167" y="159887"/>
                  <a:pt x="182167" y="150021"/>
                </a:cubicBezTo>
                <a:cubicBezTo>
                  <a:pt x="182167" y="140155"/>
                  <a:pt x="174175" y="132163"/>
                  <a:pt x="164309" y="132163"/>
                </a:cubicBezTo>
                <a:cubicBezTo>
                  <a:pt x="156986" y="132163"/>
                  <a:pt x="150691" y="136584"/>
                  <a:pt x="147922" y="142880"/>
                </a:cubicBezTo>
                <a:lnTo>
                  <a:pt x="125017" y="142880"/>
                </a:lnTo>
                <a:lnTo>
                  <a:pt x="125017" y="71442"/>
                </a:lnTo>
                <a:lnTo>
                  <a:pt x="142877" y="71442"/>
                </a:lnTo>
                <a:cubicBezTo>
                  <a:pt x="146807" y="71442"/>
                  <a:pt x="150021" y="74656"/>
                  <a:pt x="150021" y="78586"/>
                </a:cubicBezTo>
                <a:lnTo>
                  <a:pt x="150021" y="83631"/>
                </a:lnTo>
                <a:cubicBezTo>
                  <a:pt x="143725" y="86399"/>
                  <a:pt x="139307" y="92695"/>
                  <a:pt x="139307" y="100017"/>
                </a:cubicBezTo>
                <a:cubicBezTo>
                  <a:pt x="139307" y="109883"/>
                  <a:pt x="147298" y="117878"/>
                  <a:pt x="157167" y="117878"/>
                </a:cubicBezTo>
                <a:cubicBezTo>
                  <a:pt x="167033" y="117878"/>
                  <a:pt x="175028" y="109886"/>
                  <a:pt x="175028" y="100019"/>
                </a:cubicBezTo>
                <a:cubicBezTo>
                  <a:pt x="175028" y="92697"/>
                  <a:pt x="170606" y="86402"/>
                  <a:pt x="164313" y="83633"/>
                </a:cubicBezTo>
                <a:lnTo>
                  <a:pt x="164313" y="78588"/>
                </a:lnTo>
                <a:cubicBezTo>
                  <a:pt x="164313" y="66756"/>
                  <a:pt x="154714" y="57157"/>
                  <a:pt x="142882" y="57157"/>
                </a:cubicBezTo>
                <a:lnTo>
                  <a:pt x="125024" y="57157"/>
                </a:lnTo>
                <a:lnTo>
                  <a:pt x="125024" y="39299"/>
                </a:lnTo>
                <a:cubicBezTo>
                  <a:pt x="125024" y="29432"/>
                  <a:pt x="133015" y="21440"/>
                  <a:pt x="142884" y="21440"/>
                </a:cubicBezTo>
                <a:cubicBezTo>
                  <a:pt x="151011" y="21440"/>
                  <a:pt x="157931" y="26888"/>
                  <a:pt x="160075" y="34345"/>
                </a:cubicBezTo>
                <a:cubicBezTo>
                  <a:pt x="160923" y="37381"/>
                  <a:pt x="163111" y="39882"/>
                  <a:pt x="165968" y="41175"/>
                </a:cubicBezTo>
                <a:cubicBezTo>
                  <a:pt x="173379" y="44524"/>
                  <a:pt x="178559" y="51936"/>
                  <a:pt x="178603" y="60597"/>
                </a:cubicBezTo>
                <a:cubicBezTo>
                  <a:pt x="178649" y="64660"/>
                  <a:pt x="180925" y="68322"/>
                  <a:pt x="184542" y="70107"/>
                </a:cubicBezTo>
                <a:cubicBezTo>
                  <a:pt x="191640" y="73634"/>
                  <a:pt x="196463" y="80913"/>
                  <a:pt x="196463" y="89305"/>
                </a:cubicBezTo>
                <a:cubicBezTo>
                  <a:pt x="196463" y="92476"/>
                  <a:pt x="195794" y="95422"/>
                  <a:pt x="194589" y="98101"/>
                </a:cubicBezTo>
                <a:cubicBezTo>
                  <a:pt x="192625" y="102433"/>
                  <a:pt x="193741" y="107479"/>
                  <a:pt x="197312" y="110604"/>
                </a:cubicBezTo>
                <a:cubicBezTo>
                  <a:pt x="203340" y="115873"/>
                  <a:pt x="207178" y="123551"/>
                  <a:pt x="207178" y="132170"/>
                </a:cubicBezTo>
                <a:cubicBezTo>
                  <a:pt x="207178" y="141188"/>
                  <a:pt x="203027" y="149180"/>
                  <a:pt x="196507" y="154449"/>
                </a:cubicBezTo>
                <a:cubicBezTo>
                  <a:pt x="193514" y="156861"/>
                  <a:pt x="192042" y="160699"/>
                  <a:pt x="192623" y="164496"/>
                </a:cubicBezTo>
                <a:cubicBezTo>
                  <a:pt x="192801" y="165612"/>
                  <a:pt x="192890" y="166729"/>
                  <a:pt x="192890" y="167888"/>
                </a:cubicBezTo>
                <a:cubicBezTo>
                  <a:pt x="192890" y="179542"/>
                  <a:pt x="183602" y="189006"/>
                  <a:pt x="172040" y="189320"/>
                </a:cubicBezTo>
                <a:cubicBezTo>
                  <a:pt x="167932" y="189455"/>
                  <a:pt x="164272" y="191864"/>
                  <a:pt x="162573" y="195615"/>
                </a:cubicBezTo>
                <a:cubicBezTo>
                  <a:pt x="159492" y="202446"/>
                  <a:pt x="152618" y="207180"/>
                  <a:pt x="144670" y="207180"/>
                </a:cubicBezTo>
                <a:lnTo>
                  <a:pt x="144660" y="207169"/>
                </a:lnTo>
                <a:moveTo>
                  <a:pt x="78581" y="57150"/>
                </a:moveTo>
                <a:cubicBezTo>
                  <a:pt x="82527" y="57150"/>
                  <a:pt x="85725" y="60348"/>
                  <a:pt x="85725" y="64294"/>
                </a:cubicBezTo>
                <a:cubicBezTo>
                  <a:pt x="85725" y="68239"/>
                  <a:pt x="82527" y="71438"/>
                  <a:pt x="78581" y="71438"/>
                </a:cubicBezTo>
                <a:cubicBezTo>
                  <a:pt x="74636" y="71438"/>
                  <a:pt x="71438" y="68239"/>
                  <a:pt x="71438" y="64294"/>
                </a:cubicBezTo>
                <a:cubicBezTo>
                  <a:pt x="71438" y="60348"/>
                  <a:pt x="74636" y="57150"/>
                  <a:pt x="78581" y="57150"/>
                </a:cubicBezTo>
                <a:moveTo>
                  <a:pt x="71438" y="150019"/>
                </a:moveTo>
                <a:cubicBezTo>
                  <a:pt x="75383" y="150019"/>
                  <a:pt x="78581" y="153217"/>
                  <a:pt x="78581" y="157163"/>
                </a:cubicBezTo>
                <a:cubicBezTo>
                  <a:pt x="78581" y="161108"/>
                  <a:pt x="75383" y="164306"/>
                  <a:pt x="71438" y="164306"/>
                </a:cubicBezTo>
                <a:cubicBezTo>
                  <a:pt x="67492" y="164306"/>
                  <a:pt x="64294" y="161108"/>
                  <a:pt x="64294" y="157163"/>
                </a:cubicBezTo>
                <a:cubicBezTo>
                  <a:pt x="64294" y="153217"/>
                  <a:pt x="67492" y="150019"/>
                  <a:pt x="71438" y="150019"/>
                </a:cubicBezTo>
                <a:moveTo>
                  <a:pt x="150019" y="100013"/>
                </a:moveTo>
                <a:cubicBezTo>
                  <a:pt x="150019" y="96067"/>
                  <a:pt x="153217" y="92869"/>
                  <a:pt x="157163" y="92869"/>
                </a:cubicBezTo>
                <a:cubicBezTo>
                  <a:pt x="161108" y="92869"/>
                  <a:pt x="164306" y="96067"/>
                  <a:pt x="164306" y="100013"/>
                </a:cubicBezTo>
                <a:cubicBezTo>
                  <a:pt x="164306" y="103958"/>
                  <a:pt x="161108" y="107156"/>
                  <a:pt x="157163" y="107156"/>
                </a:cubicBezTo>
                <a:cubicBezTo>
                  <a:pt x="153217" y="107156"/>
                  <a:pt x="150019" y="103958"/>
                  <a:pt x="150019" y="100013"/>
                </a:cubicBezTo>
                <a:moveTo>
                  <a:pt x="164306" y="142875"/>
                </a:moveTo>
                <a:cubicBezTo>
                  <a:pt x="168252" y="142875"/>
                  <a:pt x="171450" y="146073"/>
                  <a:pt x="171450" y="150019"/>
                </a:cubicBezTo>
                <a:cubicBezTo>
                  <a:pt x="171450" y="153964"/>
                  <a:pt x="168252" y="157163"/>
                  <a:pt x="164306" y="157163"/>
                </a:cubicBezTo>
                <a:cubicBezTo>
                  <a:pt x="160361" y="157163"/>
                  <a:pt x="157163" y="153964"/>
                  <a:pt x="157163" y="150019"/>
                </a:cubicBezTo>
                <a:cubicBezTo>
                  <a:pt x="157163" y="146073"/>
                  <a:pt x="160361" y="142875"/>
                  <a:pt x="164306" y="14287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has explored the applications and future developments of these techniques.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continues to shape the future of technology with its transformative potential.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Applications and Future Developments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79130" y="157761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have revolutionized the field of image and speech recognition, enabling computers to learn from data and make accurate predictions.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has introduced the fundamental concepts and techniques of deep learning for image and speech recognition.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Revolutionizing Image and Speech Recognition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"Recurrent Neural Networks for Speech Recognition" by Graves et al.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influential study on the use of RNNs for processing sequential data in speech.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2"/>
              </a:spcBef>
              <a:buNone/>
            </a:pPr>
            <a:r>
              <a:rPr lang="en-US" sz="1571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Speech Recognition Advancements</a:t>
            </a:r>
            <a:endParaRPr lang="en-US" sz="1571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"Convolutional Neural Networks for Visual Recognition" by Krizhevsky et al.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seminal work that revolutionized image classification and object detection.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2"/>
              </a:spcBef>
              <a:buNone/>
            </a:pPr>
            <a:r>
              <a:rPr lang="en-US" sz="1571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Recognition Breakthroughs</a:t>
            </a:r>
            <a:endParaRPr lang="en-US" sz="1571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"Deep Learning" by Ian Goodfellow, Yoshua Bengio, and Aaron Courville.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resource on the principles and applications of deep learning.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82"/>
              </a:spcBef>
              <a:buNone/>
            </a:pPr>
            <a:r>
              <a:rPr lang="en-US" sz="1571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 Learning Foundations</a:t>
            </a:r>
            <a:endParaRPr lang="en-US" sz="1571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58575" y="368549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2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7" y="548639"/>
            <a:ext cx="79438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Glossary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476657" y="5406145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type of neural network designed to process sequential data, such as speech or text.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particularly effective for tasks involving time-series or language modeling.</a:t>
            </a:r>
            <a:endParaRPr lang="en-US" sz="1092" dirty="0"/>
          </a:p>
        </p:txBody>
      </p:sp>
      <p:sp>
        <p:nvSpPr>
          <p:cNvPr id="14" name="Text 12"/>
          <p:cNvSpPr/>
          <p:nvPr/>
        </p:nvSpPr>
        <p:spPr>
          <a:xfrm>
            <a:off x="4476657" y="5073913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Recurrent Neural Network (RNN)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76657" y="3889270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Convolutional Neural Network (CNN)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76657" y="422150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type of neural network designed to process data with spatial hierarchies, such as images.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widely used in image recognition and computer vision tasks.</a:t>
            </a:r>
            <a:endParaRPr lang="en-US" sz="1092" dirty="0"/>
          </a:p>
        </p:txBody>
      </p:sp>
      <p:sp>
        <p:nvSpPr>
          <p:cNvPr id="17" name="Text 15"/>
          <p:cNvSpPr/>
          <p:nvPr/>
        </p:nvSpPr>
        <p:spPr>
          <a:xfrm>
            <a:off x="4476657" y="27187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 Learning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76657" y="30509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subset of machine learning that uses neural networks with multiple layers to analyze and interpret complex data.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machines to learn from vast amounts of data and make predictions.</a:t>
            </a:r>
            <a:endParaRPr lang="en-US" sz="1092" dirty="0"/>
          </a:p>
        </p:txBody>
      </p:sp>
      <p:sp>
        <p:nvSpPr>
          <p:cNvPr id="19" name="Text 17"/>
          <p:cNvSpPr/>
          <p:nvPr/>
        </p:nvSpPr>
        <p:spPr>
          <a:xfrm>
            <a:off x="4476657" y="1507034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Neural Network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1839266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computer system inspired by the structure and function of the human brain.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mimics the way neurons interact to process information.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3830698" y="5222338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137160" y="0"/>
                </a:moveTo>
                <a:cubicBezTo>
                  <a:pt x="142304" y="0"/>
                  <a:pt x="146632" y="3772"/>
                  <a:pt x="147362" y="8873"/>
                </a:cubicBezTo>
                <a:lnTo>
                  <a:pt x="165366" y="139346"/>
                </a:lnTo>
                <a:lnTo>
                  <a:pt x="181869" y="36090"/>
                </a:lnTo>
                <a:cubicBezTo>
                  <a:pt x="182683" y="31075"/>
                  <a:pt x="187012" y="27388"/>
                  <a:pt x="192112" y="27432"/>
                </a:cubicBezTo>
                <a:cubicBezTo>
                  <a:pt x="197211" y="27476"/>
                  <a:pt x="201499" y="31246"/>
                  <a:pt x="202229" y="36261"/>
                </a:cubicBezTo>
                <a:lnTo>
                  <a:pt x="214315" y="120828"/>
                </a:lnTo>
                <a:lnTo>
                  <a:pt x="223102" y="76851"/>
                </a:lnTo>
                <a:cubicBezTo>
                  <a:pt x="224045" y="72223"/>
                  <a:pt x="227946" y="68837"/>
                  <a:pt x="232659" y="68578"/>
                </a:cubicBezTo>
                <a:cubicBezTo>
                  <a:pt x="237374" y="68321"/>
                  <a:pt x="241618" y="71321"/>
                  <a:pt x="243031" y="75822"/>
                </a:cubicBezTo>
                <a:lnTo>
                  <a:pt x="254476" y="113156"/>
                </a:lnTo>
                <a:lnTo>
                  <a:pt x="264033" y="113156"/>
                </a:lnTo>
                <a:cubicBezTo>
                  <a:pt x="269733" y="113156"/>
                  <a:pt x="274320" y="117743"/>
                  <a:pt x="274320" y="123442"/>
                </a:cubicBezTo>
                <a:cubicBezTo>
                  <a:pt x="274320" y="129143"/>
                  <a:pt x="269733" y="133728"/>
                  <a:pt x="264033" y="133728"/>
                </a:cubicBezTo>
                <a:lnTo>
                  <a:pt x="246888" y="133728"/>
                </a:lnTo>
                <a:cubicBezTo>
                  <a:pt x="242386" y="133728"/>
                  <a:pt x="238400" y="130770"/>
                  <a:pt x="237073" y="126484"/>
                </a:cubicBezTo>
                <a:lnTo>
                  <a:pt x="235314" y="120741"/>
                </a:lnTo>
                <a:lnTo>
                  <a:pt x="222712" y="183749"/>
                </a:lnTo>
                <a:cubicBezTo>
                  <a:pt x="221727" y="188678"/>
                  <a:pt x="217355" y="192149"/>
                  <a:pt x="212340" y="192022"/>
                </a:cubicBezTo>
                <a:cubicBezTo>
                  <a:pt x="207326" y="191893"/>
                  <a:pt x="203167" y="188164"/>
                  <a:pt x="202440" y="183193"/>
                </a:cubicBezTo>
                <a:lnTo>
                  <a:pt x="191467" y="106428"/>
                </a:lnTo>
                <a:lnTo>
                  <a:pt x="174750" y="210799"/>
                </a:lnTo>
                <a:cubicBezTo>
                  <a:pt x="173935" y="215813"/>
                  <a:pt x="169563" y="219500"/>
                  <a:pt x="164463" y="219456"/>
                </a:cubicBezTo>
                <a:cubicBezTo>
                  <a:pt x="159363" y="219412"/>
                  <a:pt x="155076" y="215642"/>
                  <a:pt x="154390" y="210584"/>
                </a:cubicBezTo>
                <a:lnTo>
                  <a:pt x="137160" y="85553"/>
                </a:lnTo>
                <a:lnTo>
                  <a:pt x="119930" y="210584"/>
                </a:lnTo>
                <a:cubicBezTo>
                  <a:pt x="119244" y="215642"/>
                  <a:pt x="114956" y="219412"/>
                  <a:pt x="109857" y="219456"/>
                </a:cubicBezTo>
                <a:cubicBezTo>
                  <a:pt x="104757" y="219500"/>
                  <a:pt x="100385" y="215813"/>
                  <a:pt x="99570" y="210799"/>
                </a:cubicBezTo>
                <a:lnTo>
                  <a:pt x="82853" y="106428"/>
                </a:lnTo>
                <a:lnTo>
                  <a:pt x="71924" y="183193"/>
                </a:lnTo>
                <a:cubicBezTo>
                  <a:pt x="71194" y="188166"/>
                  <a:pt x="67038" y="191895"/>
                  <a:pt x="62024" y="192022"/>
                </a:cubicBezTo>
                <a:cubicBezTo>
                  <a:pt x="57009" y="192152"/>
                  <a:pt x="52636" y="188680"/>
                  <a:pt x="51652" y="183749"/>
                </a:cubicBezTo>
                <a:lnTo>
                  <a:pt x="39049" y="120741"/>
                </a:lnTo>
                <a:lnTo>
                  <a:pt x="37291" y="126484"/>
                </a:lnTo>
                <a:cubicBezTo>
                  <a:pt x="35919" y="130770"/>
                  <a:pt x="31934" y="133728"/>
                  <a:pt x="27432" y="133728"/>
                </a:cubicBezTo>
                <a:lnTo>
                  <a:pt x="10287" y="133728"/>
                </a:lnTo>
                <a:cubicBezTo>
                  <a:pt x="4587" y="133728"/>
                  <a:pt x="0" y="129141"/>
                  <a:pt x="0" y="123442"/>
                </a:cubicBezTo>
                <a:cubicBezTo>
                  <a:pt x="0" y="117741"/>
                  <a:pt x="4587" y="113156"/>
                  <a:pt x="10287" y="113156"/>
                </a:cubicBezTo>
                <a:lnTo>
                  <a:pt x="19844" y="113156"/>
                </a:lnTo>
                <a:lnTo>
                  <a:pt x="31333" y="75822"/>
                </a:lnTo>
                <a:cubicBezTo>
                  <a:pt x="32704" y="71321"/>
                  <a:pt x="36992" y="68321"/>
                  <a:pt x="41705" y="68578"/>
                </a:cubicBezTo>
                <a:cubicBezTo>
                  <a:pt x="46420" y="68835"/>
                  <a:pt x="50362" y="72221"/>
                  <a:pt x="51262" y="76851"/>
                </a:cubicBezTo>
                <a:lnTo>
                  <a:pt x="60048" y="120828"/>
                </a:lnTo>
                <a:lnTo>
                  <a:pt x="72094" y="36261"/>
                </a:lnTo>
                <a:cubicBezTo>
                  <a:pt x="72824" y="31246"/>
                  <a:pt x="77108" y="27474"/>
                  <a:pt x="82208" y="27432"/>
                </a:cubicBezTo>
                <a:cubicBezTo>
                  <a:pt x="87308" y="27388"/>
                  <a:pt x="91637" y="31075"/>
                  <a:pt x="92451" y="36090"/>
                </a:cubicBezTo>
                <a:lnTo>
                  <a:pt x="108954" y="139346"/>
                </a:lnTo>
                <a:lnTo>
                  <a:pt x="126955" y="8873"/>
                </a:lnTo>
                <a:cubicBezTo>
                  <a:pt x="127685" y="3772"/>
                  <a:pt x="132014" y="0"/>
                  <a:pt x="137157" y="0"/>
                </a:cubicBezTo>
                <a:lnTo>
                  <a:pt x="13716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30698" y="4027408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106675" y="0"/>
                </a:moveTo>
                <a:cubicBezTo>
                  <a:pt x="93763" y="0"/>
                  <a:pt x="82296" y="8250"/>
                  <a:pt x="78225" y="20520"/>
                </a:cubicBezTo>
                <a:lnTo>
                  <a:pt x="90441" y="24591"/>
                </a:lnTo>
                <a:lnTo>
                  <a:pt x="78225" y="20520"/>
                </a:lnTo>
                <a:lnTo>
                  <a:pt x="73617" y="34291"/>
                </a:lnTo>
                <a:lnTo>
                  <a:pt x="34290" y="34291"/>
                </a:lnTo>
                <a:cubicBezTo>
                  <a:pt x="15376" y="34291"/>
                  <a:pt x="0" y="49667"/>
                  <a:pt x="0" y="68581"/>
                </a:cubicBezTo>
                <a:lnTo>
                  <a:pt x="0" y="205742"/>
                </a:lnTo>
                <a:cubicBezTo>
                  <a:pt x="0" y="224654"/>
                  <a:pt x="15376" y="240032"/>
                  <a:pt x="34290" y="240032"/>
                </a:cubicBezTo>
                <a:lnTo>
                  <a:pt x="240030" y="240032"/>
                </a:lnTo>
                <a:cubicBezTo>
                  <a:pt x="258944" y="240032"/>
                  <a:pt x="274320" y="224656"/>
                  <a:pt x="274320" y="205742"/>
                </a:cubicBezTo>
                <a:lnTo>
                  <a:pt x="274320" y="68581"/>
                </a:lnTo>
                <a:cubicBezTo>
                  <a:pt x="274320" y="49669"/>
                  <a:pt x="258944" y="34291"/>
                  <a:pt x="240030" y="34291"/>
                </a:cubicBezTo>
                <a:lnTo>
                  <a:pt x="200703" y="34291"/>
                </a:lnTo>
                <a:lnTo>
                  <a:pt x="196095" y="20520"/>
                </a:lnTo>
                <a:cubicBezTo>
                  <a:pt x="192024" y="8250"/>
                  <a:pt x="180557" y="0"/>
                  <a:pt x="167645" y="0"/>
                </a:cubicBezTo>
                <a:lnTo>
                  <a:pt x="106675" y="0"/>
                </a:lnTo>
                <a:moveTo>
                  <a:pt x="102601" y="28664"/>
                </a:moveTo>
                <a:cubicBezTo>
                  <a:pt x="103191" y="26895"/>
                  <a:pt x="104799" y="25717"/>
                  <a:pt x="106672" y="25717"/>
                </a:cubicBezTo>
                <a:lnTo>
                  <a:pt x="167697" y="25717"/>
                </a:lnTo>
                <a:cubicBezTo>
                  <a:pt x="169519" y="25717"/>
                  <a:pt x="171181" y="26895"/>
                  <a:pt x="171768" y="28664"/>
                </a:cubicBezTo>
                <a:lnTo>
                  <a:pt x="179268" y="51220"/>
                </a:lnTo>
                <a:cubicBezTo>
                  <a:pt x="181037" y="56472"/>
                  <a:pt x="185912" y="60007"/>
                  <a:pt x="191484" y="60007"/>
                </a:cubicBezTo>
                <a:lnTo>
                  <a:pt x="240079" y="60007"/>
                </a:lnTo>
                <a:cubicBezTo>
                  <a:pt x="244795" y="60007"/>
                  <a:pt x="248652" y="63865"/>
                  <a:pt x="248652" y="68579"/>
                </a:cubicBezTo>
                <a:lnTo>
                  <a:pt x="248652" y="205739"/>
                </a:lnTo>
                <a:cubicBezTo>
                  <a:pt x="248652" y="210453"/>
                  <a:pt x="244795" y="214311"/>
                  <a:pt x="240079" y="214311"/>
                </a:cubicBezTo>
                <a:lnTo>
                  <a:pt x="34284" y="214311"/>
                </a:lnTo>
                <a:cubicBezTo>
                  <a:pt x="29569" y="214311"/>
                  <a:pt x="25712" y="210453"/>
                  <a:pt x="25712" y="205739"/>
                </a:cubicBezTo>
                <a:lnTo>
                  <a:pt x="25712" y="68579"/>
                </a:lnTo>
                <a:cubicBezTo>
                  <a:pt x="25712" y="63865"/>
                  <a:pt x="29569" y="60007"/>
                  <a:pt x="34284" y="60007"/>
                </a:cubicBezTo>
                <a:lnTo>
                  <a:pt x="82880" y="60007"/>
                </a:lnTo>
                <a:cubicBezTo>
                  <a:pt x="88400" y="60007"/>
                  <a:pt x="93329" y="56472"/>
                  <a:pt x="95096" y="51220"/>
                </a:cubicBezTo>
                <a:lnTo>
                  <a:pt x="102601" y="28664"/>
                </a:lnTo>
                <a:moveTo>
                  <a:pt x="137160" y="197168"/>
                </a:moveTo>
                <a:cubicBezTo>
                  <a:pt x="170301" y="197168"/>
                  <a:pt x="197167" y="170301"/>
                  <a:pt x="197167" y="137160"/>
                </a:cubicBezTo>
                <a:cubicBezTo>
                  <a:pt x="197167" y="104019"/>
                  <a:pt x="170301" y="77153"/>
                  <a:pt x="137160" y="77153"/>
                </a:cubicBezTo>
                <a:cubicBezTo>
                  <a:pt x="104019" y="77153"/>
                  <a:pt x="77152" y="104019"/>
                  <a:pt x="77152" y="137160"/>
                </a:cubicBezTo>
                <a:cubicBezTo>
                  <a:pt x="77152" y="170301"/>
                  <a:pt x="104019" y="197168"/>
                  <a:pt x="137160" y="197168"/>
                </a:cubicBezTo>
                <a:lnTo>
                  <a:pt x="137160" y="197168"/>
                </a:lnTo>
                <a:moveTo>
                  <a:pt x="102870" y="137160"/>
                </a:moveTo>
                <a:cubicBezTo>
                  <a:pt x="102870" y="118222"/>
                  <a:pt x="118221" y="102870"/>
                  <a:pt x="137160" y="102870"/>
                </a:cubicBezTo>
                <a:cubicBezTo>
                  <a:pt x="156099" y="102870"/>
                  <a:pt x="171450" y="118222"/>
                  <a:pt x="171450" y="137160"/>
                </a:cubicBezTo>
                <a:cubicBezTo>
                  <a:pt x="171450" y="156099"/>
                  <a:pt x="156099" y="171451"/>
                  <a:pt x="137160" y="171451"/>
                </a:cubicBezTo>
                <a:cubicBezTo>
                  <a:pt x="118221" y="171451"/>
                  <a:pt x="102870" y="156099"/>
                  <a:pt x="102870" y="137160"/>
                </a:cubicBezTo>
                <a:lnTo>
                  <a:pt x="102870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30698" y="28396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2870" y="25718"/>
                </a:moveTo>
                <a:cubicBezTo>
                  <a:pt x="114710" y="25718"/>
                  <a:pt x="124303" y="35308"/>
                  <a:pt x="124303" y="47150"/>
                </a:cubicBezTo>
                <a:lnTo>
                  <a:pt x="124303" y="68583"/>
                </a:lnTo>
                <a:lnTo>
                  <a:pt x="113961" y="68583"/>
                </a:lnTo>
                <a:cubicBezTo>
                  <a:pt x="110639" y="61028"/>
                  <a:pt x="103084" y="55725"/>
                  <a:pt x="94298" y="55725"/>
                </a:cubicBezTo>
                <a:cubicBezTo>
                  <a:pt x="82458" y="55725"/>
                  <a:pt x="72868" y="65315"/>
                  <a:pt x="72868" y="77158"/>
                </a:cubicBezTo>
                <a:cubicBezTo>
                  <a:pt x="72868" y="88998"/>
                  <a:pt x="82458" y="98590"/>
                  <a:pt x="94300" y="98590"/>
                </a:cubicBezTo>
                <a:cubicBezTo>
                  <a:pt x="103087" y="98590"/>
                  <a:pt x="110641" y="93285"/>
                  <a:pt x="113963" y="85733"/>
                </a:cubicBezTo>
                <a:lnTo>
                  <a:pt x="124305" y="85733"/>
                </a:lnTo>
                <a:lnTo>
                  <a:pt x="124305" y="137168"/>
                </a:lnTo>
                <a:lnTo>
                  <a:pt x="102875" y="137168"/>
                </a:lnTo>
                <a:cubicBezTo>
                  <a:pt x="88677" y="137168"/>
                  <a:pt x="77158" y="148687"/>
                  <a:pt x="77158" y="162886"/>
                </a:cubicBezTo>
                <a:lnTo>
                  <a:pt x="77158" y="168940"/>
                </a:lnTo>
                <a:cubicBezTo>
                  <a:pt x="69603" y="172262"/>
                  <a:pt x="64300" y="179817"/>
                  <a:pt x="64300" y="188603"/>
                </a:cubicBezTo>
                <a:cubicBezTo>
                  <a:pt x="64300" y="200443"/>
                  <a:pt x="73891" y="210036"/>
                  <a:pt x="85733" y="210036"/>
                </a:cubicBezTo>
                <a:cubicBezTo>
                  <a:pt x="97573" y="210036"/>
                  <a:pt x="107166" y="200445"/>
                  <a:pt x="107166" y="188606"/>
                </a:cubicBezTo>
                <a:cubicBezTo>
                  <a:pt x="107166" y="179819"/>
                  <a:pt x="101860" y="172264"/>
                  <a:pt x="94308" y="168942"/>
                </a:cubicBezTo>
                <a:lnTo>
                  <a:pt x="94308" y="162888"/>
                </a:lnTo>
                <a:cubicBezTo>
                  <a:pt x="94308" y="158173"/>
                  <a:pt x="98165" y="154316"/>
                  <a:pt x="102881" y="154316"/>
                </a:cubicBezTo>
                <a:lnTo>
                  <a:pt x="124313" y="154316"/>
                </a:lnTo>
                <a:lnTo>
                  <a:pt x="124313" y="225038"/>
                </a:lnTo>
                <a:cubicBezTo>
                  <a:pt x="124313" y="238057"/>
                  <a:pt x="113757" y="248613"/>
                  <a:pt x="100738" y="248613"/>
                </a:cubicBezTo>
                <a:cubicBezTo>
                  <a:pt x="91200" y="248613"/>
                  <a:pt x="82951" y="242935"/>
                  <a:pt x="79253" y="234735"/>
                </a:cubicBezTo>
                <a:cubicBezTo>
                  <a:pt x="77218" y="230234"/>
                  <a:pt x="72823" y="227288"/>
                  <a:pt x="67894" y="227181"/>
                </a:cubicBezTo>
                <a:cubicBezTo>
                  <a:pt x="54016" y="226805"/>
                  <a:pt x="42873" y="215448"/>
                  <a:pt x="42873" y="201463"/>
                </a:cubicBezTo>
                <a:cubicBezTo>
                  <a:pt x="42873" y="200070"/>
                  <a:pt x="42980" y="198676"/>
                  <a:pt x="43194" y="197392"/>
                </a:cubicBezTo>
                <a:cubicBezTo>
                  <a:pt x="43943" y="192838"/>
                  <a:pt x="42121" y="188230"/>
                  <a:pt x="38533" y="185336"/>
                </a:cubicBezTo>
                <a:cubicBezTo>
                  <a:pt x="30710" y="179013"/>
                  <a:pt x="25728" y="169423"/>
                  <a:pt x="25728" y="158601"/>
                </a:cubicBezTo>
                <a:cubicBezTo>
                  <a:pt x="25728" y="148259"/>
                  <a:pt x="30282" y="138992"/>
                  <a:pt x="37568" y="132721"/>
                </a:cubicBezTo>
                <a:cubicBezTo>
                  <a:pt x="41855" y="129023"/>
                  <a:pt x="43194" y="122917"/>
                  <a:pt x="40835" y="117719"/>
                </a:cubicBezTo>
                <a:cubicBezTo>
                  <a:pt x="39389" y="114504"/>
                  <a:pt x="38586" y="110968"/>
                  <a:pt x="38586" y="107163"/>
                </a:cubicBezTo>
                <a:cubicBezTo>
                  <a:pt x="38586" y="97090"/>
                  <a:pt x="44371" y="88358"/>
                  <a:pt x="52891" y="84126"/>
                </a:cubicBezTo>
                <a:cubicBezTo>
                  <a:pt x="57231" y="81983"/>
                  <a:pt x="60018" y="77536"/>
                  <a:pt x="60018" y="72714"/>
                </a:cubicBezTo>
                <a:cubicBezTo>
                  <a:pt x="60073" y="62372"/>
                  <a:pt x="66286" y="53426"/>
                  <a:pt x="75180" y="49408"/>
                </a:cubicBezTo>
                <a:cubicBezTo>
                  <a:pt x="78609" y="47855"/>
                  <a:pt x="81234" y="44854"/>
                  <a:pt x="82252" y="41211"/>
                </a:cubicBezTo>
                <a:cubicBezTo>
                  <a:pt x="84825" y="32263"/>
                  <a:pt x="93129" y="25726"/>
                  <a:pt x="102881" y="25726"/>
                </a:cubicBezTo>
                <a:lnTo>
                  <a:pt x="102870" y="25718"/>
                </a:lnTo>
                <a:moveTo>
                  <a:pt x="100728" y="274320"/>
                </a:moveTo>
                <a:cubicBezTo>
                  <a:pt x="115140" y="274320"/>
                  <a:pt x="128160" y="268104"/>
                  <a:pt x="137160" y="258248"/>
                </a:cubicBezTo>
                <a:cubicBezTo>
                  <a:pt x="146160" y="268159"/>
                  <a:pt x="159180" y="274320"/>
                  <a:pt x="173592" y="274320"/>
                </a:cubicBezTo>
                <a:cubicBezTo>
                  <a:pt x="190844" y="274320"/>
                  <a:pt x="206006" y="265479"/>
                  <a:pt x="214795" y="252086"/>
                </a:cubicBezTo>
                <a:cubicBezTo>
                  <a:pt x="238905" y="247801"/>
                  <a:pt x="257175" y="226745"/>
                  <a:pt x="257175" y="201455"/>
                </a:cubicBezTo>
                <a:cubicBezTo>
                  <a:pt x="257175" y="201186"/>
                  <a:pt x="257175" y="200865"/>
                  <a:pt x="257175" y="200597"/>
                </a:cubicBezTo>
                <a:cubicBezTo>
                  <a:pt x="267783" y="189775"/>
                  <a:pt x="274320" y="174934"/>
                  <a:pt x="274320" y="158593"/>
                </a:cubicBezTo>
                <a:cubicBezTo>
                  <a:pt x="274320" y="143697"/>
                  <a:pt x="268908" y="130088"/>
                  <a:pt x="259962" y="119642"/>
                </a:cubicBezTo>
                <a:cubicBezTo>
                  <a:pt x="260928" y="115623"/>
                  <a:pt x="261463" y="111445"/>
                  <a:pt x="261463" y="107158"/>
                </a:cubicBezTo>
                <a:cubicBezTo>
                  <a:pt x="261463" y="89692"/>
                  <a:pt x="252728" y="74206"/>
                  <a:pt x="239443" y="64937"/>
                </a:cubicBezTo>
                <a:cubicBezTo>
                  <a:pt x="237032" y="49452"/>
                  <a:pt x="227762" y="36273"/>
                  <a:pt x="214850" y="28611"/>
                </a:cubicBezTo>
                <a:cubicBezTo>
                  <a:pt x="207616" y="11787"/>
                  <a:pt x="190902" y="0"/>
                  <a:pt x="171453" y="0"/>
                </a:cubicBezTo>
                <a:cubicBezTo>
                  <a:pt x="157951" y="0"/>
                  <a:pt x="145735" y="5678"/>
                  <a:pt x="137163" y="14789"/>
                </a:cubicBezTo>
                <a:cubicBezTo>
                  <a:pt x="128590" y="5681"/>
                  <a:pt x="116375" y="0"/>
                  <a:pt x="102873" y="0"/>
                </a:cubicBezTo>
                <a:cubicBezTo>
                  <a:pt x="83423" y="0"/>
                  <a:pt x="66706" y="11787"/>
                  <a:pt x="59527" y="28611"/>
                </a:cubicBezTo>
                <a:cubicBezTo>
                  <a:pt x="46560" y="36273"/>
                  <a:pt x="37294" y="49454"/>
                  <a:pt x="34883" y="64937"/>
                </a:cubicBezTo>
                <a:cubicBezTo>
                  <a:pt x="21595" y="74206"/>
                  <a:pt x="12863" y="89689"/>
                  <a:pt x="12863" y="107158"/>
                </a:cubicBezTo>
                <a:cubicBezTo>
                  <a:pt x="12863" y="111445"/>
                  <a:pt x="13398" y="115623"/>
                  <a:pt x="14363" y="119642"/>
                </a:cubicBezTo>
                <a:cubicBezTo>
                  <a:pt x="5415" y="130091"/>
                  <a:pt x="6" y="143700"/>
                  <a:pt x="6" y="158593"/>
                </a:cubicBezTo>
                <a:cubicBezTo>
                  <a:pt x="6" y="174934"/>
                  <a:pt x="6543" y="189775"/>
                  <a:pt x="17151" y="200597"/>
                </a:cubicBezTo>
                <a:cubicBezTo>
                  <a:pt x="17151" y="200865"/>
                  <a:pt x="17151" y="201186"/>
                  <a:pt x="17151" y="201455"/>
                </a:cubicBezTo>
                <a:cubicBezTo>
                  <a:pt x="17151" y="226797"/>
                  <a:pt x="35420" y="247801"/>
                  <a:pt x="59530" y="252086"/>
                </a:cubicBezTo>
                <a:cubicBezTo>
                  <a:pt x="68317" y="265481"/>
                  <a:pt x="83478" y="274320"/>
                  <a:pt x="100733" y="274320"/>
                </a:cubicBezTo>
                <a:lnTo>
                  <a:pt x="100728" y="274320"/>
                </a:lnTo>
                <a:moveTo>
                  <a:pt x="173592" y="248603"/>
                </a:moveTo>
                <a:cubicBezTo>
                  <a:pt x="160573" y="248603"/>
                  <a:pt x="150017" y="238047"/>
                  <a:pt x="150017" y="225027"/>
                </a:cubicBezTo>
                <a:lnTo>
                  <a:pt x="150017" y="188595"/>
                </a:lnTo>
                <a:lnTo>
                  <a:pt x="177504" y="188595"/>
                </a:lnTo>
                <a:cubicBezTo>
                  <a:pt x="180826" y="196150"/>
                  <a:pt x="188381" y="201455"/>
                  <a:pt x="197167" y="201455"/>
                </a:cubicBezTo>
                <a:cubicBezTo>
                  <a:pt x="209007" y="201455"/>
                  <a:pt x="218600" y="191865"/>
                  <a:pt x="218600" y="180025"/>
                </a:cubicBezTo>
                <a:cubicBezTo>
                  <a:pt x="218600" y="168185"/>
                  <a:pt x="209010" y="158595"/>
                  <a:pt x="197170" y="158595"/>
                </a:cubicBezTo>
                <a:cubicBezTo>
                  <a:pt x="188384" y="158595"/>
                  <a:pt x="180829" y="163901"/>
                  <a:pt x="177507" y="171455"/>
                </a:cubicBezTo>
                <a:lnTo>
                  <a:pt x="150020" y="171455"/>
                </a:lnTo>
                <a:lnTo>
                  <a:pt x="150020" y="85730"/>
                </a:lnTo>
                <a:lnTo>
                  <a:pt x="171453" y="85730"/>
                </a:lnTo>
                <a:cubicBezTo>
                  <a:pt x="176168" y="85730"/>
                  <a:pt x="180025" y="89587"/>
                  <a:pt x="180025" y="94303"/>
                </a:cubicBezTo>
                <a:lnTo>
                  <a:pt x="180025" y="100357"/>
                </a:lnTo>
                <a:cubicBezTo>
                  <a:pt x="172470" y="103679"/>
                  <a:pt x="167168" y="111234"/>
                  <a:pt x="167168" y="120020"/>
                </a:cubicBezTo>
                <a:cubicBezTo>
                  <a:pt x="167168" y="131860"/>
                  <a:pt x="176758" y="141453"/>
                  <a:pt x="188600" y="141453"/>
                </a:cubicBezTo>
                <a:cubicBezTo>
                  <a:pt x="200440" y="141453"/>
                  <a:pt x="210033" y="131863"/>
                  <a:pt x="210033" y="120023"/>
                </a:cubicBezTo>
                <a:cubicBezTo>
                  <a:pt x="210033" y="111237"/>
                  <a:pt x="204728" y="103682"/>
                  <a:pt x="197176" y="100360"/>
                </a:cubicBezTo>
                <a:lnTo>
                  <a:pt x="197176" y="94306"/>
                </a:lnTo>
                <a:cubicBezTo>
                  <a:pt x="197176" y="80107"/>
                  <a:pt x="185657" y="68588"/>
                  <a:pt x="171458" y="68588"/>
                </a:cubicBezTo>
                <a:lnTo>
                  <a:pt x="150028" y="68588"/>
                </a:lnTo>
                <a:lnTo>
                  <a:pt x="150028" y="47158"/>
                </a:lnTo>
                <a:cubicBezTo>
                  <a:pt x="150028" y="35318"/>
                  <a:pt x="159618" y="25728"/>
                  <a:pt x="171461" y="25728"/>
                </a:cubicBezTo>
                <a:cubicBezTo>
                  <a:pt x="181213" y="25728"/>
                  <a:pt x="189516" y="32265"/>
                  <a:pt x="192090" y="41214"/>
                </a:cubicBezTo>
                <a:cubicBezTo>
                  <a:pt x="193107" y="44856"/>
                  <a:pt x="195732" y="47858"/>
                  <a:pt x="199161" y="49410"/>
                </a:cubicBezTo>
                <a:cubicBezTo>
                  <a:pt x="208055" y="53429"/>
                  <a:pt x="214271" y="62322"/>
                  <a:pt x="214323" y="72716"/>
                </a:cubicBezTo>
                <a:cubicBezTo>
                  <a:pt x="214378" y="77591"/>
                  <a:pt x="217110" y="81986"/>
                  <a:pt x="221450" y="84128"/>
                </a:cubicBezTo>
                <a:cubicBezTo>
                  <a:pt x="229968" y="88361"/>
                  <a:pt x="235756" y="97095"/>
                  <a:pt x="235756" y="107165"/>
                </a:cubicBezTo>
                <a:cubicBezTo>
                  <a:pt x="235756" y="110970"/>
                  <a:pt x="234952" y="114506"/>
                  <a:pt x="233506" y="117721"/>
                </a:cubicBezTo>
                <a:cubicBezTo>
                  <a:pt x="231150" y="122920"/>
                  <a:pt x="232489" y="128974"/>
                  <a:pt x="236773" y="132724"/>
                </a:cubicBezTo>
                <a:cubicBezTo>
                  <a:pt x="244007" y="139047"/>
                  <a:pt x="248613" y="148261"/>
                  <a:pt x="248613" y="158603"/>
                </a:cubicBezTo>
                <a:cubicBezTo>
                  <a:pt x="248613" y="169425"/>
                  <a:pt x="243631" y="179015"/>
                  <a:pt x="235808" y="185338"/>
                </a:cubicBezTo>
                <a:cubicBezTo>
                  <a:pt x="232217" y="188232"/>
                  <a:pt x="230451" y="192838"/>
                  <a:pt x="231147" y="197395"/>
                </a:cubicBezTo>
                <a:cubicBezTo>
                  <a:pt x="231361" y="198733"/>
                  <a:pt x="231468" y="200075"/>
                  <a:pt x="231468" y="201466"/>
                </a:cubicBezTo>
                <a:cubicBezTo>
                  <a:pt x="231468" y="215450"/>
                  <a:pt x="220323" y="226807"/>
                  <a:pt x="206448" y="227183"/>
                </a:cubicBezTo>
                <a:cubicBezTo>
                  <a:pt x="201518" y="227345"/>
                  <a:pt x="197126" y="230236"/>
                  <a:pt x="195088" y="234738"/>
                </a:cubicBezTo>
                <a:cubicBezTo>
                  <a:pt x="191390" y="242935"/>
                  <a:pt x="183141" y="248616"/>
                  <a:pt x="173603" y="248616"/>
                </a:cubicBezTo>
                <a:lnTo>
                  <a:pt x="173592" y="248603"/>
                </a:lnTo>
                <a:moveTo>
                  <a:pt x="94298" y="68580"/>
                </a:moveTo>
                <a:cubicBezTo>
                  <a:pt x="99032" y="68580"/>
                  <a:pt x="102870" y="72418"/>
                  <a:pt x="102870" y="77152"/>
                </a:cubicBezTo>
                <a:cubicBezTo>
                  <a:pt x="102870" y="81887"/>
                  <a:pt x="99032" y="85725"/>
                  <a:pt x="94298" y="85725"/>
                </a:cubicBezTo>
                <a:cubicBezTo>
                  <a:pt x="89563" y="85725"/>
                  <a:pt x="85725" y="81887"/>
                  <a:pt x="85725" y="77152"/>
                </a:cubicBezTo>
                <a:cubicBezTo>
                  <a:pt x="85725" y="72418"/>
                  <a:pt x="89563" y="68580"/>
                  <a:pt x="94298" y="68580"/>
                </a:cubicBezTo>
                <a:lnTo>
                  <a:pt x="94298" y="68580"/>
                </a:lnTo>
                <a:moveTo>
                  <a:pt x="85725" y="180023"/>
                </a:moveTo>
                <a:cubicBezTo>
                  <a:pt x="90460" y="180023"/>
                  <a:pt x="94298" y="183860"/>
                  <a:pt x="94298" y="188595"/>
                </a:cubicBezTo>
                <a:cubicBezTo>
                  <a:pt x="94298" y="193330"/>
                  <a:pt x="90460" y="197167"/>
                  <a:pt x="85725" y="197167"/>
                </a:cubicBezTo>
                <a:cubicBezTo>
                  <a:pt x="80990" y="197167"/>
                  <a:pt x="77152" y="193330"/>
                  <a:pt x="77152" y="188595"/>
                </a:cubicBezTo>
                <a:cubicBezTo>
                  <a:pt x="77152" y="183860"/>
                  <a:pt x="80990" y="180023"/>
                  <a:pt x="85725" y="180023"/>
                </a:cubicBezTo>
                <a:moveTo>
                  <a:pt x="180023" y="120015"/>
                </a:moveTo>
                <a:cubicBezTo>
                  <a:pt x="180023" y="115280"/>
                  <a:pt x="183860" y="111443"/>
                  <a:pt x="188595" y="111443"/>
                </a:cubicBezTo>
                <a:cubicBezTo>
                  <a:pt x="193330" y="111443"/>
                  <a:pt x="197167" y="115280"/>
                  <a:pt x="197167" y="120015"/>
                </a:cubicBezTo>
                <a:cubicBezTo>
                  <a:pt x="197167" y="124750"/>
                  <a:pt x="193330" y="128588"/>
                  <a:pt x="188595" y="128588"/>
                </a:cubicBezTo>
                <a:cubicBezTo>
                  <a:pt x="183860" y="128588"/>
                  <a:pt x="180023" y="124750"/>
                  <a:pt x="180023" y="120015"/>
                </a:cubicBezTo>
                <a:moveTo>
                  <a:pt x="197167" y="171450"/>
                </a:moveTo>
                <a:cubicBezTo>
                  <a:pt x="201902" y="171450"/>
                  <a:pt x="205740" y="175288"/>
                  <a:pt x="205740" y="180023"/>
                </a:cubicBezTo>
                <a:cubicBezTo>
                  <a:pt x="205740" y="184757"/>
                  <a:pt x="201902" y="188595"/>
                  <a:pt x="197167" y="188595"/>
                </a:cubicBezTo>
                <a:cubicBezTo>
                  <a:pt x="192433" y="188595"/>
                  <a:pt x="188595" y="184757"/>
                  <a:pt x="188595" y="180023"/>
                </a:cubicBezTo>
                <a:cubicBezTo>
                  <a:pt x="188595" y="175288"/>
                  <a:pt x="192433" y="171450"/>
                  <a:pt x="197167" y="17145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30698" y="162802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models are susceptible to biases introduced during training.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Errors in predictions can arise due to insufficient or flawed data.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 Vulnerabilities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require large amounts of data to train and validate models.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can be computationally expensive and vulnerable to bias and errors.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Requirements and Challenges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have numerous applications in image and speech recognition.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CNNs and RNNs are commonly used for image and speech recognition tasks.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Deep Learning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27" y="1971318"/>
            <a:ext cx="274293" cy="274320"/>
          </a:xfrm>
          <a:custGeom>
            <a:avLst/>
            <a:gdLst/>
            <a:ahLst/>
            <a:cxnLst/>
            <a:rect l="l" t="t" r="r" b="b"/>
            <a:pathLst>
              <a:path w="274293" h="274320">
                <a:moveTo>
                  <a:pt x="137147" y="0"/>
                </a:moveTo>
                <a:cubicBezTo>
                  <a:pt x="165541" y="0"/>
                  <a:pt x="188577" y="23037"/>
                  <a:pt x="188577" y="51429"/>
                </a:cubicBezTo>
                <a:lnTo>
                  <a:pt x="188577" y="53358"/>
                </a:lnTo>
                <a:cubicBezTo>
                  <a:pt x="188577" y="61769"/>
                  <a:pt x="181774" y="68572"/>
                  <a:pt x="173361" y="68572"/>
                </a:cubicBezTo>
                <a:lnTo>
                  <a:pt x="100984" y="68572"/>
                </a:lnTo>
                <a:cubicBezTo>
                  <a:pt x="92574" y="68572"/>
                  <a:pt x="85769" y="61769"/>
                  <a:pt x="85769" y="53358"/>
                </a:cubicBezTo>
                <a:lnTo>
                  <a:pt x="85769" y="51429"/>
                </a:lnTo>
                <a:cubicBezTo>
                  <a:pt x="85769" y="23035"/>
                  <a:pt x="108804" y="0"/>
                  <a:pt x="137199" y="0"/>
                </a:cubicBezTo>
                <a:lnTo>
                  <a:pt x="137147" y="0"/>
                </a:lnTo>
                <a:moveTo>
                  <a:pt x="20893" y="55179"/>
                </a:moveTo>
                <a:cubicBezTo>
                  <a:pt x="25929" y="50143"/>
                  <a:pt x="34073" y="50143"/>
                  <a:pt x="39054" y="55179"/>
                </a:cubicBezTo>
                <a:lnTo>
                  <a:pt x="77842" y="93966"/>
                </a:lnTo>
                <a:cubicBezTo>
                  <a:pt x="86413" y="88770"/>
                  <a:pt x="96431" y="85714"/>
                  <a:pt x="107147" y="85714"/>
                </a:cubicBezTo>
                <a:lnTo>
                  <a:pt x="167149" y="85714"/>
                </a:lnTo>
                <a:cubicBezTo>
                  <a:pt x="177863" y="85714"/>
                  <a:pt x="187883" y="88767"/>
                  <a:pt x="196399" y="94018"/>
                </a:cubicBezTo>
                <a:lnTo>
                  <a:pt x="235187" y="55177"/>
                </a:lnTo>
                <a:cubicBezTo>
                  <a:pt x="240223" y="50140"/>
                  <a:pt x="248367" y="50140"/>
                  <a:pt x="253348" y="55177"/>
                </a:cubicBezTo>
                <a:cubicBezTo>
                  <a:pt x="258329" y="60213"/>
                  <a:pt x="258384" y="68355"/>
                  <a:pt x="253348" y="73337"/>
                </a:cubicBezTo>
                <a:lnTo>
                  <a:pt x="214560" y="112123"/>
                </a:lnTo>
                <a:cubicBezTo>
                  <a:pt x="219810" y="120695"/>
                  <a:pt x="222863" y="130714"/>
                  <a:pt x="222863" y="141428"/>
                </a:cubicBezTo>
                <a:lnTo>
                  <a:pt x="261437" y="141428"/>
                </a:lnTo>
                <a:cubicBezTo>
                  <a:pt x="268563" y="141428"/>
                  <a:pt x="274296" y="147162"/>
                  <a:pt x="274296" y="154286"/>
                </a:cubicBezTo>
                <a:cubicBezTo>
                  <a:pt x="274296" y="161410"/>
                  <a:pt x="268563" y="167143"/>
                  <a:pt x="261440" y="167143"/>
                </a:cubicBezTo>
                <a:lnTo>
                  <a:pt x="222869" y="167143"/>
                </a:lnTo>
                <a:lnTo>
                  <a:pt x="222869" y="171428"/>
                </a:lnTo>
                <a:cubicBezTo>
                  <a:pt x="222869" y="186000"/>
                  <a:pt x="219226" y="199713"/>
                  <a:pt x="212797" y="211770"/>
                </a:cubicBezTo>
                <a:lnTo>
                  <a:pt x="253406" y="252325"/>
                </a:lnTo>
                <a:cubicBezTo>
                  <a:pt x="258442" y="257362"/>
                  <a:pt x="258442" y="265503"/>
                  <a:pt x="253406" y="270485"/>
                </a:cubicBezTo>
                <a:cubicBezTo>
                  <a:pt x="248370" y="275467"/>
                  <a:pt x="240226" y="275522"/>
                  <a:pt x="235245" y="270485"/>
                </a:cubicBezTo>
                <a:lnTo>
                  <a:pt x="197261" y="232503"/>
                </a:lnTo>
                <a:cubicBezTo>
                  <a:pt x="181777" y="247771"/>
                  <a:pt x="160563" y="257145"/>
                  <a:pt x="137152" y="257145"/>
                </a:cubicBezTo>
                <a:cubicBezTo>
                  <a:pt x="113741" y="257145"/>
                  <a:pt x="92525" y="247769"/>
                  <a:pt x="77043" y="232555"/>
                </a:cubicBezTo>
                <a:lnTo>
                  <a:pt x="39114" y="270537"/>
                </a:lnTo>
                <a:cubicBezTo>
                  <a:pt x="34078" y="275574"/>
                  <a:pt x="25934" y="275574"/>
                  <a:pt x="20953" y="270537"/>
                </a:cubicBezTo>
                <a:cubicBezTo>
                  <a:pt x="15972" y="265501"/>
                  <a:pt x="15917" y="257359"/>
                  <a:pt x="20953" y="252377"/>
                </a:cubicBezTo>
                <a:lnTo>
                  <a:pt x="61562" y="211770"/>
                </a:lnTo>
                <a:cubicBezTo>
                  <a:pt x="55081" y="199716"/>
                  <a:pt x="51438" y="186000"/>
                  <a:pt x="51438" y="171428"/>
                </a:cubicBezTo>
                <a:lnTo>
                  <a:pt x="51438" y="167143"/>
                </a:lnTo>
                <a:lnTo>
                  <a:pt x="12867" y="167143"/>
                </a:lnTo>
                <a:cubicBezTo>
                  <a:pt x="5741" y="167143"/>
                  <a:pt x="11" y="161410"/>
                  <a:pt x="11" y="154286"/>
                </a:cubicBezTo>
                <a:cubicBezTo>
                  <a:pt x="11" y="147162"/>
                  <a:pt x="5744" y="141428"/>
                  <a:pt x="12870" y="141428"/>
                </a:cubicBezTo>
                <a:lnTo>
                  <a:pt x="51444" y="141428"/>
                </a:lnTo>
                <a:cubicBezTo>
                  <a:pt x="51444" y="130713"/>
                  <a:pt x="54496" y="120695"/>
                  <a:pt x="59746" y="112178"/>
                </a:cubicBezTo>
                <a:lnTo>
                  <a:pt x="20907" y="73392"/>
                </a:lnTo>
                <a:cubicBezTo>
                  <a:pt x="15870" y="68355"/>
                  <a:pt x="15870" y="60213"/>
                  <a:pt x="20907" y="55232"/>
                </a:cubicBezTo>
                <a:lnTo>
                  <a:pt x="20893" y="55179"/>
                </a:lnTo>
                <a:moveTo>
                  <a:pt x="77145" y="141431"/>
                </a:moveTo>
                <a:lnTo>
                  <a:pt x="77145" y="171431"/>
                </a:lnTo>
                <a:cubicBezTo>
                  <a:pt x="77145" y="200147"/>
                  <a:pt x="97341" y="224147"/>
                  <a:pt x="124290" y="230039"/>
                </a:cubicBezTo>
                <a:lnTo>
                  <a:pt x="124290" y="150001"/>
                </a:lnTo>
                <a:cubicBezTo>
                  <a:pt x="124290" y="142877"/>
                  <a:pt x="130023" y="137144"/>
                  <a:pt x="137149" y="137144"/>
                </a:cubicBezTo>
                <a:cubicBezTo>
                  <a:pt x="144275" y="137144"/>
                  <a:pt x="150008" y="142877"/>
                  <a:pt x="150008" y="150001"/>
                </a:cubicBezTo>
                <a:lnTo>
                  <a:pt x="150008" y="230039"/>
                </a:lnTo>
                <a:cubicBezTo>
                  <a:pt x="176955" y="224147"/>
                  <a:pt x="197154" y="200147"/>
                  <a:pt x="197154" y="171431"/>
                </a:cubicBezTo>
                <a:lnTo>
                  <a:pt x="197154" y="141431"/>
                </a:lnTo>
                <a:cubicBezTo>
                  <a:pt x="197154" y="124876"/>
                  <a:pt x="183708" y="111432"/>
                  <a:pt x="167154" y="111432"/>
                </a:cubicBezTo>
                <a:lnTo>
                  <a:pt x="107153" y="111432"/>
                </a:lnTo>
                <a:cubicBezTo>
                  <a:pt x="90599" y="111432"/>
                  <a:pt x="77153" y="124879"/>
                  <a:pt x="77153" y="141431"/>
                </a:cubicBezTo>
                <a:lnTo>
                  <a:pt x="77145" y="14143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74732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14313" y="46078"/>
                </a:moveTo>
                <a:lnTo>
                  <a:pt x="214313" y="93601"/>
                </a:lnTo>
                <a:cubicBezTo>
                  <a:pt x="207187" y="97458"/>
                  <a:pt x="197381" y="101208"/>
                  <a:pt x="184953" y="104264"/>
                </a:cubicBezTo>
                <a:cubicBezTo>
                  <a:pt x="166790" y="108765"/>
                  <a:pt x="144395" y="111443"/>
                  <a:pt x="120015" y="111443"/>
                </a:cubicBezTo>
                <a:cubicBezTo>
                  <a:pt x="95638" y="111443"/>
                  <a:pt x="73240" y="108762"/>
                  <a:pt x="55077" y="104264"/>
                </a:cubicBezTo>
                <a:cubicBezTo>
                  <a:pt x="42646" y="101210"/>
                  <a:pt x="32843" y="97513"/>
                  <a:pt x="25717" y="93601"/>
                </a:cubicBezTo>
                <a:lnTo>
                  <a:pt x="25717" y="46078"/>
                </a:lnTo>
                <a:lnTo>
                  <a:pt x="26038" y="45809"/>
                </a:lnTo>
                <a:cubicBezTo>
                  <a:pt x="28878" y="43398"/>
                  <a:pt x="34557" y="40075"/>
                  <a:pt x="43827" y="36753"/>
                </a:cubicBezTo>
                <a:cubicBezTo>
                  <a:pt x="62098" y="30271"/>
                  <a:pt x="89046" y="25718"/>
                  <a:pt x="120015" y="25718"/>
                </a:cubicBezTo>
                <a:cubicBezTo>
                  <a:pt x="150984" y="25718"/>
                  <a:pt x="177932" y="30271"/>
                  <a:pt x="196203" y="36753"/>
                </a:cubicBezTo>
                <a:cubicBezTo>
                  <a:pt x="205473" y="40075"/>
                  <a:pt x="211097" y="43398"/>
                  <a:pt x="213992" y="45809"/>
                </a:cubicBezTo>
                <a:lnTo>
                  <a:pt x="214313" y="46078"/>
                </a:lnTo>
                <a:moveTo>
                  <a:pt x="214313" y="121891"/>
                </a:moveTo>
                <a:lnTo>
                  <a:pt x="214313" y="162181"/>
                </a:lnTo>
                <a:cubicBezTo>
                  <a:pt x="207187" y="166038"/>
                  <a:pt x="197381" y="169788"/>
                  <a:pt x="184953" y="172844"/>
                </a:cubicBezTo>
                <a:cubicBezTo>
                  <a:pt x="166790" y="177345"/>
                  <a:pt x="144395" y="180023"/>
                  <a:pt x="120015" y="180023"/>
                </a:cubicBezTo>
                <a:cubicBezTo>
                  <a:pt x="95638" y="180023"/>
                  <a:pt x="73240" y="177342"/>
                  <a:pt x="55077" y="172844"/>
                </a:cubicBezTo>
                <a:cubicBezTo>
                  <a:pt x="42646" y="169790"/>
                  <a:pt x="32843" y="166093"/>
                  <a:pt x="25717" y="162181"/>
                </a:cubicBezTo>
                <a:lnTo>
                  <a:pt x="25717" y="121891"/>
                </a:lnTo>
                <a:cubicBezTo>
                  <a:pt x="32843" y="124731"/>
                  <a:pt x="40666" y="127197"/>
                  <a:pt x="48916" y="129232"/>
                </a:cubicBezTo>
                <a:cubicBezTo>
                  <a:pt x="69383" y="134269"/>
                  <a:pt x="93869" y="137163"/>
                  <a:pt x="120015" y="137163"/>
                </a:cubicBezTo>
                <a:cubicBezTo>
                  <a:pt x="146162" y="137163"/>
                  <a:pt x="170647" y="134269"/>
                  <a:pt x="191114" y="129232"/>
                </a:cubicBezTo>
                <a:cubicBezTo>
                  <a:pt x="199364" y="127197"/>
                  <a:pt x="207187" y="124785"/>
                  <a:pt x="214313" y="121891"/>
                </a:cubicBezTo>
                <a:moveTo>
                  <a:pt x="25717" y="228242"/>
                </a:moveTo>
                <a:lnTo>
                  <a:pt x="25717" y="190523"/>
                </a:lnTo>
                <a:cubicBezTo>
                  <a:pt x="32843" y="193363"/>
                  <a:pt x="40666" y="195829"/>
                  <a:pt x="48916" y="197864"/>
                </a:cubicBezTo>
                <a:cubicBezTo>
                  <a:pt x="69383" y="202846"/>
                  <a:pt x="93869" y="205740"/>
                  <a:pt x="120015" y="205740"/>
                </a:cubicBezTo>
                <a:cubicBezTo>
                  <a:pt x="146162" y="205740"/>
                  <a:pt x="170647" y="202846"/>
                  <a:pt x="191114" y="197809"/>
                </a:cubicBezTo>
                <a:cubicBezTo>
                  <a:pt x="199364" y="195774"/>
                  <a:pt x="207187" y="193363"/>
                  <a:pt x="214313" y="190469"/>
                </a:cubicBezTo>
                <a:lnTo>
                  <a:pt x="214313" y="228188"/>
                </a:lnTo>
                <a:lnTo>
                  <a:pt x="213992" y="228456"/>
                </a:lnTo>
                <a:cubicBezTo>
                  <a:pt x="211152" y="230868"/>
                  <a:pt x="205473" y="234190"/>
                  <a:pt x="196203" y="237512"/>
                </a:cubicBezTo>
                <a:cubicBezTo>
                  <a:pt x="177932" y="244049"/>
                  <a:pt x="150984" y="248602"/>
                  <a:pt x="120015" y="248602"/>
                </a:cubicBezTo>
                <a:cubicBezTo>
                  <a:pt x="89046" y="248602"/>
                  <a:pt x="62098" y="244049"/>
                  <a:pt x="43827" y="237567"/>
                </a:cubicBezTo>
                <a:cubicBezTo>
                  <a:pt x="34557" y="234245"/>
                  <a:pt x="28933" y="230922"/>
                  <a:pt x="26038" y="228511"/>
                </a:cubicBezTo>
                <a:lnTo>
                  <a:pt x="25717" y="228242"/>
                </a:lnTo>
                <a:moveTo>
                  <a:pt x="215437" y="227118"/>
                </a:moveTo>
                <a:cubicBezTo>
                  <a:pt x="215437" y="227118"/>
                  <a:pt x="215437" y="227173"/>
                  <a:pt x="215329" y="227225"/>
                </a:cubicBezTo>
                <a:lnTo>
                  <a:pt x="215381" y="227118"/>
                </a:lnTo>
                <a:cubicBezTo>
                  <a:pt x="215381" y="227118"/>
                  <a:pt x="215381" y="227118"/>
                  <a:pt x="215381" y="227063"/>
                </a:cubicBezTo>
                <a:lnTo>
                  <a:pt x="215437" y="227118"/>
                </a:lnTo>
                <a:moveTo>
                  <a:pt x="24646" y="227118"/>
                </a:moveTo>
                <a:cubicBezTo>
                  <a:pt x="24646" y="227118"/>
                  <a:pt x="24646" y="227173"/>
                  <a:pt x="24754" y="227225"/>
                </a:cubicBezTo>
                <a:cubicBezTo>
                  <a:pt x="24702" y="227170"/>
                  <a:pt x="24702" y="227118"/>
                  <a:pt x="24646" y="227118"/>
                </a:cubicBezTo>
                <a:moveTo>
                  <a:pt x="24646" y="47202"/>
                </a:moveTo>
                <a:cubicBezTo>
                  <a:pt x="24646" y="47202"/>
                  <a:pt x="24699" y="47147"/>
                  <a:pt x="24754" y="47095"/>
                </a:cubicBezTo>
                <a:cubicBezTo>
                  <a:pt x="24702" y="47150"/>
                  <a:pt x="24646" y="47202"/>
                  <a:pt x="24646" y="47202"/>
                </a:cubicBezTo>
                <a:moveTo>
                  <a:pt x="215384" y="47095"/>
                </a:moveTo>
                <a:cubicBezTo>
                  <a:pt x="215436" y="47150"/>
                  <a:pt x="215492" y="47202"/>
                  <a:pt x="215492" y="47202"/>
                </a:cubicBezTo>
                <a:cubicBezTo>
                  <a:pt x="215492" y="47202"/>
                  <a:pt x="215492" y="47147"/>
                  <a:pt x="215384" y="47095"/>
                </a:cubicBezTo>
                <a:moveTo>
                  <a:pt x="240030" y="231458"/>
                </a:moveTo>
                <a:lnTo>
                  <a:pt x="240030" y="42863"/>
                </a:lnTo>
                <a:cubicBezTo>
                  <a:pt x="240030" y="19180"/>
                  <a:pt x="186292" y="0"/>
                  <a:pt x="120015" y="0"/>
                </a:cubicBezTo>
                <a:cubicBezTo>
                  <a:pt x="53738" y="0"/>
                  <a:pt x="0" y="19180"/>
                  <a:pt x="0" y="42863"/>
                </a:cubicBezTo>
                <a:lnTo>
                  <a:pt x="0" y="231458"/>
                </a:lnTo>
                <a:cubicBezTo>
                  <a:pt x="0" y="255140"/>
                  <a:pt x="53738" y="274320"/>
                  <a:pt x="120015" y="274320"/>
                </a:cubicBezTo>
                <a:cubicBezTo>
                  <a:pt x="186292" y="274320"/>
                  <a:pt x="240030" y="255140"/>
                  <a:pt x="240030" y="231458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80577" r="-805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Further research is required to address the challenges and limitations of these techniques.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Improving efficiency and accuracy remains a key focus for the future of deep learning.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Challenges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5776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 techniques have the potential to revolutionize various industries and applications.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Further research and development are needed to improve the efficiency and accuracy of deep learning models.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Revolutionizing Industries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Deep Learning: Foundations and Applications in Image and Speech Recognition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and deploy deep learning models for image and speech recognition tasks using popular frameworks such as TensorFlow and PyTorch.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Leverage these frameworks to build efficient and scalable solutions for real-world problems.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and Deploying Models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240030" y="60008"/>
                </a:moveTo>
                <a:cubicBezTo>
                  <a:pt x="267656" y="60008"/>
                  <a:pt x="290039" y="82385"/>
                  <a:pt x="290039" y="110017"/>
                </a:cubicBezTo>
                <a:lnTo>
                  <a:pt x="290039" y="160026"/>
                </a:lnTo>
                <a:lnTo>
                  <a:pt x="265908" y="160026"/>
                </a:lnTo>
                <a:cubicBezTo>
                  <a:pt x="258157" y="142399"/>
                  <a:pt x="240529" y="130026"/>
                  <a:pt x="220027" y="130026"/>
                </a:cubicBezTo>
                <a:cubicBezTo>
                  <a:pt x="192402" y="130026"/>
                  <a:pt x="170024" y="152403"/>
                  <a:pt x="170024" y="180035"/>
                </a:cubicBezTo>
                <a:cubicBezTo>
                  <a:pt x="170024" y="207661"/>
                  <a:pt x="192402" y="230045"/>
                  <a:pt x="220034" y="230045"/>
                </a:cubicBezTo>
                <a:cubicBezTo>
                  <a:pt x="240536" y="230045"/>
                  <a:pt x="258164" y="217666"/>
                  <a:pt x="265915" y="200044"/>
                </a:cubicBezTo>
                <a:lnTo>
                  <a:pt x="290046" y="200044"/>
                </a:lnTo>
                <a:lnTo>
                  <a:pt x="290046" y="320059"/>
                </a:lnTo>
                <a:lnTo>
                  <a:pt x="240043" y="320059"/>
                </a:lnTo>
                <a:cubicBezTo>
                  <a:pt x="206912" y="320059"/>
                  <a:pt x="180035" y="346936"/>
                  <a:pt x="180035" y="380067"/>
                </a:cubicBezTo>
                <a:lnTo>
                  <a:pt x="180035" y="394193"/>
                </a:lnTo>
                <a:cubicBezTo>
                  <a:pt x="162408" y="401945"/>
                  <a:pt x="150035" y="419573"/>
                  <a:pt x="150035" y="440074"/>
                </a:cubicBezTo>
                <a:cubicBezTo>
                  <a:pt x="150035" y="467700"/>
                  <a:pt x="172412" y="490084"/>
                  <a:pt x="200044" y="490084"/>
                </a:cubicBezTo>
                <a:cubicBezTo>
                  <a:pt x="227670" y="490084"/>
                  <a:pt x="250054" y="467707"/>
                  <a:pt x="250054" y="440081"/>
                </a:cubicBezTo>
                <a:cubicBezTo>
                  <a:pt x="250054" y="419579"/>
                  <a:pt x="237675" y="401951"/>
                  <a:pt x="220053" y="394200"/>
                </a:cubicBezTo>
                <a:lnTo>
                  <a:pt x="220053" y="380073"/>
                </a:lnTo>
                <a:cubicBezTo>
                  <a:pt x="220053" y="369070"/>
                  <a:pt x="229053" y="360071"/>
                  <a:pt x="240056" y="360071"/>
                </a:cubicBezTo>
                <a:lnTo>
                  <a:pt x="290065" y="360071"/>
                </a:lnTo>
                <a:lnTo>
                  <a:pt x="290065" y="525090"/>
                </a:lnTo>
                <a:cubicBezTo>
                  <a:pt x="290065" y="555468"/>
                  <a:pt x="265435" y="580098"/>
                  <a:pt x="235057" y="580098"/>
                </a:cubicBezTo>
                <a:cubicBezTo>
                  <a:pt x="212801" y="580098"/>
                  <a:pt x="193554" y="566849"/>
                  <a:pt x="184926" y="547717"/>
                </a:cubicBezTo>
                <a:cubicBezTo>
                  <a:pt x="180177" y="537213"/>
                  <a:pt x="169922" y="530339"/>
                  <a:pt x="158420" y="530089"/>
                </a:cubicBezTo>
                <a:cubicBezTo>
                  <a:pt x="126039" y="529212"/>
                  <a:pt x="100039" y="502713"/>
                  <a:pt x="100039" y="470081"/>
                </a:cubicBezTo>
                <a:cubicBezTo>
                  <a:pt x="100039" y="466830"/>
                  <a:pt x="100288" y="463578"/>
                  <a:pt x="100787" y="460583"/>
                </a:cubicBezTo>
                <a:cubicBezTo>
                  <a:pt x="102535" y="449957"/>
                  <a:pt x="98285" y="439204"/>
                  <a:pt x="89912" y="432451"/>
                </a:cubicBezTo>
                <a:cubicBezTo>
                  <a:pt x="71657" y="417697"/>
                  <a:pt x="60033" y="395320"/>
                  <a:pt x="60033" y="370069"/>
                </a:cubicBezTo>
                <a:cubicBezTo>
                  <a:pt x="60033" y="345938"/>
                  <a:pt x="70659" y="324316"/>
                  <a:pt x="87659" y="309684"/>
                </a:cubicBezTo>
                <a:cubicBezTo>
                  <a:pt x="97664" y="301055"/>
                  <a:pt x="100787" y="286807"/>
                  <a:pt x="95283" y="274678"/>
                </a:cubicBezTo>
                <a:cubicBezTo>
                  <a:pt x="91909" y="267176"/>
                  <a:pt x="90034" y="258925"/>
                  <a:pt x="90034" y="250047"/>
                </a:cubicBezTo>
                <a:cubicBezTo>
                  <a:pt x="90034" y="226544"/>
                  <a:pt x="103533" y="206170"/>
                  <a:pt x="123414" y="196293"/>
                </a:cubicBezTo>
                <a:cubicBezTo>
                  <a:pt x="133540" y="191294"/>
                  <a:pt x="140043" y="180919"/>
                  <a:pt x="140043" y="169666"/>
                </a:cubicBezTo>
                <a:cubicBezTo>
                  <a:pt x="140171" y="145535"/>
                  <a:pt x="154669" y="124662"/>
                  <a:pt x="175421" y="115285"/>
                </a:cubicBezTo>
                <a:cubicBezTo>
                  <a:pt x="183422" y="111662"/>
                  <a:pt x="189547" y="104660"/>
                  <a:pt x="191922" y="96159"/>
                </a:cubicBezTo>
                <a:cubicBezTo>
                  <a:pt x="197926" y="75280"/>
                  <a:pt x="217301" y="60027"/>
                  <a:pt x="240056" y="60027"/>
                </a:cubicBezTo>
                <a:lnTo>
                  <a:pt x="240030" y="60008"/>
                </a:lnTo>
                <a:moveTo>
                  <a:pt x="235031" y="640080"/>
                </a:moveTo>
                <a:cubicBezTo>
                  <a:pt x="268661" y="640080"/>
                  <a:pt x="299039" y="625576"/>
                  <a:pt x="320040" y="602578"/>
                </a:cubicBezTo>
                <a:cubicBezTo>
                  <a:pt x="341041" y="625704"/>
                  <a:pt x="371419" y="640080"/>
                  <a:pt x="405049" y="640080"/>
                </a:cubicBezTo>
                <a:cubicBezTo>
                  <a:pt x="445304" y="640080"/>
                  <a:pt x="480681" y="619450"/>
                  <a:pt x="501189" y="588202"/>
                </a:cubicBezTo>
                <a:cubicBezTo>
                  <a:pt x="557446" y="578204"/>
                  <a:pt x="600075" y="529071"/>
                  <a:pt x="600075" y="470062"/>
                </a:cubicBezTo>
                <a:cubicBezTo>
                  <a:pt x="600075" y="469435"/>
                  <a:pt x="600075" y="468686"/>
                  <a:pt x="600075" y="468059"/>
                </a:cubicBezTo>
                <a:cubicBezTo>
                  <a:pt x="624827" y="442807"/>
                  <a:pt x="640080" y="408179"/>
                  <a:pt x="640080" y="370049"/>
                </a:cubicBezTo>
                <a:cubicBezTo>
                  <a:pt x="640080" y="335293"/>
                  <a:pt x="627451" y="303539"/>
                  <a:pt x="606578" y="279165"/>
                </a:cubicBezTo>
                <a:cubicBezTo>
                  <a:pt x="608831" y="269787"/>
                  <a:pt x="610079" y="260039"/>
                  <a:pt x="610079" y="250034"/>
                </a:cubicBezTo>
                <a:cubicBezTo>
                  <a:pt x="610079" y="209281"/>
                  <a:pt x="589699" y="173148"/>
                  <a:pt x="558700" y="151520"/>
                </a:cubicBezTo>
                <a:cubicBezTo>
                  <a:pt x="553074" y="115387"/>
                  <a:pt x="531446" y="84638"/>
                  <a:pt x="501317" y="66760"/>
                </a:cubicBezTo>
                <a:cubicBezTo>
                  <a:pt x="484438" y="27504"/>
                  <a:pt x="445438" y="0"/>
                  <a:pt x="400056" y="0"/>
                </a:cubicBezTo>
                <a:cubicBezTo>
                  <a:pt x="368552" y="0"/>
                  <a:pt x="340049" y="13250"/>
                  <a:pt x="320046" y="34507"/>
                </a:cubicBezTo>
                <a:cubicBezTo>
                  <a:pt x="300044" y="13256"/>
                  <a:pt x="271541" y="0"/>
                  <a:pt x="240036" y="0"/>
                </a:cubicBezTo>
                <a:cubicBezTo>
                  <a:pt x="194655" y="0"/>
                  <a:pt x="155648" y="27504"/>
                  <a:pt x="138897" y="66760"/>
                </a:cubicBezTo>
                <a:cubicBezTo>
                  <a:pt x="108641" y="84638"/>
                  <a:pt x="87019" y="115394"/>
                  <a:pt x="81393" y="151520"/>
                </a:cubicBezTo>
                <a:cubicBezTo>
                  <a:pt x="50387" y="173148"/>
                  <a:pt x="30013" y="209274"/>
                  <a:pt x="30013" y="250034"/>
                </a:cubicBezTo>
                <a:cubicBezTo>
                  <a:pt x="30013" y="260039"/>
                  <a:pt x="31262" y="269787"/>
                  <a:pt x="33515" y="279165"/>
                </a:cubicBezTo>
                <a:cubicBezTo>
                  <a:pt x="12635" y="303545"/>
                  <a:pt x="13" y="335300"/>
                  <a:pt x="13" y="370049"/>
                </a:cubicBezTo>
                <a:cubicBezTo>
                  <a:pt x="13" y="408179"/>
                  <a:pt x="15266" y="442807"/>
                  <a:pt x="40018" y="468059"/>
                </a:cubicBezTo>
                <a:cubicBezTo>
                  <a:pt x="40018" y="468686"/>
                  <a:pt x="40018" y="469435"/>
                  <a:pt x="40018" y="470062"/>
                </a:cubicBezTo>
                <a:cubicBezTo>
                  <a:pt x="40018" y="529193"/>
                  <a:pt x="82647" y="578204"/>
                  <a:pt x="138904" y="588202"/>
                </a:cubicBezTo>
                <a:cubicBezTo>
                  <a:pt x="159406" y="619457"/>
                  <a:pt x="194783" y="640080"/>
                  <a:pt x="235044" y="640080"/>
                </a:cubicBezTo>
                <a:lnTo>
                  <a:pt x="235031" y="640080"/>
                </a:lnTo>
                <a:moveTo>
                  <a:pt x="405049" y="580073"/>
                </a:moveTo>
                <a:cubicBezTo>
                  <a:pt x="374671" y="580073"/>
                  <a:pt x="350041" y="555442"/>
                  <a:pt x="350041" y="525064"/>
                </a:cubicBezTo>
                <a:lnTo>
                  <a:pt x="350041" y="440055"/>
                </a:lnTo>
                <a:lnTo>
                  <a:pt x="414177" y="440055"/>
                </a:lnTo>
                <a:cubicBezTo>
                  <a:pt x="421928" y="457683"/>
                  <a:pt x="439556" y="470062"/>
                  <a:pt x="460057" y="470062"/>
                </a:cubicBezTo>
                <a:cubicBezTo>
                  <a:pt x="487683" y="470062"/>
                  <a:pt x="510067" y="447685"/>
                  <a:pt x="510067" y="420059"/>
                </a:cubicBezTo>
                <a:cubicBezTo>
                  <a:pt x="510067" y="392433"/>
                  <a:pt x="487690" y="370056"/>
                  <a:pt x="460064" y="370056"/>
                </a:cubicBezTo>
                <a:cubicBezTo>
                  <a:pt x="439562" y="370056"/>
                  <a:pt x="421934" y="382435"/>
                  <a:pt x="414183" y="400063"/>
                </a:cubicBezTo>
                <a:lnTo>
                  <a:pt x="350047" y="400063"/>
                </a:lnTo>
                <a:lnTo>
                  <a:pt x="350047" y="200038"/>
                </a:lnTo>
                <a:lnTo>
                  <a:pt x="400056" y="200038"/>
                </a:lnTo>
                <a:cubicBezTo>
                  <a:pt x="411059" y="200038"/>
                  <a:pt x="420059" y="209037"/>
                  <a:pt x="420059" y="220040"/>
                </a:cubicBezTo>
                <a:lnTo>
                  <a:pt x="420059" y="234167"/>
                </a:lnTo>
                <a:cubicBezTo>
                  <a:pt x="402431" y="241918"/>
                  <a:pt x="390058" y="259546"/>
                  <a:pt x="390058" y="280048"/>
                </a:cubicBezTo>
                <a:cubicBezTo>
                  <a:pt x="390058" y="307674"/>
                  <a:pt x="412436" y="330057"/>
                  <a:pt x="440068" y="330057"/>
                </a:cubicBezTo>
                <a:cubicBezTo>
                  <a:pt x="467694" y="330057"/>
                  <a:pt x="490077" y="307680"/>
                  <a:pt x="490077" y="280054"/>
                </a:cubicBezTo>
                <a:cubicBezTo>
                  <a:pt x="490077" y="259553"/>
                  <a:pt x="477698" y="241925"/>
                  <a:pt x="460077" y="234173"/>
                </a:cubicBezTo>
                <a:lnTo>
                  <a:pt x="460077" y="220047"/>
                </a:lnTo>
                <a:cubicBezTo>
                  <a:pt x="460077" y="186916"/>
                  <a:pt x="433200" y="160039"/>
                  <a:pt x="400069" y="160039"/>
                </a:cubicBezTo>
                <a:lnTo>
                  <a:pt x="350066" y="160039"/>
                </a:lnTo>
                <a:lnTo>
                  <a:pt x="350066" y="110036"/>
                </a:lnTo>
                <a:cubicBezTo>
                  <a:pt x="350066" y="82411"/>
                  <a:pt x="372444" y="60033"/>
                  <a:pt x="400076" y="60033"/>
                </a:cubicBezTo>
                <a:cubicBezTo>
                  <a:pt x="422831" y="60033"/>
                  <a:pt x="442206" y="75287"/>
                  <a:pt x="448210" y="96166"/>
                </a:cubicBezTo>
                <a:cubicBezTo>
                  <a:pt x="450585" y="104666"/>
                  <a:pt x="456710" y="111669"/>
                  <a:pt x="464711" y="115292"/>
                </a:cubicBezTo>
                <a:cubicBezTo>
                  <a:pt x="485463" y="124669"/>
                  <a:pt x="499967" y="145420"/>
                  <a:pt x="500088" y="169673"/>
                </a:cubicBezTo>
                <a:cubicBezTo>
                  <a:pt x="500216" y="181047"/>
                  <a:pt x="506592" y="191301"/>
                  <a:pt x="516718" y="196300"/>
                </a:cubicBezTo>
                <a:cubicBezTo>
                  <a:pt x="536592" y="206177"/>
                  <a:pt x="550098" y="226557"/>
                  <a:pt x="550098" y="250054"/>
                </a:cubicBezTo>
                <a:cubicBezTo>
                  <a:pt x="550098" y="258932"/>
                  <a:pt x="548222" y="267183"/>
                  <a:pt x="544849" y="274684"/>
                </a:cubicBezTo>
                <a:cubicBezTo>
                  <a:pt x="539351" y="286814"/>
                  <a:pt x="542475" y="300940"/>
                  <a:pt x="552473" y="309690"/>
                </a:cubicBezTo>
                <a:cubicBezTo>
                  <a:pt x="569351" y="324444"/>
                  <a:pt x="580098" y="345944"/>
                  <a:pt x="580098" y="370075"/>
                </a:cubicBezTo>
                <a:cubicBezTo>
                  <a:pt x="580098" y="395327"/>
                  <a:pt x="568475" y="417704"/>
                  <a:pt x="550219" y="432458"/>
                </a:cubicBezTo>
                <a:cubicBezTo>
                  <a:pt x="541841" y="439211"/>
                  <a:pt x="537719" y="449957"/>
                  <a:pt x="539344" y="460589"/>
                </a:cubicBezTo>
                <a:cubicBezTo>
                  <a:pt x="539844" y="463713"/>
                  <a:pt x="540093" y="466843"/>
                  <a:pt x="540093" y="470088"/>
                </a:cubicBezTo>
                <a:cubicBezTo>
                  <a:pt x="540093" y="502719"/>
                  <a:pt x="514087" y="529219"/>
                  <a:pt x="481712" y="530095"/>
                </a:cubicBezTo>
                <a:cubicBezTo>
                  <a:pt x="470209" y="530473"/>
                  <a:pt x="459962" y="537220"/>
                  <a:pt x="455206" y="547723"/>
                </a:cubicBezTo>
                <a:cubicBezTo>
                  <a:pt x="446578" y="566849"/>
                  <a:pt x="427330" y="580105"/>
                  <a:pt x="405075" y="580105"/>
                </a:cubicBezTo>
                <a:lnTo>
                  <a:pt x="405049" y="580073"/>
                </a:lnTo>
                <a:moveTo>
                  <a:pt x="220028" y="160020"/>
                </a:moveTo>
                <a:cubicBezTo>
                  <a:pt x="231075" y="160020"/>
                  <a:pt x="240030" y="168975"/>
                  <a:pt x="240030" y="180023"/>
                </a:cubicBezTo>
                <a:cubicBezTo>
                  <a:pt x="240030" y="191070"/>
                  <a:pt x="231075" y="200025"/>
                  <a:pt x="220028" y="200025"/>
                </a:cubicBezTo>
                <a:cubicBezTo>
                  <a:pt x="208980" y="200025"/>
                  <a:pt x="200025" y="191070"/>
                  <a:pt x="200025" y="180023"/>
                </a:cubicBezTo>
                <a:cubicBezTo>
                  <a:pt x="200025" y="168975"/>
                  <a:pt x="208980" y="160020"/>
                  <a:pt x="220028" y="160020"/>
                </a:cubicBezTo>
                <a:moveTo>
                  <a:pt x="200025" y="420053"/>
                </a:moveTo>
                <a:cubicBezTo>
                  <a:pt x="211073" y="420053"/>
                  <a:pt x="220028" y="429007"/>
                  <a:pt x="220028" y="440055"/>
                </a:cubicBezTo>
                <a:cubicBezTo>
                  <a:pt x="220028" y="451103"/>
                  <a:pt x="211073" y="460058"/>
                  <a:pt x="200025" y="460058"/>
                </a:cubicBezTo>
                <a:cubicBezTo>
                  <a:pt x="188977" y="460058"/>
                  <a:pt x="180023" y="451103"/>
                  <a:pt x="180023" y="440055"/>
                </a:cubicBezTo>
                <a:cubicBezTo>
                  <a:pt x="180023" y="429007"/>
                  <a:pt x="188977" y="420053"/>
                  <a:pt x="200025" y="420053"/>
                </a:cubicBezTo>
                <a:moveTo>
                  <a:pt x="420053" y="280035"/>
                </a:moveTo>
                <a:cubicBezTo>
                  <a:pt x="420053" y="268987"/>
                  <a:pt x="429007" y="260033"/>
                  <a:pt x="440055" y="260033"/>
                </a:cubicBezTo>
                <a:cubicBezTo>
                  <a:pt x="451103" y="260033"/>
                  <a:pt x="460058" y="268987"/>
                  <a:pt x="460058" y="280035"/>
                </a:cubicBezTo>
                <a:cubicBezTo>
                  <a:pt x="460058" y="291083"/>
                  <a:pt x="451103" y="300038"/>
                  <a:pt x="440055" y="300038"/>
                </a:cubicBezTo>
                <a:cubicBezTo>
                  <a:pt x="429007" y="300038"/>
                  <a:pt x="420053" y="291083"/>
                  <a:pt x="420053" y="280035"/>
                </a:cubicBezTo>
                <a:moveTo>
                  <a:pt x="460057" y="400050"/>
                </a:moveTo>
                <a:cubicBezTo>
                  <a:pt x="471105" y="400050"/>
                  <a:pt x="480060" y="409005"/>
                  <a:pt x="480060" y="420053"/>
                </a:cubicBezTo>
                <a:cubicBezTo>
                  <a:pt x="480060" y="431100"/>
                  <a:pt x="471105" y="440055"/>
                  <a:pt x="460057" y="440055"/>
                </a:cubicBezTo>
                <a:cubicBezTo>
                  <a:pt x="449010" y="440055"/>
                  <a:pt x="440055" y="431100"/>
                  <a:pt x="440055" y="420053"/>
                </a:cubicBezTo>
                <a:cubicBezTo>
                  <a:pt x="440055" y="409005"/>
                  <a:pt x="449010" y="400050"/>
                  <a:pt x="460057" y="400050"/>
                </a:cubicBez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applications of deep learning techniques in various industries and applications.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how these techniques can transform traditional processes and create innovative solutions.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Deep Learning Applications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8200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191896" y="96140"/>
                </a:moveTo>
                <a:cubicBezTo>
                  <a:pt x="189521" y="104640"/>
                  <a:pt x="183396" y="111643"/>
                  <a:pt x="175395" y="115266"/>
                </a:cubicBezTo>
                <a:cubicBezTo>
                  <a:pt x="154643" y="124643"/>
                  <a:pt x="140139" y="145394"/>
                  <a:pt x="140017" y="169647"/>
                </a:cubicBezTo>
                <a:cubicBezTo>
                  <a:pt x="139889" y="181021"/>
                  <a:pt x="133514" y="191275"/>
                  <a:pt x="123388" y="196274"/>
                </a:cubicBezTo>
                <a:cubicBezTo>
                  <a:pt x="103514" y="206151"/>
                  <a:pt x="90008" y="226531"/>
                  <a:pt x="90008" y="250028"/>
                </a:cubicBezTo>
                <a:cubicBezTo>
                  <a:pt x="90008" y="258906"/>
                  <a:pt x="91883" y="267157"/>
                  <a:pt x="95257" y="274658"/>
                </a:cubicBezTo>
                <a:cubicBezTo>
                  <a:pt x="100755" y="286788"/>
                  <a:pt x="97631" y="300914"/>
                  <a:pt x="87633" y="309664"/>
                </a:cubicBezTo>
                <a:cubicBezTo>
                  <a:pt x="70633" y="324290"/>
                  <a:pt x="60007" y="345919"/>
                  <a:pt x="60007" y="370050"/>
                </a:cubicBezTo>
                <a:cubicBezTo>
                  <a:pt x="60007" y="395301"/>
                  <a:pt x="71631" y="417678"/>
                  <a:pt x="89886" y="432432"/>
                </a:cubicBezTo>
                <a:cubicBezTo>
                  <a:pt x="98265" y="439185"/>
                  <a:pt x="102387" y="449932"/>
                  <a:pt x="100761" y="460563"/>
                </a:cubicBezTo>
                <a:cubicBezTo>
                  <a:pt x="100262" y="463687"/>
                  <a:pt x="100013" y="466817"/>
                  <a:pt x="100013" y="470062"/>
                </a:cubicBezTo>
                <a:cubicBezTo>
                  <a:pt x="100013" y="502693"/>
                  <a:pt x="126013" y="529193"/>
                  <a:pt x="158394" y="530070"/>
                </a:cubicBezTo>
                <a:cubicBezTo>
                  <a:pt x="169896" y="530447"/>
                  <a:pt x="180144" y="537194"/>
                  <a:pt x="184900" y="547697"/>
                </a:cubicBezTo>
                <a:cubicBezTo>
                  <a:pt x="193528" y="566823"/>
                  <a:pt x="212775" y="580079"/>
                  <a:pt x="235031" y="580079"/>
                </a:cubicBezTo>
                <a:cubicBezTo>
                  <a:pt x="265409" y="580079"/>
                  <a:pt x="290039" y="555449"/>
                  <a:pt x="290039" y="525071"/>
                </a:cubicBezTo>
                <a:lnTo>
                  <a:pt x="290039" y="110017"/>
                </a:lnTo>
                <a:cubicBezTo>
                  <a:pt x="290039" y="82391"/>
                  <a:pt x="267662" y="60014"/>
                  <a:pt x="240036" y="60014"/>
                </a:cubicBezTo>
                <a:cubicBezTo>
                  <a:pt x="217282" y="60014"/>
                  <a:pt x="197906" y="75267"/>
                  <a:pt x="191902" y="96147"/>
                </a:cubicBezTo>
                <a:lnTo>
                  <a:pt x="191896" y="96140"/>
                </a:lnTo>
                <a:moveTo>
                  <a:pt x="320040" y="602578"/>
                </a:moveTo>
                <a:cubicBezTo>
                  <a:pt x="299039" y="625704"/>
                  <a:pt x="268661" y="640080"/>
                  <a:pt x="235031" y="640080"/>
                </a:cubicBezTo>
                <a:cubicBezTo>
                  <a:pt x="194776" y="640080"/>
                  <a:pt x="159399" y="619450"/>
                  <a:pt x="138891" y="588202"/>
                </a:cubicBezTo>
                <a:cubicBezTo>
                  <a:pt x="82634" y="578204"/>
                  <a:pt x="40005" y="529071"/>
                  <a:pt x="40005" y="470062"/>
                </a:cubicBezTo>
                <a:cubicBezTo>
                  <a:pt x="40005" y="469435"/>
                  <a:pt x="40005" y="468686"/>
                  <a:pt x="40005" y="468059"/>
                </a:cubicBezTo>
                <a:cubicBezTo>
                  <a:pt x="15253" y="442807"/>
                  <a:pt x="0" y="408179"/>
                  <a:pt x="0" y="370049"/>
                </a:cubicBezTo>
                <a:cubicBezTo>
                  <a:pt x="0" y="335293"/>
                  <a:pt x="12629" y="303539"/>
                  <a:pt x="33502" y="279165"/>
                </a:cubicBezTo>
                <a:cubicBezTo>
                  <a:pt x="31249" y="269787"/>
                  <a:pt x="30001" y="260039"/>
                  <a:pt x="30001" y="250034"/>
                </a:cubicBezTo>
                <a:cubicBezTo>
                  <a:pt x="30001" y="209281"/>
                  <a:pt x="50381" y="173148"/>
                  <a:pt x="81380" y="151520"/>
                </a:cubicBezTo>
                <a:cubicBezTo>
                  <a:pt x="87006" y="115387"/>
                  <a:pt x="108634" y="84638"/>
                  <a:pt x="138763" y="66760"/>
                </a:cubicBezTo>
                <a:cubicBezTo>
                  <a:pt x="155642" y="27504"/>
                  <a:pt x="194642" y="0"/>
                  <a:pt x="240024" y="0"/>
                </a:cubicBezTo>
                <a:cubicBezTo>
                  <a:pt x="271528" y="0"/>
                  <a:pt x="300031" y="13250"/>
                  <a:pt x="320034" y="34507"/>
                </a:cubicBezTo>
                <a:cubicBezTo>
                  <a:pt x="340036" y="13256"/>
                  <a:pt x="368539" y="0"/>
                  <a:pt x="400044" y="0"/>
                </a:cubicBezTo>
                <a:cubicBezTo>
                  <a:pt x="445425" y="0"/>
                  <a:pt x="484432" y="27504"/>
                  <a:pt x="501183" y="66760"/>
                </a:cubicBezTo>
                <a:cubicBezTo>
                  <a:pt x="531311" y="84638"/>
                  <a:pt x="553061" y="115394"/>
                  <a:pt x="558566" y="151520"/>
                </a:cubicBezTo>
                <a:cubicBezTo>
                  <a:pt x="589693" y="173148"/>
                  <a:pt x="610073" y="209274"/>
                  <a:pt x="610073" y="250034"/>
                </a:cubicBezTo>
                <a:cubicBezTo>
                  <a:pt x="610073" y="260039"/>
                  <a:pt x="608825" y="269787"/>
                  <a:pt x="606572" y="279165"/>
                </a:cubicBezTo>
                <a:cubicBezTo>
                  <a:pt x="627451" y="303667"/>
                  <a:pt x="640074" y="335421"/>
                  <a:pt x="640074" y="370049"/>
                </a:cubicBezTo>
                <a:cubicBezTo>
                  <a:pt x="640074" y="408179"/>
                  <a:pt x="624820" y="442807"/>
                  <a:pt x="600069" y="468059"/>
                </a:cubicBezTo>
                <a:cubicBezTo>
                  <a:pt x="600069" y="468686"/>
                  <a:pt x="600069" y="469435"/>
                  <a:pt x="600069" y="470062"/>
                </a:cubicBezTo>
                <a:cubicBezTo>
                  <a:pt x="600069" y="529193"/>
                  <a:pt x="557439" y="578204"/>
                  <a:pt x="501183" y="588202"/>
                </a:cubicBezTo>
                <a:cubicBezTo>
                  <a:pt x="480681" y="619457"/>
                  <a:pt x="445304" y="640080"/>
                  <a:pt x="405043" y="640080"/>
                </a:cubicBezTo>
                <a:cubicBezTo>
                  <a:pt x="371413" y="640080"/>
                  <a:pt x="341035" y="625576"/>
                  <a:pt x="320034" y="602578"/>
                </a:cubicBezTo>
                <a:lnTo>
                  <a:pt x="320040" y="602578"/>
                </a:lnTo>
                <a:moveTo>
                  <a:pt x="350047" y="525064"/>
                </a:moveTo>
                <a:cubicBezTo>
                  <a:pt x="350047" y="555442"/>
                  <a:pt x="374677" y="580073"/>
                  <a:pt x="405055" y="580073"/>
                </a:cubicBezTo>
                <a:cubicBezTo>
                  <a:pt x="427311" y="580073"/>
                  <a:pt x="446558" y="566823"/>
                  <a:pt x="455187" y="547691"/>
                </a:cubicBezTo>
                <a:cubicBezTo>
                  <a:pt x="459936" y="537187"/>
                  <a:pt x="470190" y="530313"/>
                  <a:pt x="481692" y="530063"/>
                </a:cubicBezTo>
                <a:cubicBezTo>
                  <a:pt x="514074" y="529186"/>
                  <a:pt x="540074" y="502687"/>
                  <a:pt x="540074" y="470056"/>
                </a:cubicBezTo>
                <a:cubicBezTo>
                  <a:pt x="540074" y="466804"/>
                  <a:pt x="539824" y="463552"/>
                  <a:pt x="539325" y="460557"/>
                </a:cubicBezTo>
                <a:cubicBezTo>
                  <a:pt x="537578" y="449931"/>
                  <a:pt x="541828" y="439178"/>
                  <a:pt x="550200" y="432425"/>
                </a:cubicBezTo>
                <a:cubicBezTo>
                  <a:pt x="568455" y="417671"/>
                  <a:pt x="580079" y="395294"/>
                  <a:pt x="580079" y="370043"/>
                </a:cubicBezTo>
                <a:cubicBezTo>
                  <a:pt x="580079" y="345912"/>
                  <a:pt x="569454" y="324290"/>
                  <a:pt x="552453" y="309658"/>
                </a:cubicBezTo>
                <a:cubicBezTo>
                  <a:pt x="542455" y="301030"/>
                  <a:pt x="539325" y="286781"/>
                  <a:pt x="544830" y="274652"/>
                </a:cubicBezTo>
                <a:cubicBezTo>
                  <a:pt x="548203" y="267150"/>
                  <a:pt x="550078" y="258900"/>
                  <a:pt x="550078" y="250022"/>
                </a:cubicBezTo>
                <a:cubicBezTo>
                  <a:pt x="550078" y="226518"/>
                  <a:pt x="536579" y="206144"/>
                  <a:pt x="516698" y="196268"/>
                </a:cubicBezTo>
                <a:cubicBezTo>
                  <a:pt x="506572" y="191269"/>
                  <a:pt x="500069" y="180893"/>
                  <a:pt x="500069" y="169640"/>
                </a:cubicBezTo>
                <a:cubicBezTo>
                  <a:pt x="499941" y="145509"/>
                  <a:pt x="485443" y="124636"/>
                  <a:pt x="464692" y="115259"/>
                </a:cubicBezTo>
                <a:cubicBezTo>
                  <a:pt x="456691" y="111636"/>
                  <a:pt x="450565" y="104634"/>
                  <a:pt x="448190" y="96133"/>
                </a:cubicBezTo>
                <a:cubicBezTo>
                  <a:pt x="442193" y="75254"/>
                  <a:pt x="422811" y="60001"/>
                  <a:pt x="400056" y="60001"/>
                </a:cubicBezTo>
                <a:cubicBezTo>
                  <a:pt x="372431" y="60001"/>
                  <a:pt x="350053" y="82378"/>
                  <a:pt x="350053" y="110010"/>
                </a:cubicBezTo>
                <a:lnTo>
                  <a:pt x="350047" y="525064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2025-09-23T06:06:00Z</dcterms:created>
  <dcterms:modified xsi:type="dcterms:W3CDTF">2025-09-23T06:06:00Z</dcterms:modified>
</cp:coreProperties>
</file>