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f6abbf94e5e48197fb4aa16560ab508092c0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ed72481a497efda1610f50f78c1ada9223d4f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eb9360a86ff05a65d6efc2add261765640bdf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a006bb95493493d211dc918b86f7c93168020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e15ceefee8c1ac803c5f1ca380856fad8df5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37db781a9183f2ab75e367e9ee88124d7766d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e2f3d82566644e57a5d272947ffed161cc71c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34df30932bf05eb3015ab7074bdf8e553fcd5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77" r="319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Strategies for Effective Communication in Various Contexts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Professional Communication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Professional Communication Mastery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Professional Communication Matters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Greeting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Non-Verbal Communication Essentials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Greeting Scenarios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Communication Errors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Sensitivity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Protocols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Approach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Optimized Content for PowerPoint Generation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PowerPoint Design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Professional Color Scheme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per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Professional Imagery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Visual Transitions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Infographic-Style Information Presentation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787" r="317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Office Greeting Techniques for Adult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Professional Communication Mastery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personal communication strategy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personalized approach to professional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goals for continuous improvement in communication skills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6"/>
              </a:spcBef>
              <a:buNone/>
            </a:pPr>
            <a:r>
              <a:rPr lang="en-US" sz="118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communication nuances</a:t>
            </a:r>
            <a:endParaRPr lang="en-US" sz="1184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cultural differences in communication styles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 communication strategies for diverse audiences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confidence in professional interactions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Overcome communication barriers and self-doubt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 confidence through clear and assertive communication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verbal and non-verbal communication techniques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effective body language and tone of voice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listening skills for better communication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comprehensive professional greeting skills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appropriate greetings for various professional settings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first impressions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style reflects personal brand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communication builds reputation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Personal and Professional Branding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teamwork and collaboration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clear understanding of tasks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Bridges Skill Gaps in Professional Environments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communication leads to advancement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Poor communication can hinder growth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Impacts Career Opportunities</a:t>
            </a:r>
            <a:endParaRPr lang="en-US" sz="115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First Impressions are Critical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interactions shape perceptions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credibility and trust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Professional Communication Matters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21" r="315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greetings based on the setting, audience, and cultural norms.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Context-specific language variations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Speaking clearly and enunciating words for effective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Vocal clarity principles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Adjusting tone to convey warmth, respect, and professionalism in greetings.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Tone modulation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professional greeting phrases</a:t>
            </a:r>
            <a:endParaRPr lang="en-US" sz="134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Greetings like "Good morning," "Hello," or "How are you?" set a positive tone.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Verbal Greeting Techniques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communication differences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varying norms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Respecting personal space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Eye contact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connection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intensity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Posture and positioning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Standing tall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Facing the person directly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Handshake techniques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Firm grip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Appropriate duration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language during introductions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open posture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crossed arms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Non-Verbal Communication Essentials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professional interactions</a:t>
            </a:r>
            <a:endParaRPr lang="en-US" sz="121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differences in greetings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communication styles for diverse audiences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protocols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 etiquette for professional correspondence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Conducting virtual meetings with clarity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Interdepartmental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Collaborating with colleagues from different departments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Resolving conflicts respectfully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Networking events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Approaching new contacts confidently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Exchanging business cards professionally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Academic administrative interactions</a:t>
            </a:r>
            <a:endParaRPr lang="en-US" sz="134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 professors and staff members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Introducing yourself in academic settings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Professional Greeting Scenarios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991" r="319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Misinterpreting tone or intent in emails or messages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misalignment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Overreacting or underreacting in conversations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Inappropriate communication intensity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Sending mixed signals through body language and facial expressions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Inconsistent non-verbal communication</a:t>
            </a:r>
            <a:endParaRPr lang="en-US" sz="1307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Overly informal language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slang or casual language in professional settings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Communication Errors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inclusive pronouns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discriminatory language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Inclusive language practices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Challenging assumptions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individual differences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stereotypes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Flexibility in language and tone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Respecting cultural etiquette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communication styles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cultural communication variations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cultural norms and values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Acknowledging diverse communication styles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Communication Sensitivity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422" r="274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use of professional profile pictures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expertise through content sharing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industry influencers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and respond to online feedback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Professional Branding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 and update your profile regularly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industry-related content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 connection requests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up with meaningful messages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Networking Platform Communication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 audio and video settings beforehand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Dress appropriately for the meeting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Minimize background distractions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actively by nodding and making eye contact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Conferencing Best Practices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Email Etiquette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clear and concise subject lines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professional tone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using all caps or excessive punctuation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Proofread before sending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Communication Protocols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skill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Commit to ongoing practice and improvement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workshops or training sessions for further enhancement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Self-reflection techniques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your communication experiences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personal communication strengths and areas for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feedback mechanisms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from colleagues or mentors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Gain insights on your communication effectiveness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recording analysis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and review your communication style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for improvement in verbal and non-verbal cues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scenarios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simulated professional interactions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responding to various communication scenarios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Strategies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Skill Monitoring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assessment of communication progress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 for improvement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Review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 of email etiquette and digital communication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online professional presence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Communication Test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of written communication proficiency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clarity and professionalism in written interactions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Simulation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Simulated scenarios for practical application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communication adaptability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Portfolio Evaluation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of professional greeting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 of verbal and non-verbal communication techniques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Approach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confidence in your communication skills.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structured approaches to improve clarity and impact.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Confidence-Building Communication Framework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your communication style to different contexts and audiences.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the effectiveness of your message.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Communication Adaptability</a:t>
            </a:r>
            <a:endParaRPr lang="en-US" sz="1307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Precision Mastery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the ability to convey messages clearly and accurately.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misunderstandings and misinterpretations.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communication frameworks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culture of effective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communication goals with organizational objectives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Organizational Communication Strategies</a:t>
            </a:r>
            <a:endParaRPr lang="en-US" sz="1248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impactful presentation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 storytelling strategies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effective delivery methods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30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Presentation Development</a:t>
            </a:r>
            <a:endParaRPr lang="en-US" sz="1307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Communication Workshops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specialized training programs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advanced communication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interactive learning sessions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729" r="297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Assessment Toolkit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List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Video Training Modules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Handbook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precision mastery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Final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comprehensive professional greeting skills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verbal and non-verbal communication techniques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confidence in professional interactions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communication nuances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personal communication strategy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Optimized Content for PowerPoint Generation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Visual Transitions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subtle transitions for a polished look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Transitions should enhance the flow of information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2-3 fonts for consistency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font sizes and styles strategically for emphasis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Professional 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relevant and high-resolution images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Images should support the content and not distract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Text per Slide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overcrowding slides with 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key points and use visuals to enhance understanding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Professional Color Scheme</a:t>
            </a:r>
            <a:endParaRPr lang="en-US" sz="1387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limited color palette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colors are complementary and easy on the eyes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PowerPoint Design Considerations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neutral color palette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shades of white, gray, and black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corporate brand colors subtly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them for accents or highlights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overly bright or distracting colors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Professional Color Scheme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Clean, Professional Color Scheme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79" r="30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Effective Office Greeting Techniques for Adult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Communication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Minimal Text per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Branding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Logo usage in various professional settings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Maintaining brand identity across platforms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Event Coverage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Capturing professional events and conferences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networking and collaboration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Photography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High-resolution images of products or services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Showcasing quality and craftsmanship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Office Environment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and organized workspace images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professionalism and attention to detail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Corporate Headshots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portraits for team members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style and quality for branding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High-Quality Professional Imagery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Spacing and Line Height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Optimize spacing between letters and words for clarity.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 line height to improve readability and visual flow.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Contrast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 contrast between text and background for readability.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color scheme for text to enhance visual appeal.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Alignment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text consistently either left, right, center, or justified.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uniform alignment across all slides for a polished look.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Size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appropriate font sizes for headings, subheadings, and body 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hierarchy by adjusting font sizes accordingly.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Selection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professional fonts like Arial, Calibri, or Helvetica.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consistency in font style throughout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Consistent Typography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Split Transition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Divide the screen to reveal the next slide in a unique way.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a visually engaging transition.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Motion Blur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a sense of movement with a motion blur transition.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a dynamic and modern feel.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Flip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dynamic effect by flipping slides like pages in a book.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Adds a playful element to the presentation.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Zoom Transition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key points by zooming in from one slide to the next.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Draws attention to important information.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Fade Effect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Smoothly transition between slides with a subtle fade effect.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visual continuity.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Visual Transitions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Professional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Audience Engagement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elements for participation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Incorporation of multimedia for dynamic presentation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Storytelling Element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Sequential flow of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hierarchy for easy understanding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 Highlight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visuals to emphasize important details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Bullet points for quick comprehension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Representation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Charts and graphs for statistics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 for complex information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Appeal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graphics and icons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Colorful and eye-catching design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Infographic-Style Information Presentation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2024-12-05T13:02:05Z</dcterms:created>
  <dcterms:modified xsi:type="dcterms:W3CDTF">2024-12-05T13:02:05Z</dcterms:modified>
</cp:coreProperties>
</file>