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1bbae87c4539ca9be7941e28133891ef40ab00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1c0ad5c038b9a2df4e9acf20cbd003e04db96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491c228b09dfb13d33f55ef3aa55bd5f046df8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63d4e5b08d5e096adaf622719fa4bbb2aa4398c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37428c012bc91bf4b0bd520eaceef708d95cef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7b334558e69a753564775f52e2481c0d299de77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f3213221d85093860edfac102bfecade884e92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97885ca27343d9c6b99178fff6048487383f3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af26718eb3cb51a389e3595cd2ac8fef35e3a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ca5cd6a351dfed428d313bc6e79ce78f0a67ce5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194496a204f38d27d1709bc9c5f3c3808d33dc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41e8145d7f2234520bacef434aad84183eb76d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7c76c806d7418680f38772de2327020cd705fd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f714a820e956c08e9fa214a648f56cd7ad03bc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17d221ef49625d5bc1f14f026d3fc7004b9249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fb9bbef3809996789c9db7ef23c5c22bcf6df4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Through History, Culture, and Innovation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Turkey's Architectural Marvels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Architectural Wonders of Turkey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Turkey's Architectural Landscape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Hagia Sophia - Historical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Hagia Sophia - Architectural Highlights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Blue Mosque - Cultural Significance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Blue Mosque - Architectural Innovations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Cappadocia - Geological Architectural Wonder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Descriptive Language Development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Interdisciplinary Learning Approach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 Exploration Activities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Integration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and Reflection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Export Requirements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List of Key Architectural Terms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Geographical Significance of Turkey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Analysis of Architectural Styles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Impact of Turkish Architecture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34" r="3093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Architectural Wonders of Turkey: A Descriptive Language Expedition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Architectural Wonders of Turkey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Architectural Wonders of Turkey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Buildings narrate tales of conquests, religious shifts, and artistic evolution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structure holds layers of history waiting to be explored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Architectural Diversity as a Storytelling Medium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Blend of Byzantine, Ottoman, and Islamic architectural elements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Reflects the rich tapestry of Turkey's history and heritage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Intersection of Cultural and Historical Influences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Geographical Crossroads of Civilizations</a:t>
            </a:r>
            <a:endParaRPr lang="en-US" sz="1214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Turkey's strategic location bridging Europe and Asia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 of various empires and cultures on architectural styles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Turkey's Architectural Landscape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Now a museum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Represents a blend of religious and cultural history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6"/>
              </a:spcBef>
              <a:buNone/>
            </a:pPr>
            <a:r>
              <a:rPr lang="en-US" sz="118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Reflects Islamic architectural influences</a:t>
            </a:r>
            <a:endParaRPr lang="en-US" sz="1184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Transformed to Ottoman mosque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Symbol of Byzantine architecture and Christianity</a:t>
            </a:r>
            <a:endParaRPr lang="en-US" sz="1129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Originally Byzantine cathedral (537 CE)</a:t>
            </a:r>
            <a:endParaRPr lang="en-US" sz="1248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Hagia Sophia - Historical Overview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Massive Central Dome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Pendentive Engineering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Byzantine Architectural Complexity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Intricate Mosaic Details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Hagia Sophia - Architectural Highlights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110" r="3311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Six elegant minarets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Cascading dome design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Ottoman architectural principles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Intricate blue tile work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Blue Mosque - Cultural Significance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Blue Mosque - Cultural Significance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529" r="325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mosque's design achieves a harmonious blend of different architectural styles, creating a unified and majestic structure.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Architectural Harmony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architectural elements symbolize various spiritual concepts, creating a space that inspires contemplation and reverence.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Spiritual Symbolism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Intricate geometric patterns adorn the mosque, reflecting the Islamic art tradition and enhancing its aesthetic appeal.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Geometric Patterns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Precision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Blue Mosque's design incorporates precise mathematical calculations to achieve perfect symmetry and balance.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Blue Mosque - Architectural Innovations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showcasing Cappadocia's unique landscape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Panoramic Visual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Geological Formation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Volcanic eruption origins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Millions of years of erosion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"Fairy chimney" rock formations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Natural architectural landscape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Cappadocia - Geological Architectural Wonder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230" r="312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to identify and describe key architectural features.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Compare features across different architectural styles and periods.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critical thinking skills through comparative analysis.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Skills in Comparative Analysis for Architectural Features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historical and cultural significance of architectural styles.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cultural references to enhance descriptions.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Compare and contrast architectural features from different cultures.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Integrating Cultural Context into Descriptive Language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sensory details to describe architectural features.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sight, sound, touch, and even smell into descriptions.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immersive experiences through detailed sensory language.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Sensory Description Techniques for Vivid Imagery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Vocabulary with Advanced Architectural Terminology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and use terms like 'buttress', 'cantilever', 'clerestory', and 'tracery'.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significance of these terms in architectural design.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using these terms in descriptive writing.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Descriptive Language Development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Interdisciplinary Learning Approach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4445825" y="236096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8027650" y="236096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2544798" y="472166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6161831" y="472166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 flipH="1" flipV="1">
            <a:off x="862067" y="236096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356958" y="4301091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Studying the artistic elements of Turkish architecture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162798" y="4183183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Art and Design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747551" y="4301091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Investigating the cultural significance embedded in architectural marvels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545765" y="4183183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Studies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230403" y="1940395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descriptive language skills to articulate architectural details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028617" y="1822487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Linguistics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647611" y="1940395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Tracing the evolution of Turkish architecture through historical periods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445825" y="1822487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History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64820" y="1940395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Turkey's diverse landscapes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63034" y="1822487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Geography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and compare architectural styles, influences, and innovations across different landmarks.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Architectural Analysis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multimedia presentations showcasing architectural wonders with creative visuals.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Presentation Creation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descriptive writing exercises to capture the essence of architectural marvels.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Descriptive Writing Challenges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Landmark Tours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iconic Turkish architectural sites through virtual tours.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Student Exploration Activities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Technology-Enhanced Learning: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reality experiences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annotations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mapping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digital platforms![Screenshots of digital learning tools](image-link)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Integration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Integration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649" r="336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Compare and contrast different architectural styles and periods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the ability to draw parallels between architectural marvels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Analysis Skills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how cultural influences shape architectural design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the significance of cultural narratives in architectural storytelling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Context Integration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the effectiveness of using descriptive language in architectural analysis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Descriptive Language in Architectural Analysis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Architectural Terminology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the architectural terminology learned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key terms related to architectural styles and features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and Reflection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16" r="309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an interdisciplinary learning approach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Appreciating the cultural significance of Turkish architecture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advanced descriptive language skills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architectural complexity of Turkey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4445825" y="236096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8027650" y="236096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2544798" y="472166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6161831" y="472166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 flipH="1" flipV="1">
            <a:off x="862067" y="236096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356958" y="4301091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Turkey's architectural wonders leave a lasting impression.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162798" y="4183183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Enduring Legacy and Global Impact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747551" y="4301091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Turkey's unique position at the crossroads of civilizations.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545765" y="4183183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Diverse Architectural Styles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230403" y="1940395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Connects past and present in a tangible way.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028617" y="1822487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Architecture as Storytelling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647611" y="1940395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Hagia Sophia, Blue Mosque, and Cappadocia reveal intricate beauty and significance.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445825" y="1822487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Iconic Landmarks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64820" y="1940395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a rich tapestry of history, culture, and innovation.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63034" y="1822487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Turkey's Architectural Marvels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Scan for quick access to digital resources.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learning through interactive platforms.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QR Codes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4"/>
              </a:spcBef>
              <a:buNone/>
            </a:pPr>
            <a:r>
              <a:rPr lang="en-US" sz="114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Recommended Websites for in-depth information.</a:t>
            </a:r>
            <a:endParaRPr lang="en-US" sz="1145" dirty="0"/>
          </a:p>
          <a:p>
            <a:pPr algn="l" marL="0" indent="0">
              <a:lnSpc>
                <a:spcPct val="90000"/>
              </a:lnSpc>
              <a:spcBef>
                <a:spcPts val="954"/>
              </a:spcBef>
              <a:buNone/>
            </a:pPr>
            <a:r>
              <a:rPr lang="en-US" sz="114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Tour Links for immersive experiences.</a:t>
            </a:r>
            <a:endParaRPr lang="en-US" sz="1145" dirty="0"/>
          </a:p>
          <a:p>
            <a:pPr algn="l" marL="0" indent="0">
              <a:lnSpc>
                <a:spcPct val="90000"/>
              </a:lnSpc>
              <a:spcBef>
                <a:spcPts val="954"/>
              </a:spcBef>
              <a:buNone/>
            </a:pPr>
            <a:r>
              <a:rPr lang="en-US" sz="114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Further Reading Suggestions for continued learning.</a:t>
            </a:r>
            <a:endParaRPr lang="en-US" sz="1145" dirty="0"/>
          </a:p>
          <a:p>
            <a:pPr algn="l" marL="0" indent="0">
              <a:lnSpc>
                <a:spcPct val="90000"/>
              </a:lnSpc>
              <a:spcBef>
                <a:spcPts val="954"/>
              </a:spcBef>
              <a:buNone/>
            </a:pPr>
            <a:r>
              <a:rPr lang="en-US" sz="114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 for inquiries and collaborations.</a:t>
            </a:r>
            <a:endParaRPr lang="en-US" sz="1145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Learning Resources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Session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 any questions or clarifications on Turkey's architectural marvels.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audience engagement and discussion.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Resources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subtle architectural motifs like arabesque designs or geometric patterns as backgrounds for a cohesive theme.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Background Patterns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clean, sans-serif fonts for readability, such as Arial or Helvetica, to maintain a professional look.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 Selection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all visuals are high-resolution and professionally shot to showcase intricate architectural details effectively.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Quality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Palette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warm earth tones like terracotta, azure blues, and sandy yellows inspired by Turkish architectural hues.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27" r="3082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Prepare commercial invoice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Arrange for customs clearance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Follow international standards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necessary information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Packaging and Labeling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applicable rates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Factor in additional costs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Tariff and Duty Rates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Obtain an Export License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Check with relevant authorities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compliance with regulations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Export Requirements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Crenellation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pattern along the top of a wall with alternating solid sections and gaps, often seen in medieval fortifications.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Pilaster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rectangular column that projects slightly from a wall and is used for decorative purposes.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Cornice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decorative molding that crowns a building or furniture.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Balustrade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row of small columns topped by a rail, used as a decorative railing on a staircase or balcony.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Fenestration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arrangement of windows in a building.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List of Key Architectural Terms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Reflects the country's diverse history and culture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Varied architectural styles and influences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Architectural Diversity as a Storytelling Medium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Rich tapestry of influences from various empires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Byzantine, Ottoman, and Roman heritage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and Historical Influences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Crossroads of Civilizations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Situated at the intersection of Europe and Asia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Bridging the East and the West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Geographical Significance of Turkey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Comparative Analysis of Architectural Styles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Architectural Style: Ottoman architecture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Features: Six elegant minarets, intricate blue tile work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Influence: Symbolizes Ottoman architectural principles and design aesthetics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Blue Mosque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Architectural Style: Byzantine and Ottoman fusion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Features: Massive central dome, intricate mosaic details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Influence: Reflects Byzantine and Islamic architectural traditions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Hagia Sophia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Turkey's Architectural Marvels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Turkish architecture attracts tourists from around the world.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Facilitates cultural exchange and appreciation of heritage.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Tourism and Cultural Exchange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Architectural designs serve as symbols of cultural identity.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Structures like the Hagia Sophia represent a fusion of diverse traditions.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Symbolism and Identity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Preservation of Heritage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Turkish architecture reflects a blend of various cultural influences.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Preservation efforts highlight the importance of historical continuity.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Impact of Turkish Architecture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2024-12-08T14:45:32Z</dcterms:created>
  <dcterms:modified xsi:type="dcterms:W3CDTF">2024-12-08T14:45:32Z</dcterms:modified>
</cp:coreProperties>
</file>