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62ca2b0ad9c2383f11225128deccb857fd50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a5cc3ea76cf96702c380fdaf9974ee5b54829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07a328b11da384d0213d307b240465197f5f2d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4c865502fb3bf9fe51f1c4c2da5cd1afbd547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d5002e6abf25fb2f6f15d3eb17746f5cd5266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2a5213c75f3ccdff29c4db7fd3a193a3f76ffe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4fa2833d1fc60bd5ba11572e6c9be01bcad8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f8b3c152cc491db6396029e0f590491d279b0c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7a4e6457fb8be789b8b7d11399199865cde5aef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2bb2d8b129e89e320beabc5bd4a34bde3f661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09a157c5d96cee03233db2420e95dbe3608048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e5cef6a33ed7d60ed5088eada65333332905a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d16fa1e32edf9c275a1d5c6bbdd89ea369663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9810" r="-5981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From Basics and Environment Setup to Practical Exercises and Advanced Concepts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Introduction to C++ Programming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C++ Basics and Setting Up the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C++?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Up the Development Environment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Experiment 1: Writing a Simple C++ Pr…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Experiment 2: Using Control Structures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Exercises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Extended Knowledge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FAQ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plan outlines the key topics and objectives for learning C++ basics.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structured approach to mastering the language and its applications.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the Lesson Plan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proper development environment is crucial for coding and debugging in C++.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installing necessary tools and configuring settings for optimal performance.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the Development Environment</a:t>
            </a:r>
            <a:endParaRPr lang="en-US" sz="1537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is a powerful and versatile programming language widely used in software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its basics is essential for building efficient and robust applications.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C++ Programming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C++ Basics and Setting Up the Development Environment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638" r="-1166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C++?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is a high-level, compiled programming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developed by Bjarne Stroustrup at Bell Labs.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C++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is widely used for systems programming and game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also employed in various other software applications.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C++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supports object-oriented programming principles.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encapsulation, inheritance, and polymorphism.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Object-Oriented Features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is a general-purpose language suitable for diverse programming tasks.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Its design allows for efficient and robust software development.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Versatility of C++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8364" r="-1083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the Development Environment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Choose a code editor or integrated development environment (IDE) suitable for C++ programming.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Install the selected software on your computer following the provided instructions.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Installing a Code Editor or IDE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up the necessary compilers and libraries required for C++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environment variables are correctly configured for seamless operation.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Configuring the Environment for C++ Programming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simple C++ program to test the setup.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Compile and run the program to verify that everything is functioning correctly.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Compiling and Executing C++ Programs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Familiarize yourself with debugging tools available in your chosen IDE.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identifying and resolving errors in sample C++ programs.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Debugging Tools and Techniques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72222" r="-1722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Basics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in C++ are blocks of code that perform specific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declared and defined to organize and reuse code effectively.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Working with Functions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like if-else statements, loops, and switch statements guide the flow of execution.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decision-making and repetitive tasks in programs.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Implementing Control Structures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Operators in C++ include arithmetic, comparison, logical, and assignment operators.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used to perform operations on variables and values.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Operators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supports various data types such as integers, floating-point numbers, characters, and strings.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data types define the kind of data a variable can hold.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Data Types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Variables are fundamental in C++ for storing data.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declared and initialized with specific data types.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Variables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Experiment 1: Writing a Simple C++ Program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Compiling and executing the program ensures that the code runs correctly.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using a compiler to translate the code into an executable format.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Compiling and Executing the Program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62"/>
            <a:ext cx="365760" cy="292583"/>
          </a:xfrm>
          <a:custGeom>
            <a:avLst/>
            <a:gdLst/>
            <a:ahLst/>
            <a:cxnLst/>
            <a:rect l="l" t="t" r="r" b="b"/>
            <a:pathLst>
              <a:path w="365760" h="292583">
                <a:moveTo>
                  <a:pt x="228084" y="617"/>
                </a:moveTo>
                <a:cubicBezTo>
                  <a:pt x="220828" y="-1612"/>
                  <a:pt x="213169" y="2390"/>
                  <a:pt x="210941" y="9646"/>
                </a:cubicBezTo>
                <a:lnTo>
                  <a:pt x="128645" y="274823"/>
                </a:lnTo>
                <a:cubicBezTo>
                  <a:pt x="126418" y="282082"/>
                  <a:pt x="130415" y="289739"/>
                  <a:pt x="137676" y="291969"/>
                </a:cubicBezTo>
                <a:cubicBezTo>
                  <a:pt x="144932" y="294198"/>
                  <a:pt x="152591" y="290196"/>
                  <a:pt x="154823" y="282940"/>
                </a:cubicBezTo>
                <a:lnTo>
                  <a:pt x="237119" y="17763"/>
                </a:lnTo>
                <a:cubicBezTo>
                  <a:pt x="239346" y="10504"/>
                  <a:pt x="235348" y="2847"/>
                  <a:pt x="228088" y="617"/>
                </a:cubicBezTo>
                <a:lnTo>
                  <a:pt x="228084" y="617"/>
                </a:lnTo>
                <a:moveTo>
                  <a:pt x="268892" y="68339"/>
                </a:moveTo>
                <a:cubicBezTo>
                  <a:pt x="263691" y="73883"/>
                  <a:pt x="263976" y="82570"/>
                  <a:pt x="269521" y="87714"/>
                </a:cubicBezTo>
                <a:lnTo>
                  <a:pt x="331986" y="146292"/>
                </a:lnTo>
                <a:lnTo>
                  <a:pt x="269521" y="204870"/>
                </a:lnTo>
                <a:cubicBezTo>
                  <a:pt x="263976" y="210069"/>
                  <a:pt x="263691" y="218756"/>
                  <a:pt x="268892" y="224245"/>
                </a:cubicBezTo>
                <a:cubicBezTo>
                  <a:pt x="274093" y="229731"/>
                  <a:pt x="282780" y="230073"/>
                  <a:pt x="288266" y="224874"/>
                </a:cubicBezTo>
                <a:lnTo>
                  <a:pt x="361418" y="156295"/>
                </a:lnTo>
                <a:cubicBezTo>
                  <a:pt x="364162" y="153723"/>
                  <a:pt x="365760" y="150066"/>
                  <a:pt x="365760" y="146295"/>
                </a:cubicBezTo>
                <a:cubicBezTo>
                  <a:pt x="365760" y="142523"/>
                  <a:pt x="364216" y="138866"/>
                  <a:pt x="361418" y="136294"/>
                </a:cubicBezTo>
                <a:lnTo>
                  <a:pt x="288266" y="67716"/>
                </a:lnTo>
                <a:cubicBezTo>
                  <a:pt x="282722" y="62516"/>
                  <a:pt x="274035" y="62800"/>
                  <a:pt x="268892" y="68345"/>
                </a:cubicBezTo>
                <a:lnTo>
                  <a:pt x="268892" y="68339"/>
                </a:lnTo>
                <a:moveTo>
                  <a:pt x="96868" y="68339"/>
                </a:moveTo>
                <a:cubicBezTo>
                  <a:pt x="91667" y="62794"/>
                  <a:pt x="82980" y="62510"/>
                  <a:pt x="77494" y="67710"/>
                </a:cubicBezTo>
                <a:lnTo>
                  <a:pt x="4342" y="136288"/>
                </a:lnTo>
                <a:cubicBezTo>
                  <a:pt x="1540" y="138860"/>
                  <a:pt x="0" y="142517"/>
                  <a:pt x="0" y="146289"/>
                </a:cubicBezTo>
                <a:cubicBezTo>
                  <a:pt x="0" y="150060"/>
                  <a:pt x="1544" y="153717"/>
                  <a:pt x="4345" y="156289"/>
                </a:cubicBezTo>
                <a:lnTo>
                  <a:pt x="77497" y="224868"/>
                </a:lnTo>
                <a:cubicBezTo>
                  <a:pt x="83042" y="230067"/>
                  <a:pt x="91729" y="229783"/>
                  <a:pt x="96872" y="224239"/>
                </a:cubicBezTo>
                <a:cubicBezTo>
                  <a:pt x="102014" y="218694"/>
                  <a:pt x="101787" y="210008"/>
                  <a:pt x="96242" y="204864"/>
                </a:cubicBezTo>
                <a:lnTo>
                  <a:pt x="33778" y="146286"/>
                </a:lnTo>
                <a:lnTo>
                  <a:pt x="96242" y="87708"/>
                </a:lnTo>
                <a:cubicBezTo>
                  <a:pt x="101787" y="82509"/>
                  <a:pt x="102073" y="73822"/>
                  <a:pt x="96872" y="68333"/>
                </a:cubicBezTo>
                <a:lnTo>
                  <a:pt x="96868" y="683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variables and data types in the program is essential for managing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helps in learning how to declare, initialize, and utilize variables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Variables and Data Types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9087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C++ program to print "Hello, World!" to the screen is a fundamental exercise.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introduces basic syntax and structure of C++ programming.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C++ Programming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97012"/>
            <a:ext cx="365760" cy="284485"/>
          </a:xfrm>
          <a:custGeom>
            <a:avLst/>
            <a:gdLst/>
            <a:ahLst/>
            <a:cxnLst/>
            <a:rect l="l" t="t" r="r" b="b"/>
            <a:pathLst>
              <a:path w="365760" h="284485">
                <a:moveTo>
                  <a:pt x="4023" y="25547"/>
                </a:moveTo>
                <a:cubicBezTo>
                  <a:pt x="-1690" y="19325"/>
                  <a:pt x="-1247" y="9735"/>
                  <a:pt x="4912" y="4023"/>
                </a:cubicBezTo>
                <a:cubicBezTo>
                  <a:pt x="11072" y="-1693"/>
                  <a:pt x="20724" y="-1249"/>
                  <a:pt x="26437" y="4910"/>
                </a:cubicBezTo>
                <a:lnTo>
                  <a:pt x="143272" y="131901"/>
                </a:lnTo>
                <a:cubicBezTo>
                  <a:pt x="148670" y="137742"/>
                  <a:pt x="148670" y="146695"/>
                  <a:pt x="143272" y="152538"/>
                </a:cubicBezTo>
                <a:lnTo>
                  <a:pt x="26437" y="279529"/>
                </a:lnTo>
                <a:cubicBezTo>
                  <a:pt x="20724" y="285751"/>
                  <a:pt x="11072" y="286132"/>
                  <a:pt x="4912" y="280417"/>
                </a:cubicBezTo>
                <a:cubicBezTo>
                  <a:pt x="-1247" y="274702"/>
                  <a:pt x="-1690" y="265052"/>
                  <a:pt x="4023" y="258893"/>
                </a:cubicBezTo>
                <a:lnTo>
                  <a:pt x="111396" y="142251"/>
                </a:lnTo>
                <a:lnTo>
                  <a:pt x="4023" y="25547"/>
                </a:lnTo>
              </a:path>
              <a:path w="365760" h="284485">
                <a:moveTo>
                  <a:pt x="157493" y="254008"/>
                </a:moveTo>
                <a:lnTo>
                  <a:pt x="350522" y="254008"/>
                </a:lnTo>
                <a:cubicBezTo>
                  <a:pt x="358968" y="254008"/>
                  <a:pt x="365760" y="260802"/>
                  <a:pt x="365760" y="269248"/>
                </a:cubicBezTo>
                <a:cubicBezTo>
                  <a:pt x="365760" y="277694"/>
                  <a:pt x="358964" y="284488"/>
                  <a:pt x="350522" y="284488"/>
                </a:cubicBezTo>
                <a:lnTo>
                  <a:pt x="157493" y="284488"/>
                </a:lnTo>
                <a:cubicBezTo>
                  <a:pt x="149047" y="284488"/>
                  <a:pt x="142255" y="277694"/>
                  <a:pt x="142255" y="269248"/>
                </a:cubicBezTo>
                <a:cubicBezTo>
                  <a:pt x="142255" y="260801"/>
                  <a:pt x="149051" y="254008"/>
                  <a:pt x="157493" y="254008"/>
                </a:cubicBezTo>
                <a:lnTo>
                  <a:pt x="157493" y="2540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Experiment 2: Using Control Structures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Compiling and executing the program.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the output to ensure correctness and functionality.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Execution and Testing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control structures to make decisions and repeat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practical examples of control structures in C++.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Control Structures</a:t>
            </a:r>
            <a:endParaRPr lang="en-US" sz="1237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C++ program that uses if-else statements and loops.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control structures in programming.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Control Structures</a:t>
            </a:r>
            <a:endParaRPr lang="en-US" sz="1203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quiz designed to test knowledge of C++ basics.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serves as a review and assessment of learned material.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 4: C++ Quiz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6756" y="3997946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Debug a C++ program containing errors to improve problem-solving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enhances the ability to identify and fix issues in code.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 3: Debugging C++ Programs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52" y="3997946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137147" y="0"/>
                </a:moveTo>
                <a:cubicBezTo>
                  <a:pt x="165541" y="0"/>
                  <a:pt x="188577" y="23037"/>
                  <a:pt x="188577" y="51429"/>
                </a:cubicBezTo>
                <a:lnTo>
                  <a:pt x="188577" y="53358"/>
                </a:lnTo>
                <a:cubicBezTo>
                  <a:pt x="188577" y="61769"/>
                  <a:pt x="181774" y="68572"/>
                  <a:pt x="173361" y="68572"/>
                </a:cubicBezTo>
                <a:lnTo>
                  <a:pt x="100984" y="68572"/>
                </a:lnTo>
                <a:cubicBezTo>
                  <a:pt x="92574" y="68572"/>
                  <a:pt x="85769" y="61769"/>
                  <a:pt x="85769" y="53358"/>
                </a:cubicBezTo>
                <a:lnTo>
                  <a:pt x="85769" y="51429"/>
                </a:lnTo>
                <a:cubicBezTo>
                  <a:pt x="85769" y="23035"/>
                  <a:pt x="108804" y="0"/>
                  <a:pt x="137199" y="0"/>
                </a:cubicBezTo>
                <a:lnTo>
                  <a:pt x="137147" y="0"/>
                </a:lnTo>
                <a:moveTo>
                  <a:pt x="20893" y="55179"/>
                </a:moveTo>
                <a:cubicBezTo>
                  <a:pt x="25929" y="50143"/>
                  <a:pt x="34073" y="50143"/>
                  <a:pt x="39054" y="55179"/>
                </a:cubicBezTo>
                <a:lnTo>
                  <a:pt x="77842" y="93966"/>
                </a:lnTo>
                <a:cubicBezTo>
                  <a:pt x="86413" y="88770"/>
                  <a:pt x="96431" y="85714"/>
                  <a:pt x="107147" y="85714"/>
                </a:cubicBezTo>
                <a:lnTo>
                  <a:pt x="167149" y="85714"/>
                </a:lnTo>
                <a:cubicBezTo>
                  <a:pt x="177863" y="85714"/>
                  <a:pt x="187883" y="88767"/>
                  <a:pt x="196399" y="94018"/>
                </a:cubicBezTo>
                <a:lnTo>
                  <a:pt x="235187" y="55177"/>
                </a:lnTo>
                <a:cubicBezTo>
                  <a:pt x="240223" y="50140"/>
                  <a:pt x="248367" y="50140"/>
                  <a:pt x="253348" y="55177"/>
                </a:cubicBezTo>
                <a:cubicBezTo>
                  <a:pt x="258329" y="60213"/>
                  <a:pt x="258384" y="68355"/>
                  <a:pt x="253348" y="73337"/>
                </a:cubicBezTo>
                <a:lnTo>
                  <a:pt x="214560" y="112123"/>
                </a:lnTo>
                <a:cubicBezTo>
                  <a:pt x="219810" y="120695"/>
                  <a:pt x="222863" y="130714"/>
                  <a:pt x="222863" y="141428"/>
                </a:cubicBezTo>
                <a:lnTo>
                  <a:pt x="261437" y="141428"/>
                </a:lnTo>
                <a:cubicBezTo>
                  <a:pt x="268563" y="141428"/>
                  <a:pt x="274296" y="147162"/>
                  <a:pt x="274296" y="154286"/>
                </a:cubicBezTo>
                <a:cubicBezTo>
                  <a:pt x="274296" y="161410"/>
                  <a:pt x="268563" y="167143"/>
                  <a:pt x="261440" y="167143"/>
                </a:cubicBezTo>
                <a:lnTo>
                  <a:pt x="222869" y="167143"/>
                </a:lnTo>
                <a:lnTo>
                  <a:pt x="222869" y="171428"/>
                </a:lnTo>
                <a:cubicBezTo>
                  <a:pt x="222869" y="186000"/>
                  <a:pt x="219226" y="199713"/>
                  <a:pt x="212797" y="211770"/>
                </a:cubicBezTo>
                <a:lnTo>
                  <a:pt x="253406" y="252325"/>
                </a:lnTo>
                <a:cubicBezTo>
                  <a:pt x="258442" y="257362"/>
                  <a:pt x="258442" y="265503"/>
                  <a:pt x="253406" y="270485"/>
                </a:cubicBezTo>
                <a:cubicBezTo>
                  <a:pt x="248370" y="275467"/>
                  <a:pt x="240226" y="275522"/>
                  <a:pt x="235245" y="270485"/>
                </a:cubicBezTo>
                <a:lnTo>
                  <a:pt x="197261" y="232503"/>
                </a:lnTo>
                <a:cubicBezTo>
                  <a:pt x="181777" y="247771"/>
                  <a:pt x="160563" y="257145"/>
                  <a:pt x="137152" y="257145"/>
                </a:cubicBezTo>
                <a:cubicBezTo>
                  <a:pt x="113741" y="257145"/>
                  <a:pt x="92525" y="247769"/>
                  <a:pt x="77043" y="232555"/>
                </a:cubicBezTo>
                <a:lnTo>
                  <a:pt x="39114" y="270537"/>
                </a:lnTo>
                <a:cubicBezTo>
                  <a:pt x="34078" y="275574"/>
                  <a:pt x="25934" y="275574"/>
                  <a:pt x="20953" y="270537"/>
                </a:cubicBezTo>
                <a:cubicBezTo>
                  <a:pt x="15972" y="265501"/>
                  <a:pt x="15917" y="257359"/>
                  <a:pt x="20953" y="252377"/>
                </a:cubicBezTo>
                <a:lnTo>
                  <a:pt x="61562" y="211770"/>
                </a:lnTo>
                <a:cubicBezTo>
                  <a:pt x="55081" y="199716"/>
                  <a:pt x="51438" y="186000"/>
                  <a:pt x="51438" y="171428"/>
                </a:cubicBezTo>
                <a:lnTo>
                  <a:pt x="51438" y="167143"/>
                </a:lnTo>
                <a:lnTo>
                  <a:pt x="12867" y="167143"/>
                </a:lnTo>
                <a:cubicBezTo>
                  <a:pt x="5741" y="167143"/>
                  <a:pt x="11" y="161410"/>
                  <a:pt x="11" y="154286"/>
                </a:cubicBezTo>
                <a:cubicBezTo>
                  <a:pt x="11" y="147162"/>
                  <a:pt x="5744" y="141428"/>
                  <a:pt x="12870" y="141428"/>
                </a:cubicBezTo>
                <a:lnTo>
                  <a:pt x="51444" y="141428"/>
                </a:lnTo>
                <a:cubicBezTo>
                  <a:pt x="51444" y="130713"/>
                  <a:pt x="54496" y="120695"/>
                  <a:pt x="59746" y="112178"/>
                </a:cubicBezTo>
                <a:lnTo>
                  <a:pt x="20907" y="73392"/>
                </a:lnTo>
                <a:cubicBezTo>
                  <a:pt x="15870" y="68355"/>
                  <a:pt x="15870" y="60213"/>
                  <a:pt x="20907" y="55232"/>
                </a:cubicBezTo>
                <a:lnTo>
                  <a:pt x="20893" y="55179"/>
                </a:lnTo>
                <a:moveTo>
                  <a:pt x="77145" y="141431"/>
                </a:moveTo>
                <a:lnTo>
                  <a:pt x="77145" y="171431"/>
                </a:lnTo>
                <a:cubicBezTo>
                  <a:pt x="77145" y="200147"/>
                  <a:pt x="97341" y="224147"/>
                  <a:pt x="124290" y="230039"/>
                </a:cubicBezTo>
                <a:lnTo>
                  <a:pt x="124290" y="150001"/>
                </a:lnTo>
                <a:cubicBezTo>
                  <a:pt x="124290" y="142877"/>
                  <a:pt x="130023" y="137144"/>
                  <a:pt x="137149" y="137144"/>
                </a:cubicBezTo>
                <a:cubicBezTo>
                  <a:pt x="144275" y="137144"/>
                  <a:pt x="150008" y="142877"/>
                  <a:pt x="150008" y="150001"/>
                </a:cubicBezTo>
                <a:lnTo>
                  <a:pt x="150008" y="230039"/>
                </a:lnTo>
                <a:cubicBezTo>
                  <a:pt x="176955" y="224147"/>
                  <a:pt x="197154" y="200147"/>
                  <a:pt x="197154" y="171431"/>
                </a:cubicBezTo>
                <a:lnTo>
                  <a:pt x="197154" y="141431"/>
                </a:lnTo>
                <a:cubicBezTo>
                  <a:pt x="197154" y="124876"/>
                  <a:pt x="183708" y="111432"/>
                  <a:pt x="167154" y="111432"/>
                </a:cubicBezTo>
                <a:lnTo>
                  <a:pt x="107153" y="111432"/>
                </a:lnTo>
                <a:cubicBezTo>
                  <a:pt x="90599" y="111432"/>
                  <a:pt x="77153" y="124879"/>
                  <a:pt x="77153" y="141431"/>
                </a:cubicBezTo>
                <a:lnTo>
                  <a:pt x="77145" y="14143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simple C++ program to demonstrate understanding of C++ basics.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practical application of learned concepts.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 2: Writing C++ Programs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5275"/>
            <a:ext cx="274320" cy="219438"/>
          </a:xfrm>
          <a:custGeom>
            <a:avLst/>
            <a:gdLst/>
            <a:ahLst/>
            <a:cxnLst/>
            <a:rect l="l" t="t" r="r" b="b"/>
            <a:pathLst>
              <a:path w="274320" h="219438">
                <a:moveTo>
                  <a:pt x="171063" y="463"/>
                </a:moveTo>
                <a:cubicBezTo>
                  <a:pt x="165621" y="-1209"/>
                  <a:pt x="159876" y="1793"/>
                  <a:pt x="158206" y="7235"/>
                </a:cubicBezTo>
                <a:lnTo>
                  <a:pt x="96484" y="206118"/>
                </a:lnTo>
                <a:cubicBezTo>
                  <a:pt x="94813" y="211562"/>
                  <a:pt x="97811" y="217304"/>
                  <a:pt x="103257" y="218977"/>
                </a:cubicBezTo>
                <a:cubicBezTo>
                  <a:pt x="108699" y="220649"/>
                  <a:pt x="114443" y="217647"/>
                  <a:pt x="116117" y="212205"/>
                </a:cubicBezTo>
                <a:lnTo>
                  <a:pt x="177839" y="13322"/>
                </a:lnTo>
                <a:cubicBezTo>
                  <a:pt x="179509" y="7878"/>
                  <a:pt x="176511" y="2135"/>
                  <a:pt x="171066" y="463"/>
                </a:cubicBezTo>
                <a:lnTo>
                  <a:pt x="171063" y="463"/>
                </a:lnTo>
                <a:moveTo>
                  <a:pt x="201669" y="51254"/>
                </a:moveTo>
                <a:cubicBezTo>
                  <a:pt x="197768" y="55412"/>
                  <a:pt x="197982" y="61927"/>
                  <a:pt x="202141" y="65785"/>
                </a:cubicBezTo>
                <a:lnTo>
                  <a:pt x="248989" y="109719"/>
                </a:lnTo>
                <a:lnTo>
                  <a:pt x="202141" y="153652"/>
                </a:lnTo>
                <a:cubicBezTo>
                  <a:pt x="197982" y="157552"/>
                  <a:pt x="197768" y="164067"/>
                  <a:pt x="201669" y="168183"/>
                </a:cubicBezTo>
                <a:cubicBezTo>
                  <a:pt x="205570" y="172298"/>
                  <a:pt x="212085" y="172555"/>
                  <a:pt x="216200" y="168655"/>
                </a:cubicBezTo>
                <a:lnTo>
                  <a:pt x="271064" y="117221"/>
                </a:lnTo>
                <a:cubicBezTo>
                  <a:pt x="273121" y="115293"/>
                  <a:pt x="274320" y="112549"/>
                  <a:pt x="274320" y="109721"/>
                </a:cubicBezTo>
                <a:cubicBezTo>
                  <a:pt x="274320" y="106892"/>
                  <a:pt x="273162" y="104149"/>
                  <a:pt x="271064" y="102221"/>
                </a:cubicBezTo>
                <a:lnTo>
                  <a:pt x="216200" y="50787"/>
                </a:lnTo>
                <a:cubicBezTo>
                  <a:pt x="212041" y="46887"/>
                  <a:pt x="205526" y="47100"/>
                  <a:pt x="201669" y="51258"/>
                </a:cubicBezTo>
                <a:lnTo>
                  <a:pt x="201669" y="51254"/>
                </a:lnTo>
                <a:moveTo>
                  <a:pt x="72651" y="51254"/>
                </a:moveTo>
                <a:cubicBezTo>
                  <a:pt x="68750" y="47096"/>
                  <a:pt x="62235" y="46883"/>
                  <a:pt x="58120" y="50782"/>
                </a:cubicBezTo>
                <a:lnTo>
                  <a:pt x="3256" y="102216"/>
                </a:lnTo>
                <a:cubicBezTo>
                  <a:pt x="1155" y="104145"/>
                  <a:pt x="0" y="106888"/>
                  <a:pt x="0" y="109717"/>
                </a:cubicBezTo>
                <a:cubicBezTo>
                  <a:pt x="0" y="112545"/>
                  <a:pt x="1158" y="115288"/>
                  <a:pt x="3259" y="117217"/>
                </a:cubicBezTo>
                <a:lnTo>
                  <a:pt x="58123" y="168651"/>
                </a:lnTo>
                <a:cubicBezTo>
                  <a:pt x="62281" y="172550"/>
                  <a:pt x="68797" y="172337"/>
                  <a:pt x="72654" y="168179"/>
                </a:cubicBezTo>
                <a:cubicBezTo>
                  <a:pt x="76511" y="164021"/>
                  <a:pt x="76340" y="157506"/>
                  <a:pt x="72182" y="153648"/>
                </a:cubicBezTo>
                <a:lnTo>
                  <a:pt x="25333" y="109714"/>
                </a:lnTo>
                <a:lnTo>
                  <a:pt x="72182" y="65781"/>
                </a:lnTo>
                <a:cubicBezTo>
                  <a:pt x="76340" y="61881"/>
                  <a:pt x="76554" y="55366"/>
                  <a:pt x="72654" y="51250"/>
                </a:cubicBezTo>
                <a:lnTo>
                  <a:pt x="72651" y="5125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worksheet focusing on variables, data types, and operators.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aims to solidify foundational knowledge in C++ programming.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 1: C++ Basics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85812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Researching and writing a report on the applications of C++ programming.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assignment explores the real-world uses of C++ in various domains.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4: Research on C++ Applications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3: C++ Project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Working on a C++ project that applies C++ basics.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integrates various aspects of C++ programming.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2: Writing C++ Programs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simple C++ program to demonstrate understanding of C++ basics.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emphasizes practical application of learned concepts.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1: C++ Basics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Completing a worksheet on variables, data types, and operators.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focuses on understanding the foundational elements of C++.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debug a C++ program with errors.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debugging skills in C++.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4: C++ Debugging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88" y="3997946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137147" y="0"/>
                </a:moveTo>
                <a:cubicBezTo>
                  <a:pt x="165541" y="0"/>
                  <a:pt x="188577" y="23037"/>
                  <a:pt x="188577" y="51429"/>
                </a:cubicBezTo>
                <a:lnTo>
                  <a:pt x="188577" y="53358"/>
                </a:lnTo>
                <a:cubicBezTo>
                  <a:pt x="188577" y="61769"/>
                  <a:pt x="181774" y="68572"/>
                  <a:pt x="173361" y="68572"/>
                </a:cubicBezTo>
                <a:lnTo>
                  <a:pt x="100984" y="68572"/>
                </a:lnTo>
                <a:cubicBezTo>
                  <a:pt x="92574" y="68572"/>
                  <a:pt x="85769" y="61769"/>
                  <a:pt x="85769" y="53358"/>
                </a:cubicBezTo>
                <a:lnTo>
                  <a:pt x="85769" y="51429"/>
                </a:lnTo>
                <a:cubicBezTo>
                  <a:pt x="85769" y="23035"/>
                  <a:pt x="108804" y="0"/>
                  <a:pt x="137199" y="0"/>
                </a:cubicBezTo>
                <a:lnTo>
                  <a:pt x="137147" y="0"/>
                </a:lnTo>
                <a:moveTo>
                  <a:pt x="20893" y="55179"/>
                </a:moveTo>
                <a:cubicBezTo>
                  <a:pt x="25929" y="50143"/>
                  <a:pt x="34073" y="50143"/>
                  <a:pt x="39054" y="55179"/>
                </a:cubicBezTo>
                <a:lnTo>
                  <a:pt x="77842" y="93966"/>
                </a:lnTo>
                <a:cubicBezTo>
                  <a:pt x="86413" y="88770"/>
                  <a:pt x="96431" y="85714"/>
                  <a:pt x="107147" y="85714"/>
                </a:cubicBezTo>
                <a:lnTo>
                  <a:pt x="167149" y="85714"/>
                </a:lnTo>
                <a:cubicBezTo>
                  <a:pt x="177863" y="85714"/>
                  <a:pt x="187883" y="88767"/>
                  <a:pt x="196399" y="94018"/>
                </a:cubicBezTo>
                <a:lnTo>
                  <a:pt x="235187" y="55177"/>
                </a:lnTo>
                <a:cubicBezTo>
                  <a:pt x="240223" y="50140"/>
                  <a:pt x="248367" y="50140"/>
                  <a:pt x="253348" y="55177"/>
                </a:cubicBezTo>
                <a:cubicBezTo>
                  <a:pt x="258329" y="60213"/>
                  <a:pt x="258384" y="68355"/>
                  <a:pt x="253348" y="73337"/>
                </a:cubicBezTo>
                <a:lnTo>
                  <a:pt x="214560" y="112123"/>
                </a:lnTo>
                <a:cubicBezTo>
                  <a:pt x="219810" y="120695"/>
                  <a:pt x="222863" y="130714"/>
                  <a:pt x="222863" y="141428"/>
                </a:cubicBezTo>
                <a:lnTo>
                  <a:pt x="261437" y="141428"/>
                </a:lnTo>
                <a:cubicBezTo>
                  <a:pt x="268563" y="141428"/>
                  <a:pt x="274296" y="147162"/>
                  <a:pt x="274296" y="154286"/>
                </a:cubicBezTo>
                <a:cubicBezTo>
                  <a:pt x="274296" y="161410"/>
                  <a:pt x="268563" y="167143"/>
                  <a:pt x="261440" y="167143"/>
                </a:cubicBezTo>
                <a:lnTo>
                  <a:pt x="222869" y="167143"/>
                </a:lnTo>
                <a:lnTo>
                  <a:pt x="222869" y="171428"/>
                </a:lnTo>
                <a:cubicBezTo>
                  <a:pt x="222869" y="186000"/>
                  <a:pt x="219226" y="199713"/>
                  <a:pt x="212797" y="211770"/>
                </a:cubicBezTo>
                <a:lnTo>
                  <a:pt x="253406" y="252325"/>
                </a:lnTo>
                <a:cubicBezTo>
                  <a:pt x="258442" y="257362"/>
                  <a:pt x="258442" y="265503"/>
                  <a:pt x="253406" y="270485"/>
                </a:cubicBezTo>
                <a:cubicBezTo>
                  <a:pt x="248370" y="275467"/>
                  <a:pt x="240226" y="275522"/>
                  <a:pt x="235245" y="270485"/>
                </a:cubicBezTo>
                <a:lnTo>
                  <a:pt x="197261" y="232503"/>
                </a:lnTo>
                <a:cubicBezTo>
                  <a:pt x="181777" y="247771"/>
                  <a:pt x="160563" y="257145"/>
                  <a:pt x="137152" y="257145"/>
                </a:cubicBezTo>
                <a:cubicBezTo>
                  <a:pt x="113741" y="257145"/>
                  <a:pt x="92525" y="247769"/>
                  <a:pt x="77043" y="232555"/>
                </a:cubicBezTo>
                <a:lnTo>
                  <a:pt x="39114" y="270537"/>
                </a:lnTo>
                <a:cubicBezTo>
                  <a:pt x="34078" y="275574"/>
                  <a:pt x="25934" y="275574"/>
                  <a:pt x="20953" y="270537"/>
                </a:cubicBezTo>
                <a:cubicBezTo>
                  <a:pt x="15972" y="265501"/>
                  <a:pt x="15917" y="257359"/>
                  <a:pt x="20953" y="252377"/>
                </a:cubicBezTo>
                <a:lnTo>
                  <a:pt x="61562" y="211770"/>
                </a:lnTo>
                <a:cubicBezTo>
                  <a:pt x="55081" y="199716"/>
                  <a:pt x="51438" y="186000"/>
                  <a:pt x="51438" y="171428"/>
                </a:cubicBezTo>
                <a:lnTo>
                  <a:pt x="51438" y="167143"/>
                </a:lnTo>
                <a:lnTo>
                  <a:pt x="12867" y="167143"/>
                </a:lnTo>
                <a:cubicBezTo>
                  <a:pt x="5741" y="167143"/>
                  <a:pt x="11" y="161410"/>
                  <a:pt x="11" y="154286"/>
                </a:cubicBezTo>
                <a:cubicBezTo>
                  <a:pt x="11" y="147162"/>
                  <a:pt x="5744" y="141428"/>
                  <a:pt x="12870" y="141428"/>
                </a:cubicBezTo>
                <a:lnTo>
                  <a:pt x="51444" y="141428"/>
                </a:lnTo>
                <a:cubicBezTo>
                  <a:pt x="51444" y="130713"/>
                  <a:pt x="54496" y="120695"/>
                  <a:pt x="59746" y="112178"/>
                </a:cubicBezTo>
                <a:lnTo>
                  <a:pt x="20907" y="73392"/>
                </a:lnTo>
                <a:cubicBezTo>
                  <a:pt x="15870" y="68355"/>
                  <a:pt x="15870" y="60213"/>
                  <a:pt x="20907" y="55232"/>
                </a:cubicBezTo>
                <a:lnTo>
                  <a:pt x="20893" y="55179"/>
                </a:lnTo>
                <a:moveTo>
                  <a:pt x="77145" y="141431"/>
                </a:moveTo>
                <a:lnTo>
                  <a:pt x="77145" y="171431"/>
                </a:lnTo>
                <a:cubicBezTo>
                  <a:pt x="77145" y="200147"/>
                  <a:pt x="97341" y="224147"/>
                  <a:pt x="124290" y="230039"/>
                </a:cubicBezTo>
                <a:lnTo>
                  <a:pt x="124290" y="150001"/>
                </a:lnTo>
                <a:cubicBezTo>
                  <a:pt x="124290" y="142877"/>
                  <a:pt x="130023" y="137144"/>
                  <a:pt x="137149" y="137144"/>
                </a:cubicBezTo>
                <a:cubicBezTo>
                  <a:pt x="144275" y="137144"/>
                  <a:pt x="150008" y="142877"/>
                  <a:pt x="150008" y="150001"/>
                </a:cubicBezTo>
                <a:lnTo>
                  <a:pt x="150008" y="230039"/>
                </a:lnTo>
                <a:cubicBezTo>
                  <a:pt x="176955" y="224147"/>
                  <a:pt x="197154" y="200147"/>
                  <a:pt x="197154" y="171431"/>
                </a:cubicBezTo>
                <a:lnTo>
                  <a:pt x="197154" y="141431"/>
                </a:lnTo>
                <a:cubicBezTo>
                  <a:pt x="197154" y="124876"/>
                  <a:pt x="183708" y="111432"/>
                  <a:pt x="167154" y="111432"/>
                </a:cubicBezTo>
                <a:lnTo>
                  <a:pt x="107153" y="111432"/>
                </a:lnTo>
                <a:cubicBezTo>
                  <a:pt x="90599" y="111432"/>
                  <a:pt x="77153" y="124879"/>
                  <a:pt x="77153" y="141431"/>
                </a:cubicBezTo>
                <a:lnTo>
                  <a:pt x="77145" y="14143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quiz involves working on a C++ project.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project applies the principles of C++ basics.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3: C++ Project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39094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219456" y="20573"/>
                </a:moveTo>
                <a:lnTo>
                  <a:pt x="54864" y="20573"/>
                </a:lnTo>
                <a:cubicBezTo>
                  <a:pt x="51092" y="20573"/>
                  <a:pt x="48006" y="23659"/>
                  <a:pt x="48006" y="27431"/>
                </a:cubicBezTo>
                <a:lnTo>
                  <a:pt x="48006" y="123443"/>
                </a:lnTo>
                <a:lnTo>
                  <a:pt x="27432" y="123443"/>
                </a:lnTo>
                <a:lnTo>
                  <a:pt x="27432" y="27431"/>
                </a:lnTo>
                <a:cubicBezTo>
                  <a:pt x="27432" y="12301"/>
                  <a:pt x="39732" y="-2"/>
                  <a:pt x="54864" y="-2"/>
                </a:cubicBezTo>
                <a:lnTo>
                  <a:pt x="219456" y="-2"/>
                </a:lnTo>
                <a:cubicBezTo>
                  <a:pt x="234588" y="-2"/>
                  <a:pt x="246888" y="12299"/>
                  <a:pt x="246888" y="27431"/>
                </a:cubicBezTo>
                <a:lnTo>
                  <a:pt x="246888" y="123443"/>
                </a:lnTo>
                <a:lnTo>
                  <a:pt x="226314" y="123443"/>
                </a:lnTo>
                <a:lnTo>
                  <a:pt x="226314" y="27431"/>
                </a:lnTo>
                <a:cubicBezTo>
                  <a:pt x="226314" y="23659"/>
                  <a:pt x="223228" y="20573"/>
                  <a:pt x="219456" y="20573"/>
                </a:cubicBezTo>
                <a:lnTo>
                  <a:pt x="219456" y="20573"/>
                </a:lnTo>
                <a:moveTo>
                  <a:pt x="41148" y="171451"/>
                </a:moveTo>
                <a:lnTo>
                  <a:pt x="233172" y="171451"/>
                </a:lnTo>
                <a:cubicBezTo>
                  <a:pt x="242131" y="171451"/>
                  <a:pt x="249760" y="165707"/>
                  <a:pt x="252588" y="157734"/>
                </a:cubicBezTo>
                <a:lnTo>
                  <a:pt x="21732" y="157734"/>
                </a:lnTo>
                <a:cubicBezTo>
                  <a:pt x="24560" y="165707"/>
                  <a:pt x="32189" y="171451"/>
                  <a:pt x="41148" y="171451"/>
                </a:cubicBezTo>
                <a:lnTo>
                  <a:pt x="41148" y="171451"/>
                </a:lnTo>
                <a:moveTo>
                  <a:pt x="0" y="150875"/>
                </a:moveTo>
                <a:cubicBezTo>
                  <a:pt x="0" y="143288"/>
                  <a:pt x="6128" y="137159"/>
                  <a:pt x="13716" y="137159"/>
                </a:cubicBezTo>
                <a:lnTo>
                  <a:pt x="260604" y="137159"/>
                </a:lnTo>
                <a:cubicBezTo>
                  <a:pt x="268192" y="137159"/>
                  <a:pt x="274320" y="143288"/>
                  <a:pt x="274320" y="150875"/>
                </a:cubicBezTo>
                <a:cubicBezTo>
                  <a:pt x="274320" y="173592"/>
                  <a:pt x="255888" y="192024"/>
                  <a:pt x="233172" y="192024"/>
                </a:cubicBezTo>
                <a:lnTo>
                  <a:pt x="41148" y="192024"/>
                </a:lnTo>
                <a:cubicBezTo>
                  <a:pt x="18432" y="192024"/>
                  <a:pt x="0" y="173594"/>
                  <a:pt x="0" y="150875"/>
                </a:cubicBezTo>
                <a:lnTo>
                  <a:pt x="0" y="1508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write a simple C++ program.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demonstrates understanding of C++ basics.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2: C++ Programs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95275"/>
            <a:ext cx="274320" cy="219438"/>
          </a:xfrm>
          <a:custGeom>
            <a:avLst/>
            <a:gdLst/>
            <a:ahLst/>
            <a:cxnLst/>
            <a:rect l="l" t="t" r="r" b="b"/>
            <a:pathLst>
              <a:path w="274320" h="219438">
                <a:moveTo>
                  <a:pt x="171063" y="463"/>
                </a:moveTo>
                <a:cubicBezTo>
                  <a:pt x="165621" y="-1209"/>
                  <a:pt x="159876" y="1793"/>
                  <a:pt x="158206" y="7235"/>
                </a:cubicBezTo>
                <a:lnTo>
                  <a:pt x="96484" y="206118"/>
                </a:lnTo>
                <a:cubicBezTo>
                  <a:pt x="94813" y="211562"/>
                  <a:pt x="97811" y="217304"/>
                  <a:pt x="103257" y="218977"/>
                </a:cubicBezTo>
                <a:cubicBezTo>
                  <a:pt x="108699" y="220649"/>
                  <a:pt x="114443" y="217647"/>
                  <a:pt x="116117" y="212205"/>
                </a:cubicBezTo>
                <a:lnTo>
                  <a:pt x="177839" y="13322"/>
                </a:lnTo>
                <a:cubicBezTo>
                  <a:pt x="179509" y="7878"/>
                  <a:pt x="176511" y="2135"/>
                  <a:pt x="171066" y="463"/>
                </a:cubicBezTo>
                <a:lnTo>
                  <a:pt x="171063" y="463"/>
                </a:lnTo>
                <a:moveTo>
                  <a:pt x="201669" y="51254"/>
                </a:moveTo>
                <a:cubicBezTo>
                  <a:pt x="197768" y="55412"/>
                  <a:pt x="197982" y="61927"/>
                  <a:pt x="202141" y="65785"/>
                </a:cubicBezTo>
                <a:lnTo>
                  <a:pt x="248989" y="109719"/>
                </a:lnTo>
                <a:lnTo>
                  <a:pt x="202141" y="153652"/>
                </a:lnTo>
                <a:cubicBezTo>
                  <a:pt x="197982" y="157552"/>
                  <a:pt x="197768" y="164067"/>
                  <a:pt x="201669" y="168183"/>
                </a:cubicBezTo>
                <a:cubicBezTo>
                  <a:pt x="205570" y="172298"/>
                  <a:pt x="212085" y="172555"/>
                  <a:pt x="216200" y="168655"/>
                </a:cubicBezTo>
                <a:lnTo>
                  <a:pt x="271064" y="117221"/>
                </a:lnTo>
                <a:cubicBezTo>
                  <a:pt x="273121" y="115293"/>
                  <a:pt x="274320" y="112549"/>
                  <a:pt x="274320" y="109721"/>
                </a:cubicBezTo>
                <a:cubicBezTo>
                  <a:pt x="274320" y="106892"/>
                  <a:pt x="273162" y="104149"/>
                  <a:pt x="271064" y="102221"/>
                </a:cubicBezTo>
                <a:lnTo>
                  <a:pt x="216200" y="50787"/>
                </a:lnTo>
                <a:cubicBezTo>
                  <a:pt x="212041" y="46887"/>
                  <a:pt x="205526" y="47100"/>
                  <a:pt x="201669" y="51258"/>
                </a:cubicBezTo>
                <a:lnTo>
                  <a:pt x="201669" y="51254"/>
                </a:lnTo>
                <a:moveTo>
                  <a:pt x="72651" y="51254"/>
                </a:moveTo>
                <a:cubicBezTo>
                  <a:pt x="68750" y="47096"/>
                  <a:pt x="62235" y="46883"/>
                  <a:pt x="58120" y="50782"/>
                </a:cubicBezTo>
                <a:lnTo>
                  <a:pt x="3256" y="102216"/>
                </a:lnTo>
                <a:cubicBezTo>
                  <a:pt x="1155" y="104145"/>
                  <a:pt x="0" y="106888"/>
                  <a:pt x="0" y="109717"/>
                </a:cubicBezTo>
                <a:cubicBezTo>
                  <a:pt x="0" y="112545"/>
                  <a:pt x="1158" y="115288"/>
                  <a:pt x="3259" y="117217"/>
                </a:cubicBezTo>
                <a:lnTo>
                  <a:pt x="58123" y="168651"/>
                </a:lnTo>
                <a:cubicBezTo>
                  <a:pt x="62281" y="172550"/>
                  <a:pt x="68797" y="172337"/>
                  <a:pt x="72654" y="168179"/>
                </a:cubicBezTo>
                <a:cubicBezTo>
                  <a:pt x="76511" y="164021"/>
                  <a:pt x="76340" y="157506"/>
                  <a:pt x="72182" y="153648"/>
                </a:cubicBezTo>
                <a:lnTo>
                  <a:pt x="25333" y="109714"/>
                </a:lnTo>
                <a:lnTo>
                  <a:pt x="72182" y="65781"/>
                </a:lnTo>
                <a:cubicBezTo>
                  <a:pt x="76340" y="61881"/>
                  <a:pt x="76554" y="55366"/>
                  <a:pt x="72654" y="51250"/>
                </a:cubicBezTo>
                <a:lnTo>
                  <a:pt x="72651" y="5125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quiz includes multiple-choice questions and short-answer questions.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designed to test knowledge of C++ basics.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1: C++ Basics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81952" y="1567834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 on using control structures.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Learners will explore conditional statements and loops in C++ programming.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4: Using Control Structures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3: Debugging C++ Programs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 on debugging C++ programs.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emphasizes identifying and resolving errors in C++ code.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2: Writing Simple C++ Programs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 on writing simple C++ programs.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learn the basics of syntax and structure in C++ programming.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1: Setting Up the Development Environment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 on setting up the development environment.</a:t>
            </a:r>
            <a:endParaRPr lang="en-US" sz="1261" dirty="0"/>
          </a:p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focuses on preparing the necessary tools and configurations for C++ programming.</a:t>
            </a:r>
            <a:endParaRPr lang="en-US" sz="12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Completing a tutorial on C++ basics.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designed to support students with learning difficulties in grasping essential programming concepts.</a:t>
            </a:r>
            <a:endParaRPr lang="en-US" sz="1091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7"/>
              </a:spcBef>
              <a:buNone/>
            </a:pPr>
            <a:r>
              <a:rPr lang="en-US" sz="1312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for Students with Learning Difficulties: C++ Tutorial</a:t>
            </a:r>
            <a:endParaRPr lang="en-US" sz="1312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Activity: C++ Game Development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Working on a C++ game development project.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project challenges advanced learners to utilize their skills in a creative and complex application.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Intermediate Activity: C++ Program Development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simple C++ program to demonstrate understanding of C++ basics.</a:t>
            </a:r>
            <a:endParaRPr lang="en-US" sz="1036" dirty="0"/>
          </a:p>
          <a:p>
            <a:pPr algn="l" marL="0" indent="0">
              <a:lnSpc>
                <a:spcPct val="90000"/>
              </a:lnSpc>
              <a:spcBef>
                <a:spcPts val="740"/>
              </a:spcBef>
              <a:buNone/>
            </a:pPr>
            <a:r>
              <a:rPr lang="en-US" sz="103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allows learners to apply their knowledge in a practical programming scenario.</a:t>
            </a:r>
            <a:endParaRPr lang="en-US" sz="1036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Beginner Activity: C++ Basics Worksheet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Completing a worksheet on variables, data types, and operators.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beginners understand fundamental concepts of C++ programming.</a:t>
            </a:r>
            <a:endParaRPr lang="en-US" sz="1091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379" b="-15237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047" r="-1000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C++ programming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its fundamental concepts and applications.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C++ Programming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syntax and semantics of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Exploration of how C++ code is structured and interpreted.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Syntax and Semantics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control structures in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Discussion on loops, conditionals, and other control mechanisms.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Control Structures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functions and arrays in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Explanation of their usage and importance in programming.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Functions and Arrays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Extended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of using variables and data types in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defining and manipulating different types of data such as integers, floats, and strings.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Variables and Data Types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of using control structures in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like loops and conditionals are used to manage the flow of the program.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Control Structures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of using functions in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allow for modular programming by encapsulating code into reusable blocks.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 of using arrays in C++.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Arrays are used to store and manage collections of data efficiently.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Arrays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491" r="-10549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 1: Incorrect Variable Declaration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 in declaring variables.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Variable Declaration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 2: Incorrect Use of Control Structures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 in using control structures.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Use of Control Structures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 3: Incorrect Function Usage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 in using functions.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Function Usage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 4: Incorrect Array Indexing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 in using arrays.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Array Indexing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FAQ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'=' operator is used for assignment, where a value is assigned to a variable.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'==' operator is used for comparison, checking if two values are equal.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Difference Between = and == in C++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Variables in C++ are declared by specifying a type followed by a name.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Initialization can be done at the time of declaration by assigning a value to the variable.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Declaring and Initializing Variables in C++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Control structures like if-else and loops manage the flow of execution in a program.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conditional execution and repetition of code blocks based on specified criteria.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Control Structures in C++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Functions in C++ encapsulate reusable code blocks that perform specific tasks.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defined with a return type, name, and parameters, and are called to execute their code.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Functions in C++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12" y="5249498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137147" y="0"/>
                </a:moveTo>
                <a:cubicBezTo>
                  <a:pt x="165541" y="0"/>
                  <a:pt x="188577" y="23037"/>
                  <a:pt x="188577" y="51429"/>
                </a:cubicBezTo>
                <a:lnTo>
                  <a:pt x="188577" y="53358"/>
                </a:lnTo>
                <a:cubicBezTo>
                  <a:pt x="188577" y="61769"/>
                  <a:pt x="181774" y="68572"/>
                  <a:pt x="173361" y="68572"/>
                </a:cubicBezTo>
                <a:lnTo>
                  <a:pt x="100984" y="68572"/>
                </a:lnTo>
                <a:cubicBezTo>
                  <a:pt x="92574" y="68572"/>
                  <a:pt x="85769" y="61769"/>
                  <a:pt x="85769" y="53358"/>
                </a:cubicBezTo>
                <a:lnTo>
                  <a:pt x="85769" y="51429"/>
                </a:lnTo>
                <a:cubicBezTo>
                  <a:pt x="85769" y="23035"/>
                  <a:pt x="108804" y="0"/>
                  <a:pt x="137199" y="0"/>
                </a:cubicBezTo>
                <a:lnTo>
                  <a:pt x="137147" y="0"/>
                </a:lnTo>
                <a:moveTo>
                  <a:pt x="20893" y="55179"/>
                </a:moveTo>
                <a:cubicBezTo>
                  <a:pt x="25929" y="50143"/>
                  <a:pt x="34073" y="50143"/>
                  <a:pt x="39054" y="55179"/>
                </a:cubicBezTo>
                <a:lnTo>
                  <a:pt x="77842" y="93966"/>
                </a:lnTo>
                <a:cubicBezTo>
                  <a:pt x="86413" y="88770"/>
                  <a:pt x="96431" y="85714"/>
                  <a:pt x="107147" y="85714"/>
                </a:cubicBezTo>
                <a:lnTo>
                  <a:pt x="167149" y="85714"/>
                </a:lnTo>
                <a:cubicBezTo>
                  <a:pt x="177863" y="85714"/>
                  <a:pt x="187883" y="88767"/>
                  <a:pt x="196399" y="94018"/>
                </a:cubicBezTo>
                <a:lnTo>
                  <a:pt x="235187" y="55177"/>
                </a:lnTo>
                <a:cubicBezTo>
                  <a:pt x="240223" y="50140"/>
                  <a:pt x="248367" y="50140"/>
                  <a:pt x="253348" y="55177"/>
                </a:cubicBezTo>
                <a:cubicBezTo>
                  <a:pt x="258329" y="60213"/>
                  <a:pt x="258384" y="68355"/>
                  <a:pt x="253348" y="73337"/>
                </a:cubicBezTo>
                <a:lnTo>
                  <a:pt x="214560" y="112123"/>
                </a:lnTo>
                <a:cubicBezTo>
                  <a:pt x="219810" y="120695"/>
                  <a:pt x="222863" y="130714"/>
                  <a:pt x="222863" y="141428"/>
                </a:cubicBezTo>
                <a:lnTo>
                  <a:pt x="261437" y="141428"/>
                </a:lnTo>
                <a:cubicBezTo>
                  <a:pt x="268563" y="141428"/>
                  <a:pt x="274296" y="147162"/>
                  <a:pt x="274296" y="154286"/>
                </a:cubicBezTo>
                <a:cubicBezTo>
                  <a:pt x="274296" y="161410"/>
                  <a:pt x="268563" y="167143"/>
                  <a:pt x="261440" y="167143"/>
                </a:cubicBezTo>
                <a:lnTo>
                  <a:pt x="222869" y="167143"/>
                </a:lnTo>
                <a:lnTo>
                  <a:pt x="222869" y="171428"/>
                </a:lnTo>
                <a:cubicBezTo>
                  <a:pt x="222869" y="186000"/>
                  <a:pt x="219226" y="199713"/>
                  <a:pt x="212797" y="211770"/>
                </a:cubicBezTo>
                <a:lnTo>
                  <a:pt x="253406" y="252325"/>
                </a:lnTo>
                <a:cubicBezTo>
                  <a:pt x="258442" y="257362"/>
                  <a:pt x="258442" y="265503"/>
                  <a:pt x="253406" y="270485"/>
                </a:cubicBezTo>
                <a:cubicBezTo>
                  <a:pt x="248370" y="275467"/>
                  <a:pt x="240226" y="275522"/>
                  <a:pt x="235245" y="270485"/>
                </a:cubicBezTo>
                <a:lnTo>
                  <a:pt x="197261" y="232503"/>
                </a:lnTo>
                <a:cubicBezTo>
                  <a:pt x="181777" y="247771"/>
                  <a:pt x="160563" y="257145"/>
                  <a:pt x="137152" y="257145"/>
                </a:cubicBezTo>
                <a:cubicBezTo>
                  <a:pt x="113741" y="257145"/>
                  <a:pt x="92525" y="247769"/>
                  <a:pt x="77043" y="232555"/>
                </a:cubicBezTo>
                <a:lnTo>
                  <a:pt x="39114" y="270537"/>
                </a:lnTo>
                <a:cubicBezTo>
                  <a:pt x="34078" y="275574"/>
                  <a:pt x="25934" y="275574"/>
                  <a:pt x="20953" y="270537"/>
                </a:cubicBezTo>
                <a:cubicBezTo>
                  <a:pt x="15972" y="265501"/>
                  <a:pt x="15917" y="257359"/>
                  <a:pt x="20953" y="252377"/>
                </a:cubicBezTo>
                <a:lnTo>
                  <a:pt x="61562" y="211770"/>
                </a:lnTo>
                <a:cubicBezTo>
                  <a:pt x="55081" y="199716"/>
                  <a:pt x="51438" y="186000"/>
                  <a:pt x="51438" y="171428"/>
                </a:cubicBezTo>
                <a:lnTo>
                  <a:pt x="51438" y="167143"/>
                </a:lnTo>
                <a:lnTo>
                  <a:pt x="12867" y="167143"/>
                </a:lnTo>
                <a:cubicBezTo>
                  <a:pt x="5741" y="167143"/>
                  <a:pt x="11" y="161410"/>
                  <a:pt x="11" y="154286"/>
                </a:cubicBezTo>
                <a:cubicBezTo>
                  <a:pt x="11" y="147162"/>
                  <a:pt x="5744" y="141428"/>
                  <a:pt x="12870" y="141428"/>
                </a:cubicBezTo>
                <a:lnTo>
                  <a:pt x="51444" y="141428"/>
                </a:lnTo>
                <a:cubicBezTo>
                  <a:pt x="51444" y="130713"/>
                  <a:pt x="54496" y="120695"/>
                  <a:pt x="59746" y="112178"/>
                </a:cubicBezTo>
                <a:lnTo>
                  <a:pt x="20907" y="73392"/>
                </a:lnTo>
                <a:cubicBezTo>
                  <a:pt x="15870" y="68355"/>
                  <a:pt x="15870" y="60213"/>
                  <a:pt x="20907" y="55232"/>
                </a:cubicBezTo>
                <a:lnTo>
                  <a:pt x="20893" y="55179"/>
                </a:lnTo>
                <a:moveTo>
                  <a:pt x="77145" y="141431"/>
                </a:moveTo>
                <a:lnTo>
                  <a:pt x="77145" y="171431"/>
                </a:lnTo>
                <a:cubicBezTo>
                  <a:pt x="77145" y="200147"/>
                  <a:pt x="97341" y="224147"/>
                  <a:pt x="124290" y="230039"/>
                </a:cubicBezTo>
                <a:lnTo>
                  <a:pt x="124290" y="150001"/>
                </a:lnTo>
                <a:cubicBezTo>
                  <a:pt x="124290" y="142877"/>
                  <a:pt x="130023" y="137144"/>
                  <a:pt x="137149" y="137144"/>
                </a:cubicBezTo>
                <a:cubicBezTo>
                  <a:pt x="144275" y="137144"/>
                  <a:pt x="150008" y="142877"/>
                  <a:pt x="150008" y="150001"/>
                </a:cubicBezTo>
                <a:lnTo>
                  <a:pt x="150008" y="230039"/>
                </a:lnTo>
                <a:cubicBezTo>
                  <a:pt x="176955" y="224147"/>
                  <a:pt x="197154" y="200147"/>
                  <a:pt x="197154" y="171431"/>
                </a:cubicBezTo>
                <a:lnTo>
                  <a:pt x="197154" y="141431"/>
                </a:lnTo>
                <a:cubicBezTo>
                  <a:pt x="197154" y="124876"/>
                  <a:pt x="183708" y="111432"/>
                  <a:pt x="167154" y="111432"/>
                </a:cubicBezTo>
                <a:lnTo>
                  <a:pt x="107153" y="111432"/>
                </a:lnTo>
                <a:cubicBezTo>
                  <a:pt x="90599" y="111432"/>
                  <a:pt x="77153" y="124879"/>
                  <a:pt x="77153" y="141431"/>
                </a:cubicBezTo>
                <a:lnTo>
                  <a:pt x="77145" y="14143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92296"/>
            <a:ext cx="274320" cy="219438"/>
          </a:xfrm>
          <a:custGeom>
            <a:avLst/>
            <a:gdLst/>
            <a:ahLst/>
            <a:cxnLst/>
            <a:rect l="l" t="t" r="r" b="b"/>
            <a:pathLst>
              <a:path w="274320" h="219438">
                <a:moveTo>
                  <a:pt x="171063" y="463"/>
                </a:moveTo>
                <a:cubicBezTo>
                  <a:pt x="165621" y="-1209"/>
                  <a:pt x="159876" y="1793"/>
                  <a:pt x="158206" y="7235"/>
                </a:cubicBezTo>
                <a:lnTo>
                  <a:pt x="96484" y="206118"/>
                </a:lnTo>
                <a:cubicBezTo>
                  <a:pt x="94813" y="211562"/>
                  <a:pt x="97811" y="217304"/>
                  <a:pt x="103257" y="218977"/>
                </a:cubicBezTo>
                <a:cubicBezTo>
                  <a:pt x="108699" y="220649"/>
                  <a:pt x="114443" y="217647"/>
                  <a:pt x="116117" y="212205"/>
                </a:cubicBezTo>
                <a:lnTo>
                  <a:pt x="177839" y="13322"/>
                </a:lnTo>
                <a:cubicBezTo>
                  <a:pt x="179509" y="7878"/>
                  <a:pt x="176511" y="2135"/>
                  <a:pt x="171066" y="463"/>
                </a:cubicBezTo>
                <a:lnTo>
                  <a:pt x="171063" y="463"/>
                </a:lnTo>
                <a:moveTo>
                  <a:pt x="201669" y="51254"/>
                </a:moveTo>
                <a:cubicBezTo>
                  <a:pt x="197768" y="55412"/>
                  <a:pt x="197982" y="61927"/>
                  <a:pt x="202141" y="65785"/>
                </a:cubicBezTo>
                <a:lnTo>
                  <a:pt x="248989" y="109719"/>
                </a:lnTo>
                <a:lnTo>
                  <a:pt x="202141" y="153652"/>
                </a:lnTo>
                <a:cubicBezTo>
                  <a:pt x="197982" y="157552"/>
                  <a:pt x="197768" y="164067"/>
                  <a:pt x="201669" y="168183"/>
                </a:cubicBezTo>
                <a:cubicBezTo>
                  <a:pt x="205570" y="172298"/>
                  <a:pt x="212085" y="172555"/>
                  <a:pt x="216200" y="168655"/>
                </a:cubicBezTo>
                <a:lnTo>
                  <a:pt x="271064" y="117221"/>
                </a:lnTo>
                <a:cubicBezTo>
                  <a:pt x="273121" y="115293"/>
                  <a:pt x="274320" y="112549"/>
                  <a:pt x="274320" y="109721"/>
                </a:cubicBezTo>
                <a:cubicBezTo>
                  <a:pt x="274320" y="106892"/>
                  <a:pt x="273162" y="104149"/>
                  <a:pt x="271064" y="102221"/>
                </a:cubicBezTo>
                <a:lnTo>
                  <a:pt x="216200" y="50787"/>
                </a:lnTo>
                <a:cubicBezTo>
                  <a:pt x="212041" y="46887"/>
                  <a:pt x="205526" y="47100"/>
                  <a:pt x="201669" y="51258"/>
                </a:cubicBezTo>
                <a:lnTo>
                  <a:pt x="201669" y="51254"/>
                </a:lnTo>
                <a:moveTo>
                  <a:pt x="72651" y="51254"/>
                </a:moveTo>
                <a:cubicBezTo>
                  <a:pt x="68750" y="47096"/>
                  <a:pt x="62235" y="46883"/>
                  <a:pt x="58120" y="50782"/>
                </a:cubicBezTo>
                <a:lnTo>
                  <a:pt x="3256" y="102216"/>
                </a:lnTo>
                <a:cubicBezTo>
                  <a:pt x="1155" y="104145"/>
                  <a:pt x="0" y="106888"/>
                  <a:pt x="0" y="109717"/>
                </a:cubicBezTo>
                <a:cubicBezTo>
                  <a:pt x="0" y="112545"/>
                  <a:pt x="1158" y="115288"/>
                  <a:pt x="3259" y="117217"/>
                </a:cubicBezTo>
                <a:lnTo>
                  <a:pt x="58123" y="168651"/>
                </a:lnTo>
                <a:cubicBezTo>
                  <a:pt x="62281" y="172550"/>
                  <a:pt x="68797" y="172337"/>
                  <a:pt x="72654" y="168179"/>
                </a:cubicBezTo>
                <a:cubicBezTo>
                  <a:pt x="76511" y="164021"/>
                  <a:pt x="76340" y="157506"/>
                  <a:pt x="72182" y="153648"/>
                </a:cubicBezTo>
                <a:lnTo>
                  <a:pt x="25333" y="109714"/>
                </a:lnTo>
                <a:lnTo>
                  <a:pt x="72182" y="65781"/>
                </a:lnTo>
                <a:cubicBezTo>
                  <a:pt x="76340" y="61881"/>
                  <a:pt x="76554" y="55366"/>
                  <a:pt x="72654" y="51250"/>
                </a:cubicBezTo>
                <a:lnTo>
                  <a:pt x="72651" y="5125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1615" y="2894290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and debugging simple C++ programs.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requires examining code for errors and implementing solutions to ensure proper functionality.</a:t>
            </a:r>
            <a:endParaRPr lang="en-US" sz="1237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4: Analyzing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3: Applying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knowledge of C++ basics to write simple programs.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entails utilizing learned syntax and semantics to create functional code.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2: Understanding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2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Explaining the concept of a development environment and how to set it up.</a:t>
            </a:r>
            <a:endParaRPr lang="en-US" sz="1232" dirty="0"/>
          </a:p>
          <a:p>
            <a:pPr algn="l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2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identifying the tools required and the steps to configure them for C++ programming.</a:t>
            </a:r>
            <a:endParaRPr lang="en-US" sz="123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1: Remembering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Recalling the basic syntax and semantics of C++ programming language.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understanding the foundational elements of C++ syntax and its rules.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Algorithm: a set of instructions to solve a problem or perform a task.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term is fundamental in computer science and programming.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Algorithm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Variable: a named storage location that holds a value.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Variables are essential for storing and manipulating data in programs.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Variables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Data Type: a category of data that determines the type of value that can be stored in a variable.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integers, strings, and booleans.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Data Types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Operator: a symbol that is used to perform an operation on one or more values.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Operators include addition (+), subtraction (-), and logical AND (&amp;&amp;).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Operators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Code::Blocks IDE is a free, open-source IDE for C++ programming.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user-friendly interface and supports multiple compilers.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Code::Blocks IDE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Studio is a commercial IDE for C++ programming.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offers advanced debugging tools and a comprehensive development environment.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Studio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gcc Compiler is a free, open-source compiler for C++ programming.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widely used for compiling and building C++ applications.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gcc Compiler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C++ Tutorial is an online tutorial for C++ programming.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step-by-step guidance for learning the language.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C++ Tutorial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Typing, using a mouse, and navigating through menus and windows are essential computer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form the foundation for interacting with digital systems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Computer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Breaking down complex problems into simpler ones and identifying patterns are key problem-solving strategies.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individuals to approach challenges methodically and find solutions.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variables, data types, and basic arithmetic operations is crucial for computational thinking.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fundamental for programming and algorithm development.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Mathematical Concepts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cause-and-effect relationships and making logical conclusions are vital reasoning 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help in analyzing situations and making informed decisions.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Logical Reasoning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139" r="-1051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and topics to explore in the realm of C++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will expand knowledge and skills for advanced applications.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Looking Ahead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77622"/>
            <a:ext cx="365760" cy="323263"/>
          </a:xfrm>
          <a:custGeom>
            <a:avLst/>
            <a:gdLst/>
            <a:ahLst/>
            <a:cxnLst/>
            <a:rect l="l" t="t" r="r" b="b"/>
            <a:pathLst>
              <a:path w="365760" h="323263">
                <a:moveTo>
                  <a:pt x="292392" y="144971"/>
                </a:moveTo>
                <a:lnTo>
                  <a:pt x="331499" y="122397"/>
                </a:lnTo>
                <a:lnTo>
                  <a:pt x="280626" y="34263"/>
                </a:lnTo>
                <a:lnTo>
                  <a:pt x="241519" y="56836"/>
                </a:lnTo>
                <a:lnTo>
                  <a:pt x="292392" y="144971"/>
                </a:lnTo>
                <a:moveTo>
                  <a:pt x="208896" y="60968"/>
                </a:moveTo>
                <a:cubicBezTo>
                  <a:pt x="204954" y="51683"/>
                  <a:pt x="208516" y="40683"/>
                  <a:pt x="217481" y="35469"/>
                </a:cubicBezTo>
                <a:lnTo>
                  <a:pt x="274203" y="2719"/>
                </a:lnTo>
                <a:cubicBezTo>
                  <a:pt x="283932" y="-2877"/>
                  <a:pt x="296397" y="430"/>
                  <a:pt x="301993" y="10160"/>
                </a:cubicBezTo>
                <a:lnTo>
                  <a:pt x="363039" y="115909"/>
                </a:lnTo>
                <a:cubicBezTo>
                  <a:pt x="368635" y="125640"/>
                  <a:pt x="365328" y="138101"/>
                  <a:pt x="355599" y="143697"/>
                </a:cubicBezTo>
                <a:lnTo>
                  <a:pt x="298877" y="176447"/>
                </a:lnTo>
                <a:cubicBezTo>
                  <a:pt x="289148" y="182043"/>
                  <a:pt x="276683" y="178736"/>
                  <a:pt x="271087" y="169006"/>
                </a:cubicBezTo>
                <a:lnTo>
                  <a:pt x="270768" y="168498"/>
                </a:lnTo>
                <a:lnTo>
                  <a:pt x="243680" y="183187"/>
                </a:lnTo>
                <a:cubicBezTo>
                  <a:pt x="244061" y="185731"/>
                  <a:pt x="244251" y="188337"/>
                  <a:pt x="244251" y="191010"/>
                </a:cubicBezTo>
                <a:cubicBezTo>
                  <a:pt x="244251" y="203792"/>
                  <a:pt x="239543" y="215491"/>
                  <a:pt x="231724" y="224393"/>
                </a:cubicBezTo>
                <a:lnTo>
                  <a:pt x="263453" y="302229"/>
                </a:lnTo>
                <a:cubicBezTo>
                  <a:pt x="266632" y="310052"/>
                  <a:pt x="262883" y="318954"/>
                  <a:pt x="255059" y="322132"/>
                </a:cubicBezTo>
                <a:cubicBezTo>
                  <a:pt x="247239" y="325313"/>
                  <a:pt x="238336" y="321560"/>
                  <a:pt x="235154" y="313737"/>
                </a:cubicBezTo>
                <a:lnTo>
                  <a:pt x="205268" y="240418"/>
                </a:lnTo>
                <a:cubicBezTo>
                  <a:pt x="201453" y="241371"/>
                  <a:pt x="197448" y="241817"/>
                  <a:pt x="193311" y="241817"/>
                </a:cubicBezTo>
                <a:cubicBezTo>
                  <a:pt x="189178" y="241817"/>
                  <a:pt x="185173" y="241310"/>
                  <a:pt x="181355" y="240418"/>
                </a:cubicBezTo>
                <a:lnTo>
                  <a:pt x="151468" y="313737"/>
                </a:lnTo>
                <a:cubicBezTo>
                  <a:pt x="148290" y="321560"/>
                  <a:pt x="139387" y="325310"/>
                  <a:pt x="131564" y="322132"/>
                </a:cubicBezTo>
                <a:cubicBezTo>
                  <a:pt x="123744" y="318951"/>
                  <a:pt x="119991" y="310049"/>
                  <a:pt x="123170" y="302229"/>
                </a:cubicBezTo>
                <a:lnTo>
                  <a:pt x="151340" y="233044"/>
                </a:lnTo>
                <a:lnTo>
                  <a:pt x="95127" y="263440"/>
                </a:lnTo>
                <a:cubicBezTo>
                  <a:pt x="85460" y="268655"/>
                  <a:pt x="73316" y="265283"/>
                  <a:pt x="67848" y="255747"/>
                </a:cubicBezTo>
                <a:lnTo>
                  <a:pt x="67402" y="254919"/>
                </a:lnTo>
                <a:lnTo>
                  <a:pt x="39297" y="271134"/>
                </a:lnTo>
                <a:cubicBezTo>
                  <a:pt x="31986" y="275330"/>
                  <a:pt x="22637" y="272851"/>
                  <a:pt x="18438" y="265539"/>
                </a:cubicBezTo>
                <a:lnTo>
                  <a:pt x="2030" y="236988"/>
                </a:lnTo>
                <a:cubicBezTo>
                  <a:pt x="-2165" y="229676"/>
                  <a:pt x="314" y="220327"/>
                  <a:pt x="7626" y="216131"/>
                </a:cubicBezTo>
                <a:lnTo>
                  <a:pt x="35669" y="199916"/>
                </a:lnTo>
                <a:lnTo>
                  <a:pt x="33127" y="195655"/>
                </a:lnTo>
                <a:cubicBezTo>
                  <a:pt x="27659" y="186181"/>
                  <a:pt x="30647" y="174162"/>
                  <a:pt x="39868" y="168311"/>
                </a:cubicBezTo>
                <a:lnTo>
                  <a:pt x="208896" y="60968"/>
                </a:lnTo>
                <a:moveTo>
                  <a:pt x="255509" y="142045"/>
                </a:moveTo>
                <a:lnTo>
                  <a:pt x="224032" y="87549"/>
                </a:lnTo>
                <a:lnTo>
                  <a:pt x="64484" y="188847"/>
                </a:lnTo>
                <a:lnTo>
                  <a:pt x="89348" y="231896"/>
                </a:lnTo>
                <a:lnTo>
                  <a:pt x="143780" y="202453"/>
                </a:lnTo>
                <a:cubicBezTo>
                  <a:pt x="142954" y="198765"/>
                  <a:pt x="142508" y="194886"/>
                  <a:pt x="142508" y="190945"/>
                </a:cubicBezTo>
                <a:cubicBezTo>
                  <a:pt x="142508" y="162837"/>
                  <a:pt x="165272" y="140073"/>
                  <a:pt x="193381" y="140073"/>
                </a:cubicBezTo>
                <a:cubicBezTo>
                  <a:pt x="207818" y="140073"/>
                  <a:pt x="220853" y="146115"/>
                  <a:pt x="230136" y="155781"/>
                </a:cubicBezTo>
                <a:lnTo>
                  <a:pt x="255509" y="142045"/>
                </a:lnTo>
                <a:moveTo>
                  <a:pt x="193381" y="211295"/>
                </a:moveTo>
                <a:cubicBezTo>
                  <a:pt x="204621" y="211295"/>
                  <a:pt x="213728" y="202185"/>
                  <a:pt x="213728" y="190945"/>
                </a:cubicBezTo>
                <a:cubicBezTo>
                  <a:pt x="213728" y="179705"/>
                  <a:pt x="204617" y="170596"/>
                  <a:pt x="193381" y="170596"/>
                </a:cubicBezTo>
                <a:cubicBezTo>
                  <a:pt x="182141" y="170596"/>
                  <a:pt x="173034" y="179705"/>
                  <a:pt x="173034" y="190945"/>
                </a:cubicBezTo>
                <a:cubicBezTo>
                  <a:pt x="173034" y="202185"/>
                  <a:pt x="182145" y="211295"/>
                  <a:pt x="193381" y="21129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C++ programming and setting up the development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 smooth and efficient workflow for future projects.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for Success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0106" y="1656374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discussed in the session.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the foundational aspects of C++ programming and its significance.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Recap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Introduction to C++ Programming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2025-06-26T19:01:57Z</dcterms:created>
  <dcterms:modified xsi:type="dcterms:W3CDTF">2025-06-26T19:01:57Z</dcterms:modified>
</cp:coreProperties>
</file>