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8128b82b3c79f48947ea36ac5d22a00e2c5fd0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e956e28644810808b6ea4e23bc3eaed7cf7a09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9812a35a2390cf4559f383dc632401ec8c4dbf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c6bad6fd3f13e43926604ba4c503f85f3b485d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71637521a2d75987dc9a90c9778a79c011f97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ebcbe88ead87c0f472bff1008e0b98d92a317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80552" r="-805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Segmenting, Blending, and Engaging Activities for Young Learners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Early Literacy Skills through Phonological Awareness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Segmenting and Blending Sounds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Phonological Awareness?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Using Pictures and Objects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1: Picture Sorting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2: Sound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3: Object Manipulation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Activity 4: Blending Sounds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Accommodations for Mixed-Ability Groups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08" r="-1105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Segmenting and Blending Sounds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for 4-year-old students and includes differentiated activities for mixed-ability groups.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for 4-Year-Olds</a:t>
            </a:r>
            <a:endParaRPr lang="en-US" sz="1524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objects can be used to enhance phonological awareness.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Phonological Awareness</a:t>
            </a:r>
            <a:endParaRPr lang="en-US" sz="1524" dirty="0"/>
          </a:p>
        </p:txBody>
      </p:sp>
      <p:sp>
        <p:nvSpPr>
          <p:cNvPr id="17" name="Text 15"/>
          <p:cNvSpPr/>
          <p:nvPr/>
        </p:nvSpPr>
        <p:spPr>
          <a:xfrm>
            <a:off x="3507657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163956" y="47561"/>
                </a:moveTo>
                <a:cubicBezTo>
                  <a:pt x="149669" y="36259"/>
                  <a:pt x="137284" y="30480"/>
                  <a:pt x="126999" y="30480"/>
                </a:cubicBezTo>
                <a:cubicBezTo>
                  <a:pt x="120331" y="30480"/>
                  <a:pt x="111568" y="33084"/>
                  <a:pt x="100518" y="39180"/>
                </a:cubicBezTo>
                <a:cubicBezTo>
                  <a:pt x="89597" y="45213"/>
                  <a:pt x="78927" y="53213"/>
                  <a:pt x="68452" y="61343"/>
                </a:cubicBezTo>
                <a:cubicBezTo>
                  <a:pt x="57340" y="69980"/>
                  <a:pt x="47369" y="79060"/>
                  <a:pt x="40259" y="87061"/>
                </a:cubicBezTo>
                <a:cubicBezTo>
                  <a:pt x="36448" y="91379"/>
                  <a:pt x="33719" y="94807"/>
                  <a:pt x="32004" y="97855"/>
                </a:cubicBezTo>
                <a:cubicBezTo>
                  <a:pt x="30669" y="100333"/>
                  <a:pt x="30479" y="101474"/>
                  <a:pt x="30479" y="101601"/>
                </a:cubicBezTo>
                <a:cubicBezTo>
                  <a:pt x="30479" y="101854"/>
                  <a:pt x="30541" y="102681"/>
                  <a:pt x="30859" y="104205"/>
                </a:cubicBezTo>
                <a:cubicBezTo>
                  <a:pt x="31177" y="105729"/>
                  <a:pt x="31686" y="107507"/>
                  <a:pt x="32319" y="109474"/>
                </a:cubicBezTo>
                <a:cubicBezTo>
                  <a:pt x="38540" y="128206"/>
                  <a:pt x="50354" y="146748"/>
                  <a:pt x="64831" y="163512"/>
                </a:cubicBezTo>
                <a:cubicBezTo>
                  <a:pt x="87881" y="190246"/>
                  <a:pt x="120902" y="213360"/>
                  <a:pt x="162558" y="213360"/>
                </a:cubicBezTo>
                <a:lnTo>
                  <a:pt x="203198" y="213360"/>
                </a:lnTo>
                <a:cubicBezTo>
                  <a:pt x="244854" y="213360"/>
                  <a:pt x="277875" y="190247"/>
                  <a:pt x="300925" y="163512"/>
                </a:cubicBezTo>
                <a:cubicBezTo>
                  <a:pt x="312418" y="150240"/>
                  <a:pt x="321119" y="136333"/>
                  <a:pt x="326960" y="124651"/>
                </a:cubicBezTo>
                <a:cubicBezTo>
                  <a:pt x="332801" y="112903"/>
                  <a:pt x="335215" y="106110"/>
                  <a:pt x="335278" y="101601"/>
                </a:cubicBezTo>
                <a:cubicBezTo>
                  <a:pt x="335278" y="101474"/>
                  <a:pt x="335150" y="100330"/>
                  <a:pt x="333690" y="97855"/>
                </a:cubicBezTo>
                <a:cubicBezTo>
                  <a:pt x="331975" y="94807"/>
                  <a:pt x="329308" y="91379"/>
                  <a:pt x="325435" y="87061"/>
                </a:cubicBezTo>
                <a:cubicBezTo>
                  <a:pt x="318325" y="79060"/>
                  <a:pt x="308354" y="69980"/>
                  <a:pt x="297242" y="61343"/>
                </a:cubicBezTo>
                <a:cubicBezTo>
                  <a:pt x="286763" y="53216"/>
                  <a:pt x="276098" y="45213"/>
                  <a:pt x="265176" y="39180"/>
                </a:cubicBezTo>
                <a:cubicBezTo>
                  <a:pt x="254192" y="33084"/>
                  <a:pt x="245429" y="30480"/>
                  <a:pt x="238761" y="30480"/>
                </a:cubicBezTo>
                <a:cubicBezTo>
                  <a:pt x="228472" y="30480"/>
                  <a:pt x="216091" y="36259"/>
                  <a:pt x="201804" y="47561"/>
                </a:cubicBezTo>
                <a:cubicBezTo>
                  <a:pt x="190693" y="56325"/>
                  <a:pt x="175071" y="56325"/>
                  <a:pt x="164021" y="47561"/>
                </a:cubicBezTo>
                <a:lnTo>
                  <a:pt x="163956" y="47561"/>
                </a:lnTo>
                <a:moveTo>
                  <a:pt x="315976" y="37273"/>
                </a:moveTo>
                <a:cubicBezTo>
                  <a:pt x="328105" y="46671"/>
                  <a:pt x="339535" y="57085"/>
                  <a:pt x="348233" y="66800"/>
                </a:cubicBezTo>
                <a:cubicBezTo>
                  <a:pt x="356740" y="76324"/>
                  <a:pt x="365760" y="88199"/>
                  <a:pt x="365760" y="101598"/>
                </a:cubicBezTo>
                <a:cubicBezTo>
                  <a:pt x="365760" y="114298"/>
                  <a:pt x="359791" y="127189"/>
                  <a:pt x="354268" y="138301"/>
                </a:cubicBezTo>
                <a:cubicBezTo>
                  <a:pt x="347410" y="152081"/>
                  <a:pt x="337249" y="168084"/>
                  <a:pt x="323979" y="183451"/>
                </a:cubicBezTo>
                <a:cubicBezTo>
                  <a:pt x="297692" y="213931"/>
                  <a:pt x="256987" y="243840"/>
                  <a:pt x="203202" y="243840"/>
                </a:cubicBezTo>
                <a:lnTo>
                  <a:pt x="162562" y="243840"/>
                </a:lnTo>
                <a:cubicBezTo>
                  <a:pt x="108777" y="243840"/>
                  <a:pt x="68075" y="213931"/>
                  <a:pt x="41785" y="183451"/>
                </a:cubicBezTo>
                <a:cubicBezTo>
                  <a:pt x="25592" y="164719"/>
                  <a:pt x="11240" y="142746"/>
                  <a:pt x="3369" y="119062"/>
                </a:cubicBezTo>
                <a:cubicBezTo>
                  <a:pt x="1653" y="113727"/>
                  <a:pt x="4" y="107441"/>
                  <a:pt x="4" y="101601"/>
                </a:cubicBezTo>
                <a:cubicBezTo>
                  <a:pt x="4" y="88202"/>
                  <a:pt x="9020" y="76390"/>
                  <a:pt x="17531" y="66802"/>
                </a:cubicBezTo>
                <a:cubicBezTo>
                  <a:pt x="26167" y="57088"/>
                  <a:pt x="37659" y="46673"/>
                  <a:pt x="49788" y="37276"/>
                </a:cubicBezTo>
                <a:cubicBezTo>
                  <a:pt x="70808" y="20956"/>
                  <a:pt x="99063" y="2"/>
                  <a:pt x="127003" y="2"/>
                </a:cubicBezTo>
                <a:cubicBezTo>
                  <a:pt x="147767" y="2"/>
                  <a:pt x="167010" y="11114"/>
                  <a:pt x="182884" y="23689"/>
                </a:cubicBezTo>
                <a:cubicBezTo>
                  <a:pt x="198758" y="11117"/>
                  <a:pt x="218000" y="2"/>
                  <a:pt x="238765" y="2"/>
                </a:cubicBezTo>
                <a:cubicBezTo>
                  <a:pt x="266705" y="2"/>
                  <a:pt x="294964" y="20958"/>
                  <a:pt x="315980" y="37276"/>
                </a:cubicBezTo>
                <a:lnTo>
                  <a:pt x="315976" y="37273"/>
                </a:lnTo>
                <a:moveTo>
                  <a:pt x="60961" y="109221"/>
                </a:moveTo>
                <a:cubicBezTo>
                  <a:pt x="60961" y="104966"/>
                  <a:pt x="85979" y="92013"/>
                  <a:pt x="135953" y="91440"/>
                </a:cubicBezTo>
                <a:cubicBezTo>
                  <a:pt x="138177" y="91440"/>
                  <a:pt x="140397" y="91757"/>
                  <a:pt x="142493" y="92457"/>
                </a:cubicBezTo>
                <a:cubicBezTo>
                  <a:pt x="149987" y="94807"/>
                  <a:pt x="169164" y="100330"/>
                  <a:pt x="182880" y="100330"/>
                </a:cubicBezTo>
                <a:cubicBezTo>
                  <a:pt x="196596" y="100330"/>
                  <a:pt x="215711" y="94805"/>
                  <a:pt x="223267" y="92457"/>
                </a:cubicBezTo>
                <a:cubicBezTo>
                  <a:pt x="225363" y="91823"/>
                  <a:pt x="227587" y="91440"/>
                  <a:pt x="229807" y="91440"/>
                </a:cubicBezTo>
                <a:cubicBezTo>
                  <a:pt x="279781" y="92011"/>
                  <a:pt x="304799" y="104902"/>
                  <a:pt x="304799" y="109221"/>
                </a:cubicBezTo>
                <a:cubicBezTo>
                  <a:pt x="304799" y="113603"/>
                  <a:pt x="261237" y="162561"/>
                  <a:pt x="182880" y="162561"/>
                </a:cubicBezTo>
                <a:cubicBezTo>
                  <a:pt x="104520" y="162561"/>
                  <a:pt x="60961" y="113603"/>
                  <a:pt x="60961" y="109221"/>
                </a:cubicBezTo>
                <a:lnTo>
                  <a:pt x="60961" y="1092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Segmenting and blending sounds is a crucial skill for early literacy development.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Segmenting and Blending Sounds</a:t>
            </a:r>
            <a:endParaRPr lang="en-US" sz="1524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Phonological Awareness?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be developed through play and interactive activities.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Develop Phonological Awareness</a:t>
            </a:r>
            <a:endParaRPr lang="en-US" sz="1585" dirty="0"/>
          </a:p>
        </p:txBody>
      </p:sp>
      <p:sp>
        <p:nvSpPr>
          <p:cNvPr id="14" name="Text 12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Phonological awareness is a critical skill for reading and writing.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Literacy</a:t>
            </a:r>
            <a:endParaRPr lang="en-US" sz="1585" dirty="0"/>
          </a:p>
        </p:txBody>
      </p:sp>
      <p:sp>
        <p:nvSpPr>
          <p:cNvPr id="17" name="Text 15"/>
          <p:cNvSpPr/>
          <p:nvPr/>
        </p:nvSpPr>
        <p:spPr>
          <a:xfrm>
            <a:off x="6408420" y="163140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segmenting, blending, and manipulating sounds.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Phonological Awareness</a:t>
            </a:r>
            <a:endParaRPr lang="en-US" sz="1585" dirty="0"/>
          </a:p>
        </p:txBody>
      </p:sp>
      <p:sp>
        <p:nvSpPr>
          <p:cNvPr id="20" name="Text 18"/>
          <p:cNvSpPr/>
          <p:nvPr/>
        </p:nvSpPr>
        <p:spPr>
          <a:xfrm>
            <a:off x="3566160" y="1664619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278893"/>
                </a:lnTo>
                <a:cubicBezTo>
                  <a:pt x="196596" y="286495"/>
                  <a:pt x="190480" y="292611"/>
                  <a:pt x="182880" y="292611"/>
                </a:cubicBezTo>
                <a:cubicBezTo>
                  <a:pt x="175280" y="292611"/>
                  <a:pt x="169164" y="286495"/>
                  <a:pt x="169164" y="278896"/>
                </a:cubicBez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</a:path>
              <a:path w="365760" h="292608">
                <a:moveTo>
                  <a:pt x="297180" y="36576"/>
                </a:moveTo>
                <a:cubicBezTo>
                  <a:pt x="304780" y="36576"/>
                  <a:pt x="310896" y="42692"/>
                  <a:pt x="310896" y="50293"/>
                </a:cubicBezTo>
                <a:lnTo>
                  <a:pt x="310896" y="242317"/>
                </a:lnTo>
                <a:cubicBezTo>
                  <a:pt x="310896" y="249919"/>
                  <a:pt x="304780" y="256035"/>
                  <a:pt x="297180" y="256035"/>
                </a:cubicBezTo>
                <a:cubicBezTo>
                  <a:pt x="289580" y="256035"/>
                  <a:pt x="283464" y="249919"/>
                  <a:pt x="283464" y="242320"/>
                </a:cubicBezTo>
                <a:lnTo>
                  <a:pt x="283464" y="50296"/>
                </a:lnTo>
                <a:cubicBezTo>
                  <a:pt x="283464" y="42694"/>
                  <a:pt x="289580" y="36582"/>
                  <a:pt x="297180" y="36582"/>
                </a:cubicBezTo>
                <a:lnTo>
                  <a:pt x="297180" y="36576"/>
                </a:lnTo>
              </a:path>
              <a:path w="365760" h="292608">
                <a:moveTo>
                  <a:pt x="123444" y="54864"/>
                </a:moveTo>
                <a:cubicBezTo>
                  <a:pt x="131044" y="54864"/>
                  <a:pt x="137160" y="60980"/>
                  <a:pt x="137160" y="68581"/>
                </a:cubicBezTo>
                <a:lnTo>
                  <a:pt x="137160" y="224029"/>
                </a:lnTo>
                <a:cubicBezTo>
                  <a:pt x="137160" y="231631"/>
                  <a:pt x="131044" y="237747"/>
                  <a:pt x="123444" y="237747"/>
                </a:cubicBezTo>
                <a:cubicBezTo>
                  <a:pt x="115844" y="237747"/>
                  <a:pt x="109728" y="231631"/>
                  <a:pt x="109728" y="224032"/>
                </a:cubicBezTo>
                <a:lnTo>
                  <a:pt x="109728" y="68584"/>
                </a:lnTo>
                <a:cubicBezTo>
                  <a:pt x="109728" y="60982"/>
                  <a:pt x="115844" y="54870"/>
                  <a:pt x="123444" y="54870"/>
                </a:cubicBezTo>
                <a:lnTo>
                  <a:pt x="123444" y="54864"/>
                </a:lnTo>
              </a:path>
              <a:path w="365760" h="292608">
                <a:moveTo>
                  <a:pt x="242316" y="73152"/>
                </a:moveTo>
                <a:cubicBezTo>
                  <a:pt x="249916" y="73152"/>
                  <a:pt x="256032" y="79268"/>
                  <a:pt x="256032" y="86869"/>
                </a:cubicBezTo>
                <a:lnTo>
                  <a:pt x="256032" y="205741"/>
                </a:lnTo>
                <a:cubicBezTo>
                  <a:pt x="256032" y="213343"/>
                  <a:pt x="249916" y="219459"/>
                  <a:pt x="242316" y="219459"/>
                </a:cubicBezTo>
                <a:cubicBezTo>
                  <a:pt x="234716" y="219459"/>
                  <a:pt x="228600" y="213343"/>
                  <a:pt x="228600" y="205744"/>
                </a:cubicBezTo>
                <a:lnTo>
                  <a:pt x="228600" y="86872"/>
                </a:lnTo>
                <a:cubicBezTo>
                  <a:pt x="228600" y="79270"/>
                  <a:pt x="234716" y="73158"/>
                  <a:pt x="242316" y="73158"/>
                </a:cubicBezTo>
                <a:lnTo>
                  <a:pt x="242316" y="73152"/>
                </a:lnTo>
              </a:path>
              <a:path w="365760" h="292608">
                <a:moveTo>
                  <a:pt x="68580" y="109728"/>
                </a:moveTo>
                <a:cubicBezTo>
                  <a:pt x="76180" y="109728"/>
                  <a:pt x="82296" y="115844"/>
                  <a:pt x="82296" y="123445"/>
                </a:cubicBezTo>
                <a:lnTo>
                  <a:pt x="82296" y="169165"/>
                </a:lnTo>
                <a:cubicBezTo>
                  <a:pt x="82296" y="176767"/>
                  <a:pt x="76180" y="182883"/>
                  <a:pt x="68580" y="182883"/>
                </a:cubicBezTo>
                <a:cubicBezTo>
                  <a:pt x="60980" y="182883"/>
                  <a:pt x="54864" y="176767"/>
                  <a:pt x="54864" y="169168"/>
                </a:cubicBezTo>
                <a:lnTo>
                  <a:pt x="54864" y="123448"/>
                </a:lnTo>
                <a:cubicBezTo>
                  <a:pt x="54864" y="115846"/>
                  <a:pt x="60980" y="109734"/>
                  <a:pt x="68580" y="109734"/>
                </a:cubicBezTo>
                <a:lnTo>
                  <a:pt x="68580" y="109728"/>
                </a:lnTo>
              </a:path>
              <a:path w="365760" h="292608">
                <a:moveTo>
                  <a:pt x="13716" y="128016"/>
                </a:moveTo>
                <a:cubicBezTo>
                  <a:pt x="21316" y="128016"/>
                  <a:pt x="27432" y="134132"/>
                  <a:pt x="27432" y="141733"/>
                </a:cubicBezTo>
                <a:lnTo>
                  <a:pt x="27432" y="150877"/>
                </a:lnTo>
                <a:cubicBezTo>
                  <a:pt x="27432" y="158479"/>
                  <a:pt x="21316" y="164595"/>
                  <a:pt x="13716" y="164595"/>
                </a:cubicBezTo>
                <a:cubicBezTo>
                  <a:pt x="6116" y="164595"/>
                  <a:pt x="0" y="158479"/>
                  <a:pt x="0" y="150880"/>
                </a:cubicBezTo>
                <a:lnTo>
                  <a:pt x="0" y="141736"/>
                </a:lnTo>
                <a:cubicBezTo>
                  <a:pt x="0" y="134134"/>
                  <a:pt x="6116" y="128022"/>
                  <a:pt x="13716" y="128022"/>
                </a:cubicBezTo>
                <a:lnTo>
                  <a:pt x="13716" y="128016"/>
                </a:lnTo>
              </a:path>
              <a:path w="365760" h="292608">
                <a:moveTo>
                  <a:pt x="352044" y="128016"/>
                </a:moveTo>
                <a:cubicBezTo>
                  <a:pt x="359644" y="128016"/>
                  <a:pt x="365760" y="134132"/>
                  <a:pt x="365760" y="141733"/>
                </a:cubicBezTo>
                <a:lnTo>
                  <a:pt x="365760" y="150877"/>
                </a:lnTo>
                <a:cubicBezTo>
                  <a:pt x="365760" y="158479"/>
                  <a:pt x="359644" y="164595"/>
                  <a:pt x="352044" y="164595"/>
                </a:cubicBezTo>
                <a:cubicBezTo>
                  <a:pt x="344444" y="164595"/>
                  <a:pt x="338328" y="158479"/>
                  <a:pt x="338328" y="150880"/>
                </a:cubicBezTo>
                <a:lnTo>
                  <a:pt x="338328" y="141736"/>
                </a:lnTo>
                <a:cubicBezTo>
                  <a:pt x="338328" y="134134"/>
                  <a:pt x="344444" y="128022"/>
                  <a:pt x="352044" y="128022"/>
                </a:cubicBezTo>
                <a:lnTo>
                  <a:pt x="352044" y="1280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Phonological awareness is the ability to hear and manipulate sounds in words.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Phonological Awareness</a:t>
            </a:r>
            <a:endParaRPr lang="en-US" sz="1585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Using Pictures and Objects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objects can make learning more engaging and interactive.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and Interactive Learning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help students connect sounds with meanings.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Sounds with Meanings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objects provide a visual and tactile representation of sounds.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and Tactile Representation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177791" y="0"/>
                </a:moveTo>
                <a:cubicBezTo>
                  <a:pt x="156271" y="0"/>
                  <a:pt x="137160" y="13750"/>
                  <a:pt x="130375" y="34200"/>
                </a:cubicBezTo>
                <a:lnTo>
                  <a:pt x="150734" y="40985"/>
                </a:lnTo>
                <a:lnTo>
                  <a:pt x="130375" y="34200"/>
                </a:lnTo>
                <a:lnTo>
                  <a:pt x="122694" y="57151"/>
                </a:lnTo>
                <a:lnTo>
                  <a:pt x="57150" y="57151"/>
                </a:lnTo>
                <a:cubicBezTo>
                  <a:pt x="25626" y="57151"/>
                  <a:pt x="0" y="82778"/>
                  <a:pt x="0" y="114302"/>
                </a:cubicBezTo>
                <a:lnTo>
                  <a:pt x="0" y="342903"/>
                </a:lnTo>
                <a:cubicBezTo>
                  <a:pt x="0" y="374423"/>
                  <a:pt x="25626" y="400054"/>
                  <a:pt x="57150" y="400054"/>
                </a:cubicBezTo>
                <a:lnTo>
                  <a:pt x="400050" y="400054"/>
                </a:lnTo>
                <a:cubicBezTo>
                  <a:pt x="431574" y="400054"/>
                  <a:pt x="457200" y="374427"/>
                  <a:pt x="457200" y="342903"/>
                </a:cubicBezTo>
                <a:lnTo>
                  <a:pt x="457200" y="114302"/>
                </a:lnTo>
                <a:cubicBezTo>
                  <a:pt x="457200" y="82782"/>
                  <a:pt x="431574" y="57151"/>
                  <a:pt x="400050" y="57151"/>
                </a:cubicBezTo>
                <a:lnTo>
                  <a:pt x="334506" y="57151"/>
                </a:lnTo>
                <a:lnTo>
                  <a:pt x="326825" y="34200"/>
                </a:lnTo>
                <a:cubicBezTo>
                  <a:pt x="320040" y="13750"/>
                  <a:pt x="300929" y="0"/>
                  <a:pt x="279409" y="0"/>
                </a:cubicBezTo>
                <a:lnTo>
                  <a:pt x="177791" y="0"/>
                </a:lnTo>
                <a:moveTo>
                  <a:pt x="171002" y="47774"/>
                </a:moveTo>
                <a:cubicBezTo>
                  <a:pt x="171985" y="44826"/>
                  <a:pt x="174664" y="42861"/>
                  <a:pt x="177787" y="42861"/>
                </a:cubicBezTo>
                <a:lnTo>
                  <a:pt x="279496" y="42861"/>
                </a:lnTo>
                <a:cubicBezTo>
                  <a:pt x="282531" y="42861"/>
                  <a:pt x="285302" y="44826"/>
                  <a:pt x="286280" y="47774"/>
                </a:cubicBezTo>
                <a:lnTo>
                  <a:pt x="298780" y="85367"/>
                </a:lnTo>
                <a:cubicBezTo>
                  <a:pt x="301729" y="94120"/>
                  <a:pt x="309854" y="100013"/>
                  <a:pt x="319139" y="100013"/>
                </a:cubicBezTo>
                <a:lnTo>
                  <a:pt x="400132" y="100013"/>
                </a:lnTo>
                <a:cubicBezTo>
                  <a:pt x="407992" y="100013"/>
                  <a:pt x="414420" y="106441"/>
                  <a:pt x="414420" y="114298"/>
                </a:cubicBezTo>
                <a:lnTo>
                  <a:pt x="414420" y="342899"/>
                </a:lnTo>
                <a:cubicBezTo>
                  <a:pt x="414420" y="350756"/>
                  <a:pt x="407992" y="357185"/>
                  <a:pt x="400132" y="357185"/>
                </a:cubicBezTo>
                <a:lnTo>
                  <a:pt x="57141" y="357185"/>
                </a:lnTo>
                <a:cubicBezTo>
                  <a:pt x="49282" y="357185"/>
                  <a:pt x="42853" y="350756"/>
                  <a:pt x="42853" y="342899"/>
                </a:cubicBezTo>
                <a:lnTo>
                  <a:pt x="42853" y="114298"/>
                </a:lnTo>
                <a:cubicBezTo>
                  <a:pt x="42853" y="106441"/>
                  <a:pt x="49282" y="100013"/>
                  <a:pt x="57141" y="100013"/>
                </a:cubicBezTo>
                <a:lnTo>
                  <a:pt x="138134" y="100013"/>
                </a:lnTo>
                <a:cubicBezTo>
                  <a:pt x="147333" y="100013"/>
                  <a:pt x="155549" y="94120"/>
                  <a:pt x="158493" y="85367"/>
                </a:cubicBezTo>
                <a:lnTo>
                  <a:pt x="171002" y="47774"/>
                </a:lnTo>
                <a:moveTo>
                  <a:pt x="228600" y="328613"/>
                </a:moveTo>
                <a:cubicBezTo>
                  <a:pt x="283834" y="328613"/>
                  <a:pt x="328613" y="283835"/>
                  <a:pt x="328613" y="228601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1"/>
                </a:cubicBezTo>
                <a:cubicBezTo>
                  <a:pt x="128588" y="283835"/>
                  <a:pt x="173366" y="328613"/>
                  <a:pt x="228600" y="328613"/>
                </a:cubicBezTo>
                <a:moveTo>
                  <a:pt x="171450" y="228601"/>
                </a:moveTo>
                <a:cubicBezTo>
                  <a:pt x="171450" y="197037"/>
                  <a:pt x="197035" y="171449"/>
                  <a:pt x="228600" y="171449"/>
                </a:cubicBezTo>
                <a:cubicBezTo>
                  <a:pt x="260165" y="171449"/>
                  <a:pt x="285750" y="197037"/>
                  <a:pt x="285750" y="228601"/>
                </a:cubicBezTo>
                <a:cubicBezTo>
                  <a:pt x="285750" y="260165"/>
                  <a:pt x="260165" y="285752"/>
                  <a:pt x="228600" y="285752"/>
                </a:cubicBezTo>
                <a:cubicBezTo>
                  <a:pt x="197035" y="285752"/>
                  <a:pt x="171450" y="260165"/>
                  <a:pt x="171450" y="22860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Segmenting Words into Sounds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segment words into individual sounds.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Blending Sounds into Words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blend individual sounds to form words.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Manipulating Sounds in Words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identify and manipulate sounds in words.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Phonological Awareness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demonstrate an understanding of phonological awareness.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1121" y="169138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51281" y="4056558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5655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3660" y="40932"/>
                </a:moveTo>
                <a:cubicBezTo>
                  <a:pt x="138660" y="44648"/>
                  <a:pt x="137160" y="48577"/>
                  <a:pt x="137160" y="51433"/>
                </a:cubicBezTo>
                <a:cubicBezTo>
                  <a:pt x="137160" y="54432"/>
                  <a:pt x="138875" y="58650"/>
                  <a:pt x="144589" y="62578"/>
                </a:cubicBezTo>
                <a:cubicBezTo>
                  <a:pt x="150159" y="66363"/>
                  <a:pt x="154303" y="73009"/>
                  <a:pt x="154303" y="80866"/>
                </a:cubicBezTo>
                <a:cubicBezTo>
                  <a:pt x="154303" y="93009"/>
                  <a:pt x="144446" y="102797"/>
                  <a:pt x="132372" y="102797"/>
                </a:cubicBezTo>
                <a:lnTo>
                  <a:pt x="40003" y="102870"/>
                </a:lnTo>
                <a:cubicBezTo>
                  <a:pt x="36861" y="102870"/>
                  <a:pt x="34290" y="105441"/>
                  <a:pt x="34290" y="108587"/>
                </a:cubicBezTo>
                <a:lnTo>
                  <a:pt x="34290" y="146092"/>
                </a:lnTo>
                <a:cubicBezTo>
                  <a:pt x="39575" y="144022"/>
                  <a:pt x="45361" y="142877"/>
                  <a:pt x="51437" y="142877"/>
                </a:cubicBezTo>
                <a:cubicBezTo>
                  <a:pt x="82226" y="142877"/>
                  <a:pt x="102874" y="171022"/>
                  <a:pt x="102874" y="200027"/>
                </a:cubicBezTo>
                <a:cubicBezTo>
                  <a:pt x="102874" y="229031"/>
                  <a:pt x="82226" y="257177"/>
                  <a:pt x="51440" y="257177"/>
                </a:cubicBezTo>
                <a:cubicBezTo>
                  <a:pt x="45369" y="257177"/>
                  <a:pt x="39582" y="256032"/>
                  <a:pt x="34297" y="253962"/>
                </a:cubicBezTo>
                <a:lnTo>
                  <a:pt x="34297" y="325757"/>
                </a:lnTo>
                <a:cubicBezTo>
                  <a:pt x="34297" y="328899"/>
                  <a:pt x="36868" y="331474"/>
                  <a:pt x="40014" y="331474"/>
                </a:cubicBezTo>
                <a:lnTo>
                  <a:pt x="111809" y="331474"/>
                </a:lnTo>
                <a:cubicBezTo>
                  <a:pt x="109739" y="326188"/>
                  <a:pt x="108594" y="320402"/>
                  <a:pt x="108594" y="314330"/>
                </a:cubicBezTo>
                <a:cubicBezTo>
                  <a:pt x="108594" y="283541"/>
                  <a:pt x="136739" y="262897"/>
                  <a:pt x="165744" y="262897"/>
                </a:cubicBezTo>
                <a:cubicBezTo>
                  <a:pt x="194749" y="262897"/>
                  <a:pt x="222894" y="283544"/>
                  <a:pt x="222894" y="314334"/>
                </a:cubicBezTo>
                <a:cubicBezTo>
                  <a:pt x="222894" y="320406"/>
                  <a:pt x="221749" y="326192"/>
                  <a:pt x="219679" y="331481"/>
                </a:cubicBezTo>
                <a:lnTo>
                  <a:pt x="257184" y="331481"/>
                </a:lnTo>
                <a:cubicBezTo>
                  <a:pt x="260326" y="331481"/>
                  <a:pt x="262901" y="328909"/>
                  <a:pt x="262901" y="325768"/>
                </a:cubicBezTo>
                <a:lnTo>
                  <a:pt x="262901" y="233399"/>
                </a:lnTo>
                <a:cubicBezTo>
                  <a:pt x="262901" y="221255"/>
                  <a:pt x="272758" y="211468"/>
                  <a:pt x="284832" y="211468"/>
                </a:cubicBezTo>
                <a:cubicBezTo>
                  <a:pt x="292761" y="211468"/>
                  <a:pt x="299334" y="215612"/>
                  <a:pt x="303120" y="221182"/>
                </a:cubicBezTo>
                <a:cubicBezTo>
                  <a:pt x="307048" y="226899"/>
                  <a:pt x="311265" y="228611"/>
                  <a:pt x="314264" y="228611"/>
                </a:cubicBezTo>
                <a:cubicBezTo>
                  <a:pt x="317121" y="228611"/>
                  <a:pt x="321049" y="227111"/>
                  <a:pt x="324765" y="222111"/>
                </a:cubicBezTo>
                <a:cubicBezTo>
                  <a:pt x="328481" y="217111"/>
                  <a:pt x="331408" y="209324"/>
                  <a:pt x="331408" y="200037"/>
                </a:cubicBezTo>
                <a:cubicBezTo>
                  <a:pt x="331408" y="190751"/>
                  <a:pt x="328551" y="183037"/>
                  <a:pt x="324765" y="177964"/>
                </a:cubicBezTo>
                <a:cubicBezTo>
                  <a:pt x="320980" y="172891"/>
                  <a:pt x="317121" y="171464"/>
                  <a:pt x="314264" y="171464"/>
                </a:cubicBezTo>
                <a:cubicBezTo>
                  <a:pt x="311265" y="171464"/>
                  <a:pt x="307048" y="173180"/>
                  <a:pt x="303120" y="178893"/>
                </a:cubicBezTo>
                <a:cubicBezTo>
                  <a:pt x="299334" y="184463"/>
                  <a:pt x="292688" y="188607"/>
                  <a:pt x="284832" y="188607"/>
                </a:cubicBezTo>
                <a:cubicBezTo>
                  <a:pt x="272688" y="188607"/>
                  <a:pt x="262901" y="178750"/>
                  <a:pt x="262901" y="166676"/>
                </a:cubicBezTo>
                <a:lnTo>
                  <a:pt x="262901" y="108597"/>
                </a:lnTo>
                <a:cubicBezTo>
                  <a:pt x="262901" y="105455"/>
                  <a:pt x="260329" y="102884"/>
                  <a:pt x="257188" y="102884"/>
                </a:cubicBezTo>
                <a:lnTo>
                  <a:pt x="199109" y="102884"/>
                </a:lnTo>
                <a:cubicBezTo>
                  <a:pt x="186965" y="102884"/>
                  <a:pt x="177178" y="93027"/>
                  <a:pt x="177178" y="80953"/>
                </a:cubicBezTo>
                <a:cubicBezTo>
                  <a:pt x="177178" y="73024"/>
                  <a:pt x="181322" y="66451"/>
                  <a:pt x="186892" y="62665"/>
                </a:cubicBezTo>
                <a:cubicBezTo>
                  <a:pt x="192609" y="58737"/>
                  <a:pt x="194321" y="54520"/>
                  <a:pt x="194321" y="51521"/>
                </a:cubicBezTo>
                <a:cubicBezTo>
                  <a:pt x="194321" y="48664"/>
                  <a:pt x="192821" y="44736"/>
                  <a:pt x="187821" y="41020"/>
                </a:cubicBezTo>
                <a:cubicBezTo>
                  <a:pt x="182821" y="37304"/>
                  <a:pt x="175034" y="34304"/>
                  <a:pt x="165747" y="34304"/>
                </a:cubicBezTo>
                <a:cubicBezTo>
                  <a:pt x="156461" y="34304"/>
                  <a:pt x="148747" y="37161"/>
                  <a:pt x="143674" y="40946"/>
                </a:cubicBezTo>
                <a:lnTo>
                  <a:pt x="143660" y="40932"/>
                </a:lnTo>
                <a:moveTo>
                  <a:pt x="123086" y="13500"/>
                </a:moveTo>
                <a:cubicBezTo>
                  <a:pt x="134658" y="4857"/>
                  <a:pt x="149731" y="0"/>
                  <a:pt x="165733" y="0"/>
                </a:cubicBezTo>
                <a:cubicBezTo>
                  <a:pt x="181735" y="0"/>
                  <a:pt x="196808" y="4857"/>
                  <a:pt x="208381" y="13500"/>
                </a:cubicBezTo>
                <a:cubicBezTo>
                  <a:pt x="219953" y="22143"/>
                  <a:pt x="228596" y="35362"/>
                  <a:pt x="228596" y="51433"/>
                </a:cubicBezTo>
                <a:cubicBezTo>
                  <a:pt x="228596" y="57578"/>
                  <a:pt x="227309" y="63364"/>
                  <a:pt x="225096" y="68580"/>
                </a:cubicBezTo>
                <a:lnTo>
                  <a:pt x="257173" y="68580"/>
                </a:lnTo>
                <a:cubicBezTo>
                  <a:pt x="279247" y="68580"/>
                  <a:pt x="297180" y="86509"/>
                  <a:pt x="297180" y="108587"/>
                </a:cubicBezTo>
                <a:lnTo>
                  <a:pt x="297180" y="140664"/>
                </a:lnTo>
                <a:cubicBezTo>
                  <a:pt x="302396" y="138451"/>
                  <a:pt x="308182" y="137164"/>
                  <a:pt x="314327" y="137164"/>
                </a:cubicBezTo>
                <a:cubicBezTo>
                  <a:pt x="330402" y="137164"/>
                  <a:pt x="343617" y="145880"/>
                  <a:pt x="352260" y="157379"/>
                </a:cubicBezTo>
                <a:cubicBezTo>
                  <a:pt x="360903" y="168882"/>
                  <a:pt x="365760" y="184025"/>
                  <a:pt x="365760" y="200027"/>
                </a:cubicBezTo>
                <a:cubicBezTo>
                  <a:pt x="365760" y="216029"/>
                  <a:pt x="360903" y="231102"/>
                  <a:pt x="352260" y="242674"/>
                </a:cubicBezTo>
                <a:cubicBezTo>
                  <a:pt x="343617" y="254247"/>
                  <a:pt x="330398" y="262890"/>
                  <a:pt x="314327" y="262890"/>
                </a:cubicBezTo>
                <a:cubicBezTo>
                  <a:pt x="308182" y="262890"/>
                  <a:pt x="302396" y="261602"/>
                  <a:pt x="297184" y="259390"/>
                </a:cubicBezTo>
                <a:lnTo>
                  <a:pt x="297184" y="325757"/>
                </a:lnTo>
                <a:cubicBezTo>
                  <a:pt x="297184" y="347830"/>
                  <a:pt x="279254" y="365764"/>
                  <a:pt x="257180" y="365764"/>
                </a:cubicBezTo>
                <a:lnTo>
                  <a:pt x="201387" y="365764"/>
                </a:lnTo>
                <a:cubicBezTo>
                  <a:pt x="188030" y="365764"/>
                  <a:pt x="177170" y="354904"/>
                  <a:pt x="177170" y="341547"/>
                </a:cubicBezTo>
                <a:cubicBezTo>
                  <a:pt x="177170" y="334330"/>
                  <a:pt x="180385" y="328332"/>
                  <a:pt x="184244" y="324257"/>
                </a:cubicBezTo>
                <a:cubicBezTo>
                  <a:pt x="187243" y="321185"/>
                  <a:pt x="188600" y="317684"/>
                  <a:pt x="188600" y="314327"/>
                </a:cubicBezTo>
                <a:cubicBezTo>
                  <a:pt x="188600" y="307253"/>
                  <a:pt x="180956" y="297184"/>
                  <a:pt x="165740" y="297184"/>
                </a:cubicBezTo>
                <a:cubicBezTo>
                  <a:pt x="150525" y="297184"/>
                  <a:pt x="142880" y="307257"/>
                  <a:pt x="142880" y="314330"/>
                </a:cubicBezTo>
                <a:cubicBezTo>
                  <a:pt x="142880" y="317688"/>
                  <a:pt x="144237" y="321115"/>
                  <a:pt x="147237" y="324261"/>
                </a:cubicBezTo>
                <a:cubicBezTo>
                  <a:pt x="151165" y="328332"/>
                  <a:pt x="154310" y="334334"/>
                  <a:pt x="154310" y="341550"/>
                </a:cubicBezTo>
                <a:cubicBezTo>
                  <a:pt x="154310" y="354908"/>
                  <a:pt x="143451" y="365767"/>
                  <a:pt x="130093" y="365767"/>
                </a:cubicBezTo>
                <a:lnTo>
                  <a:pt x="40010" y="365767"/>
                </a:lnTo>
                <a:cubicBezTo>
                  <a:pt x="17937" y="365767"/>
                  <a:pt x="7" y="347838"/>
                  <a:pt x="7" y="325764"/>
                </a:cubicBezTo>
                <a:lnTo>
                  <a:pt x="7" y="235681"/>
                </a:lnTo>
                <a:cubicBezTo>
                  <a:pt x="7" y="222323"/>
                  <a:pt x="10867" y="211464"/>
                  <a:pt x="24224" y="211464"/>
                </a:cubicBezTo>
                <a:cubicBezTo>
                  <a:pt x="31441" y="211464"/>
                  <a:pt x="37439" y="214679"/>
                  <a:pt x="41514" y="218538"/>
                </a:cubicBezTo>
                <a:cubicBezTo>
                  <a:pt x="44586" y="221537"/>
                  <a:pt x="48086" y="222894"/>
                  <a:pt x="51444" y="222894"/>
                </a:cubicBezTo>
                <a:cubicBezTo>
                  <a:pt x="58518" y="222894"/>
                  <a:pt x="68591" y="215250"/>
                  <a:pt x="68591" y="200034"/>
                </a:cubicBezTo>
                <a:cubicBezTo>
                  <a:pt x="68591" y="184818"/>
                  <a:pt x="58518" y="177174"/>
                  <a:pt x="51448" y="177174"/>
                </a:cubicBezTo>
                <a:cubicBezTo>
                  <a:pt x="48090" y="177174"/>
                  <a:pt x="44663" y="178531"/>
                  <a:pt x="41517" y="181530"/>
                </a:cubicBezTo>
                <a:cubicBezTo>
                  <a:pt x="37446" y="185389"/>
                  <a:pt x="31444" y="188604"/>
                  <a:pt x="24228" y="188604"/>
                </a:cubicBezTo>
                <a:cubicBezTo>
                  <a:pt x="10870" y="188604"/>
                  <a:pt x="11" y="177745"/>
                  <a:pt x="11" y="164387"/>
                </a:cubicBezTo>
                <a:lnTo>
                  <a:pt x="11" y="108594"/>
                </a:lnTo>
                <a:cubicBezTo>
                  <a:pt x="11" y="86520"/>
                  <a:pt x="17940" y="68591"/>
                  <a:pt x="40018" y="68591"/>
                </a:cubicBezTo>
                <a:lnTo>
                  <a:pt x="106385" y="68591"/>
                </a:lnTo>
                <a:cubicBezTo>
                  <a:pt x="104172" y="63375"/>
                  <a:pt x="102884" y="57589"/>
                  <a:pt x="102884" y="51448"/>
                </a:cubicBezTo>
                <a:cubicBezTo>
                  <a:pt x="102884" y="35372"/>
                  <a:pt x="111601" y="22158"/>
                  <a:pt x="123100" y="13515"/>
                </a:cubicBezTo>
                <a:lnTo>
                  <a:pt x="123086" y="135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1: Picture Sorting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identify the individual sounds in each word.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Participation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pictures of objects, such as animals or food, to make it more engaging.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Materials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pictures into categories based on their initial sounds.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Overview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3477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05" y="1971318"/>
            <a:ext cx="240084" cy="274320"/>
          </a:xfrm>
          <a:custGeom>
            <a:avLst/>
            <a:gdLst/>
            <a:ahLst/>
            <a:cxnLst/>
            <a:rect l="l" t="t" r="r" b="b"/>
            <a:pathLst>
              <a:path w="240084" h="274320">
                <a:moveTo>
                  <a:pt x="120015" y="60008"/>
                </a:moveTo>
                <a:lnTo>
                  <a:pt x="128589" y="60008"/>
                </a:lnTo>
                <a:cubicBezTo>
                  <a:pt x="152271" y="60008"/>
                  <a:pt x="171451" y="40827"/>
                  <a:pt x="171451" y="17145"/>
                </a:cubicBezTo>
                <a:lnTo>
                  <a:pt x="171451" y="8572"/>
                </a:lnTo>
                <a:cubicBezTo>
                  <a:pt x="171451" y="3857"/>
                  <a:pt x="167593" y="0"/>
                  <a:pt x="162878" y="0"/>
                </a:cubicBezTo>
                <a:lnTo>
                  <a:pt x="154304" y="0"/>
                </a:lnTo>
                <a:cubicBezTo>
                  <a:pt x="130622" y="0"/>
                  <a:pt x="111442" y="19180"/>
                  <a:pt x="111442" y="42863"/>
                </a:cubicBezTo>
                <a:lnTo>
                  <a:pt x="111442" y="51435"/>
                </a:lnTo>
                <a:cubicBezTo>
                  <a:pt x="111442" y="56151"/>
                  <a:pt x="115300" y="60008"/>
                  <a:pt x="120015" y="60008"/>
                </a:cubicBezTo>
                <a:lnTo>
                  <a:pt x="120015" y="60008"/>
                </a:lnTo>
                <a:moveTo>
                  <a:pt x="25718" y="154305"/>
                </a:moveTo>
                <a:cubicBezTo>
                  <a:pt x="25718" y="137322"/>
                  <a:pt x="29790" y="120819"/>
                  <a:pt x="36649" y="109459"/>
                </a:cubicBezTo>
                <a:cubicBezTo>
                  <a:pt x="43131" y="98744"/>
                  <a:pt x="50739" y="94297"/>
                  <a:pt x="60009" y="94297"/>
                </a:cubicBezTo>
                <a:cubicBezTo>
                  <a:pt x="69545" y="94297"/>
                  <a:pt x="83155" y="98261"/>
                  <a:pt x="94996" y="102870"/>
                </a:cubicBezTo>
                <a:cubicBezTo>
                  <a:pt x="111070" y="109138"/>
                  <a:pt x="129019" y="109138"/>
                  <a:pt x="145092" y="102870"/>
                </a:cubicBezTo>
                <a:cubicBezTo>
                  <a:pt x="156933" y="98261"/>
                  <a:pt x="170541" y="94297"/>
                  <a:pt x="180080" y="94297"/>
                </a:cubicBezTo>
                <a:cubicBezTo>
                  <a:pt x="189349" y="94297"/>
                  <a:pt x="196958" y="98744"/>
                  <a:pt x="203440" y="109459"/>
                </a:cubicBezTo>
                <a:cubicBezTo>
                  <a:pt x="210244" y="120819"/>
                  <a:pt x="214316" y="137319"/>
                  <a:pt x="214316" y="154305"/>
                </a:cubicBezTo>
                <a:cubicBezTo>
                  <a:pt x="214316" y="183345"/>
                  <a:pt x="205207" y="207882"/>
                  <a:pt x="192670" y="224599"/>
                </a:cubicBezTo>
                <a:cubicBezTo>
                  <a:pt x="179811" y="241744"/>
                  <a:pt x="165238" y="248602"/>
                  <a:pt x="154307" y="248602"/>
                </a:cubicBezTo>
                <a:cubicBezTo>
                  <a:pt x="151841" y="248602"/>
                  <a:pt x="147020" y="247692"/>
                  <a:pt x="140965" y="245870"/>
                </a:cubicBezTo>
                <a:cubicBezTo>
                  <a:pt x="127357" y="241799"/>
                  <a:pt x="112729" y="241799"/>
                  <a:pt x="99121" y="245870"/>
                </a:cubicBezTo>
                <a:cubicBezTo>
                  <a:pt x="93066" y="247692"/>
                  <a:pt x="88245" y="248602"/>
                  <a:pt x="85779" y="248602"/>
                </a:cubicBezTo>
                <a:cubicBezTo>
                  <a:pt x="74848" y="248602"/>
                  <a:pt x="60275" y="241744"/>
                  <a:pt x="47416" y="224599"/>
                </a:cubicBezTo>
                <a:cubicBezTo>
                  <a:pt x="34827" y="207882"/>
                  <a:pt x="25718" y="183345"/>
                  <a:pt x="25718" y="154305"/>
                </a:cubicBezTo>
                <a:lnTo>
                  <a:pt x="25718" y="154305"/>
                </a:lnTo>
                <a:moveTo>
                  <a:pt x="60006" y="68580"/>
                </a:moveTo>
                <a:cubicBezTo>
                  <a:pt x="19127" y="68580"/>
                  <a:pt x="0" y="113426"/>
                  <a:pt x="0" y="154305"/>
                </a:cubicBezTo>
                <a:cubicBezTo>
                  <a:pt x="0" y="222885"/>
                  <a:pt x="42862" y="274320"/>
                  <a:pt x="85724" y="274320"/>
                </a:cubicBezTo>
                <a:cubicBezTo>
                  <a:pt x="92101" y="274320"/>
                  <a:pt x="99923" y="272499"/>
                  <a:pt x="106513" y="270515"/>
                </a:cubicBezTo>
                <a:cubicBezTo>
                  <a:pt x="115300" y="267890"/>
                  <a:pt x="124784" y="267890"/>
                  <a:pt x="133571" y="270515"/>
                </a:cubicBezTo>
                <a:cubicBezTo>
                  <a:pt x="140108" y="272498"/>
                  <a:pt x="147930" y="274320"/>
                  <a:pt x="154359" y="274320"/>
                </a:cubicBezTo>
                <a:cubicBezTo>
                  <a:pt x="197222" y="274320"/>
                  <a:pt x="240084" y="222885"/>
                  <a:pt x="240084" y="154305"/>
                </a:cubicBezTo>
                <a:cubicBezTo>
                  <a:pt x="240084" y="113426"/>
                  <a:pt x="220956" y="68580"/>
                  <a:pt x="180077" y="68580"/>
                </a:cubicBezTo>
                <a:cubicBezTo>
                  <a:pt x="165451" y="68580"/>
                  <a:pt x="148091" y="74099"/>
                  <a:pt x="135767" y="78922"/>
                </a:cubicBezTo>
                <a:cubicBezTo>
                  <a:pt x="125696" y="82834"/>
                  <a:pt x="114390" y="82834"/>
                  <a:pt x="104316" y="78922"/>
                </a:cubicBezTo>
                <a:cubicBezTo>
                  <a:pt x="91993" y="74099"/>
                  <a:pt x="74635" y="68580"/>
                  <a:pt x="60007" y="68580"/>
                </a:cubicBezTo>
                <a:lnTo>
                  <a:pt x="60006" y="685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28850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2: Sound Scavenger Hunt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identify the individual sounds in each word.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Sound Analysis</a:t>
            </a:r>
            <a:endParaRPr lang="en-US" sz="1456" dirty="0"/>
          </a:p>
        </p:txBody>
      </p:sp>
      <p:sp>
        <p:nvSpPr>
          <p:cNvPr id="11" name="Text 9"/>
          <p:cNvSpPr/>
          <p:nvPr/>
        </p:nvSpPr>
        <p:spPr>
          <a:xfrm>
            <a:off x="933345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Give students a list of sounds to find.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Sound Identification Task</a:t>
            </a:r>
            <a:endParaRPr lang="en-US" sz="1456" dirty="0"/>
          </a:p>
        </p:txBody>
      </p:sp>
      <p:sp>
        <p:nvSpPr>
          <p:cNvPr id="14" name="Text 12"/>
          <p:cNvSpPr/>
          <p:nvPr/>
        </p:nvSpPr>
        <p:spPr>
          <a:xfrm>
            <a:off x="6505227" y="1656374"/>
            <a:ext cx="320008" cy="365760"/>
          </a:xfrm>
          <a:custGeom>
            <a:avLst/>
            <a:gdLst/>
            <a:ahLst/>
            <a:cxnLst/>
            <a:rect l="l" t="t" r="r" b="b"/>
            <a:pathLst>
              <a:path w="320008" h="365760">
                <a:moveTo>
                  <a:pt x="160004" y="0"/>
                </a:moveTo>
                <a:cubicBezTo>
                  <a:pt x="147361" y="0"/>
                  <a:pt x="137143" y="10216"/>
                  <a:pt x="137143" y="22860"/>
                </a:cubicBezTo>
                <a:lnTo>
                  <a:pt x="137143" y="36576"/>
                </a:lnTo>
                <a:cubicBezTo>
                  <a:pt x="84994" y="47150"/>
                  <a:pt x="45704" y="93298"/>
                  <a:pt x="45704" y="148590"/>
                </a:cubicBezTo>
                <a:lnTo>
                  <a:pt x="45704" y="166735"/>
                </a:lnTo>
                <a:cubicBezTo>
                  <a:pt x="45704" y="199167"/>
                  <a:pt x="34631" y="230670"/>
                  <a:pt x="14413" y="255962"/>
                </a:cubicBezTo>
                <a:lnTo>
                  <a:pt x="3770" y="269320"/>
                </a:lnTo>
                <a:cubicBezTo>
                  <a:pt x="-374" y="274463"/>
                  <a:pt x="-1158" y="281536"/>
                  <a:pt x="1699" y="287465"/>
                </a:cubicBezTo>
                <a:cubicBezTo>
                  <a:pt x="4557" y="293394"/>
                  <a:pt x="10557" y="297180"/>
                  <a:pt x="17130" y="297180"/>
                </a:cubicBezTo>
                <a:lnTo>
                  <a:pt x="302881" y="297180"/>
                </a:lnTo>
                <a:cubicBezTo>
                  <a:pt x="309454" y="297180"/>
                  <a:pt x="315454" y="293394"/>
                  <a:pt x="318312" y="287465"/>
                </a:cubicBezTo>
                <a:cubicBezTo>
                  <a:pt x="321170" y="281536"/>
                  <a:pt x="320382" y="274463"/>
                  <a:pt x="316242" y="269320"/>
                </a:cubicBezTo>
                <a:lnTo>
                  <a:pt x="305598" y="256032"/>
                </a:lnTo>
                <a:cubicBezTo>
                  <a:pt x="285380" y="230670"/>
                  <a:pt x="274308" y="199167"/>
                  <a:pt x="274308" y="166735"/>
                </a:cubicBezTo>
                <a:lnTo>
                  <a:pt x="274308" y="148590"/>
                </a:lnTo>
                <a:cubicBezTo>
                  <a:pt x="274308" y="93298"/>
                  <a:pt x="235017" y="47150"/>
                  <a:pt x="182869" y="36576"/>
                </a:cubicBezTo>
                <a:lnTo>
                  <a:pt x="182869" y="22860"/>
                </a:lnTo>
                <a:cubicBezTo>
                  <a:pt x="182869" y="10216"/>
                  <a:pt x="172654" y="0"/>
                  <a:pt x="160007" y="0"/>
                </a:cubicBezTo>
                <a:lnTo>
                  <a:pt x="160004" y="0"/>
                </a:lnTo>
                <a:moveTo>
                  <a:pt x="160004" y="68580"/>
                </a:moveTo>
                <a:cubicBezTo>
                  <a:pt x="204223" y="68580"/>
                  <a:pt x="240012" y="104370"/>
                  <a:pt x="240012" y="148590"/>
                </a:cubicBezTo>
                <a:lnTo>
                  <a:pt x="240012" y="166735"/>
                </a:lnTo>
                <a:cubicBezTo>
                  <a:pt x="240012" y="200952"/>
                  <a:pt x="249942" y="234317"/>
                  <a:pt x="268371" y="262890"/>
                </a:cubicBezTo>
                <a:lnTo>
                  <a:pt x="51630" y="262890"/>
                </a:lnTo>
                <a:cubicBezTo>
                  <a:pt x="70062" y="234317"/>
                  <a:pt x="79989" y="200952"/>
                  <a:pt x="79989" y="166735"/>
                </a:cubicBezTo>
                <a:lnTo>
                  <a:pt x="79989" y="148590"/>
                </a:lnTo>
                <a:cubicBezTo>
                  <a:pt x="79989" y="104370"/>
                  <a:pt x="115779" y="68580"/>
                  <a:pt x="159997" y="68580"/>
                </a:cubicBezTo>
                <a:lnTo>
                  <a:pt x="160004" y="68580"/>
                </a:lnTo>
                <a:moveTo>
                  <a:pt x="205724" y="320040"/>
                </a:moveTo>
                <a:lnTo>
                  <a:pt x="160004" y="320040"/>
                </a:lnTo>
                <a:lnTo>
                  <a:pt x="114285" y="320040"/>
                </a:lnTo>
                <a:cubicBezTo>
                  <a:pt x="114285" y="332183"/>
                  <a:pt x="119072" y="343829"/>
                  <a:pt x="127645" y="352402"/>
                </a:cubicBezTo>
                <a:cubicBezTo>
                  <a:pt x="136218" y="360976"/>
                  <a:pt x="147863" y="365760"/>
                  <a:pt x="160007" y="365760"/>
                </a:cubicBezTo>
                <a:cubicBezTo>
                  <a:pt x="172152" y="365760"/>
                  <a:pt x="183797" y="360972"/>
                  <a:pt x="192370" y="352402"/>
                </a:cubicBezTo>
                <a:cubicBezTo>
                  <a:pt x="200943" y="343829"/>
                  <a:pt x="205730" y="332187"/>
                  <a:pt x="205730" y="320040"/>
                </a:cubicBezTo>
                <a:lnTo>
                  <a:pt x="205724" y="3200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Hide pictures or objects around the classroom or school.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Setup</a:t>
            </a:r>
            <a:endParaRPr lang="en-US" sz="1456" dirty="0"/>
          </a:p>
        </p:txBody>
      </p:sp>
      <p:sp>
        <p:nvSpPr>
          <p:cNvPr id="17" name="Text 15"/>
          <p:cNvSpPr/>
          <p:nvPr/>
        </p:nvSpPr>
        <p:spPr>
          <a:xfrm>
            <a:off x="3676963" y="1729526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68009" y="17831"/>
                </a:moveTo>
                <a:cubicBezTo>
                  <a:pt x="61609" y="7143"/>
                  <a:pt x="49952" y="0"/>
                  <a:pt x="36576" y="0"/>
                </a:cubicBezTo>
                <a:cubicBezTo>
                  <a:pt x="16401" y="0"/>
                  <a:pt x="0" y="16402"/>
                  <a:pt x="0" y="36577"/>
                </a:cubicBezTo>
                <a:cubicBezTo>
                  <a:pt x="0" y="52808"/>
                  <a:pt x="10574" y="66581"/>
                  <a:pt x="25204" y="71323"/>
                </a:cubicBezTo>
                <a:cubicBezTo>
                  <a:pt x="20746" y="83268"/>
                  <a:pt x="18288" y="96240"/>
                  <a:pt x="18288" y="109728"/>
                </a:cubicBezTo>
                <a:cubicBezTo>
                  <a:pt x="18288" y="170307"/>
                  <a:pt x="67439" y="219456"/>
                  <a:pt x="128016" y="219456"/>
                </a:cubicBezTo>
                <a:cubicBezTo>
                  <a:pt x="164991" y="219456"/>
                  <a:pt x="197682" y="201169"/>
                  <a:pt x="217569" y="173164"/>
                </a:cubicBezTo>
                <a:lnTo>
                  <a:pt x="302323" y="217397"/>
                </a:lnTo>
                <a:cubicBezTo>
                  <a:pt x="304952" y="218769"/>
                  <a:pt x="307809" y="219456"/>
                  <a:pt x="310779" y="219456"/>
                </a:cubicBezTo>
                <a:lnTo>
                  <a:pt x="311924" y="219456"/>
                </a:lnTo>
                <a:cubicBezTo>
                  <a:pt x="317066" y="219456"/>
                  <a:pt x="321982" y="217283"/>
                  <a:pt x="325468" y="213456"/>
                </a:cubicBezTo>
                <a:lnTo>
                  <a:pt x="361645" y="173680"/>
                </a:lnTo>
                <a:cubicBezTo>
                  <a:pt x="364275" y="170765"/>
                  <a:pt x="365760" y="166993"/>
                  <a:pt x="365760" y="163106"/>
                </a:cubicBezTo>
                <a:cubicBezTo>
                  <a:pt x="365760" y="158307"/>
                  <a:pt x="363532" y="153733"/>
                  <a:pt x="359758" y="150762"/>
                </a:cubicBezTo>
                <a:lnTo>
                  <a:pt x="201453" y="25547"/>
                </a:lnTo>
                <a:cubicBezTo>
                  <a:pt x="180536" y="8974"/>
                  <a:pt x="154647" y="0"/>
                  <a:pt x="128016" y="0"/>
                </a:cubicBezTo>
                <a:cubicBezTo>
                  <a:pt x="105840" y="0"/>
                  <a:pt x="85266" y="6573"/>
                  <a:pt x="68010" y="17831"/>
                </a:cubicBezTo>
                <a:lnTo>
                  <a:pt x="68009" y="17831"/>
                </a:lnTo>
                <a:moveTo>
                  <a:pt x="39147" y="45377"/>
                </a:moveTo>
                <a:cubicBezTo>
                  <a:pt x="38346" y="45605"/>
                  <a:pt x="37490" y="45719"/>
                  <a:pt x="36576" y="45719"/>
                </a:cubicBezTo>
                <a:cubicBezTo>
                  <a:pt x="31547" y="45719"/>
                  <a:pt x="27432" y="41604"/>
                  <a:pt x="27432" y="36574"/>
                </a:cubicBezTo>
                <a:cubicBezTo>
                  <a:pt x="27432" y="31545"/>
                  <a:pt x="31547" y="27430"/>
                  <a:pt x="36576" y="27430"/>
                </a:cubicBezTo>
                <a:cubicBezTo>
                  <a:pt x="41605" y="27430"/>
                  <a:pt x="45720" y="31545"/>
                  <a:pt x="45720" y="36574"/>
                </a:cubicBezTo>
                <a:cubicBezTo>
                  <a:pt x="45720" y="36746"/>
                  <a:pt x="45720" y="36974"/>
                  <a:pt x="45720" y="37145"/>
                </a:cubicBezTo>
                <a:cubicBezTo>
                  <a:pt x="43434" y="39774"/>
                  <a:pt x="41206" y="42517"/>
                  <a:pt x="39147" y="45318"/>
                </a:cubicBezTo>
                <a:lnTo>
                  <a:pt x="39147" y="45377"/>
                </a:lnTo>
                <a:moveTo>
                  <a:pt x="230257" y="148817"/>
                </a:moveTo>
                <a:cubicBezTo>
                  <a:pt x="218084" y="142473"/>
                  <a:pt x="203110" y="146074"/>
                  <a:pt x="195166" y="157275"/>
                </a:cubicBezTo>
                <a:cubicBezTo>
                  <a:pt x="180250" y="178363"/>
                  <a:pt x="155733" y="192022"/>
                  <a:pt x="128016" y="192022"/>
                </a:cubicBezTo>
                <a:cubicBezTo>
                  <a:pt x="82581" y="192022"/>
                  <a:pt x="45720" y="155160"/>
                  <a:pt x="45720" y="109726"/>
                </a:cubicBezTo>
                <a:cubicBezTo>
                  <a:pt x="45720" y="64292"/>
                  <a:pt x="82581" y="27430"/>
                  <a:pt x="128016" y="27430"/>
                </a:cubicBezTo>
                <a:cubicBezTo>
                  <a:pt x="148477" y="27430"/>
                  <a:pt x="168363" y="34345"/>
                  <a:pt x="184423" y="47031"/>
                </a:cubicBezTo>
                <a:lnTo>
                  <a:pt x="224430" y="78692"/>
                </a:lnTo>
                <a:lnTo>
                  <a:pt x="217631" y="87780"/>
                </a:lnTo>
                <a:cubicBezTo>
                  <a:pt x="213059" y="93837"/>
                  <a:pt x="214317" y="102411"/>
                  <a:pt x="220374" y="106983"/>
                </a:cubicBezTo>
                <a:cubicBezTo>
                  <a:pt x="226431" y="111554"/>
                  <a:pt x="235004" y="110296"/>
                  <a:pt x="239576" y="104239"/>
                </a:cubicBezTo>
                <a:lnTo>
                  <a:pt x="245977" y="95724"/>
                </a:lnTo>
                <a:lnTo>
                  <a:pt x="332958" y="164476"/>
                </a:lnTo>
                <a:lnTo>
                  <a:pt x="309583" y="190194"/>
                </a:lnTo>
                <a:lnTo>
                  <a:pt x="230257" y="148817"/>
                </a:lnTo>
                <a:moveTo>
                  <a:pt x="128016" y="137160"/>
                </a:moveTo>
                <a:cubicBezTo>
                  <a:pt x="143166" y="137160"/>
                  <a:pt x="155448" y="124879"/>
                  <a:pt x="155448" y="109728"/>
                </a:cubicBezTo>
                <a:cubicBezTo>
                  <a:pt x="155448" y="94577"/>
                  <a:pt x="143166" y="82296"/>
                  <a:pt x="128016" y="82296"/>
                </a:cubicBezTo>
                <a:cubicBezTo>
                  <a:pt x="112866" y="82296"/>
                  <a:pt x="100584" y="94577"/>
                  <a:pt x="100584" y="109728"/>
                </a:cubicBezTo>
                <a:cubicBezTo>
                  <a:pt x="100584" y="124879"/>
                  <a:pt x="112866" y="137160"/>
                  <a:pt x="128016" y="137160"/>
                </a:cubicBezTo>
                <a:lnTo>
                  <a:pt x="12801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Increasing Complexity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it more challenging by adding more complex sounds or words.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Segmenting and Blending Sounds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the objects to segment and blend sounds.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Objects for Sound Representation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objects, such as blocks or toys, to represent individual sounds.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27602"/>
            <a:ext cx="228600" cy="228598"/>
          </a:xfrm>
          <a:custGeom>
            <a:avLst/>
            <a:gdLst/>
            <a:ahLst/>
            <a:cxnLst/>
            <a:rect l="l" t="t" r="r" b="b"/>
            <a:pathLst>
              <a:path w="228600" h="228598">
                <a:moveTo>
                  <a:pt x="226097" y="196183"/>
                </a:moveTo>
                <a:cubicBezTo>
                  <a:pt x="222302" y="200736"/>
                  <a:pt x="215515" y="201317"/>
                  <a:pt x="211007" y="197522"/>
                </a:cubicBezTo>
                <a:lnTo>
                  <a:pt x="139480" y="137604"/>
                </a:lnTo>
                <a:lnTo>
                  <a:pt x="156180" y="123630"/>
                </a:lnTo>
                <a:lnTo>
                  <a:pt x="224760" y="181093"/>
                </a:lnTo>
                <a:cubicBezTo>
                  <a:pt x="229313" y="184888"/>
                  <a:pt x="229894" y="191675"/>
                  <a:pt x="226099" y="196185"/>
                </a:cubicBezTo>
                <a:lnTo>
                  <a:pt x="226097" y="196183"/>
                </a:lnTo>
                <a:moveTo>
                  <a:pt x="50006" y="21431"/>
                </a:moveTo>
                <a:cubicBezTo>
                  <a:pt x="34226" y="21431"/>
                  <a:pt x="21431" y="34223"/>
                  <a:pt x="21431" y="50006"/>
                </a:cubicBezTo>
                <a:cubicBezTo>
                  <a:pt x="21431" y="65788"/>
                  <a:pt x="34224" y="78580"/>
                  <a:pt x="50006" y="78580"/>
                </a:cubicBezTo>
                <a:cubicBezTo>
                  <a:pt x="65787" y="78580"/>
                  <a:pt x="78581" y="65788"/>
                  <a:pt x="78581" y="50006"/>
                </a:cubicBezTo>
                <a:cubicBezTo>
                  <a:pt x="78581" y="34223"/>
                  <a:pt x="65789" y="21431"/>
                  <a:pt x="50006" y="21431"/>
                </a:cubicBezTo>
                <a:lnTo>
                  <a:pt x="50006" y="21431"/>
                </a:lnTo>
                <a:moveTo>
                  <a:pt x="50006" y="0"/>
                </a:moveTo>
                <a:cubicBezTo>
                  <a:pt x="77644" y="0"/>
                  <a:pt x="100013" y="22368"/>
                  <a:pt x="100013" y="50006"/>
                </a:cubicBezTo>
                <a:cubicBezTo>
                  <a:pt x="100013" y="57998"/>
                  <a:pt x="98138" y="65544"/>
                  <a:pt x="94832" y="72242"/>
                </a:cubicBezTo>
                <a:lnTo>
                  <a:pt x="128363" y="100325"/>
                </a:lnTo>
                <a:lnTo>
                  <a:pt x="211007" y="31076"/>
                </a:lnTo>
                <a:cubicBezTo>
                  <a:pt x="215561" y="27281"/>
                  <a:pt x="222302" y="27861"/>
                  <a:pt x="226097" y="32415"/>
                </a:cubicBezTo>
                <a:cubicBezTo>
                  <a:pt x="229892" y="36969"/>
                  <a:pt x="229311" y="43710"/>
                  <a:pt x="224757" y="47507"/>
                </a:cubicBezTo>
                <a:lnTo>
                  <a:pt x="94832" y="156359"/>
                </a:lnTo>
                <a:cubicBezTo>
                  <a:pt x="98136" y="163056"/>
                  <a:pt x="100013" y="170600"/>
                  <a:pt x="100013" y="178594"/>
                </a:cubicBezTo>
                <a:cubicBezTo>
                  <a:pt x="100013" y="206232"/>
                  <a:pt x="77644" y="228600"/>
                  <a:pt x="50006" y="228600"/>
                </a:cubicBezTo>
                <a:cubicBezTo>
                  <a:pt x="22369" y="228600"/>
                  <a:pt x="0" y="206232"/>
                  <a:pt x="0" y="178594"/>
                </a:cubicBezTo>
                <a:cubicBezTo>
                  <a:pt x="0" y="150957"/>
                  <a:pt x="22369" y="128589"/>
                  <a:pt x="50006" y="128589"/>
                </a:cubicBezTo>
                <a:cubicBezTo>
                  <a:pt x="61882" y="128589"/>
                  <a:pt x="72821" y="132740"/>
                  <a:pt x="81393" y="139662"/>
                </a:cubicBezTo>
                <a:lnTo>
                  <a:pt x="111664" y="114301"/>
                </a:lnTo>
                <a:lnTo>
                  <a:pt x="81393" y="88941"/>
                </a:lnTo>
                <a:cubicBezTo>
                  <a:pt x="72821" y="95860"/>
                  <a:pt x="61882" y="100014"/>
                  <a:pt x="50006" y="100014"/>
                </a:cubicBezTo>
                <a:cubicBezTo>
                  <a:pt x="22369" y="100014"/>
                  <a:pt x="0" y="77646"/>
                  <a:pt x="0" y="50008"/>
                </a:cubicBezTo>
                <a:cubicBezTo>
                  <a:pt x="0" y="22371"/>
                  <a:pt x="22369" y="2"/>
                  <a:pt x="50006" y="2"/>
                </a:cubicBezTo>
                <a:lnTo>
                  <a:pt x="50006" y="0"/>
                </a:lnTo>
                <a:moveTo>
                  <a:pt x="78581" y="178592"/>
                </a:moveTo>
                <a:cubicBezTo>
                  <a:pt x="78581" y="162810"/>
                  <a:pt x="65789" y="150017"/>
                  <a:pt x="50006" y="150017"/>
                </a:cubicBezTo>
                <a:cubicBezTo>
                  <a:pt x="34226" y="150017"/>
                  <a:pt x="21431" y="162810"/>
                  <a:pt x="21431" y="178592"/>
                </a:cubicBezTo>
                <a:cubicBezTo>
                  <a:pt x="21431" y="194374"/>
                  <a:pt x="34224" y="207167"/>
                  <a:pt x="50006" y="207167"/>
                </a:cubicBezTo>
                <a:cubicBezTo>
                  <a:pt x="65787" y="207167"/>
                  <a:pt x="78581" y="194374"/>
                  <a:pt x="78581" y="17859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0975" y="184468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95942" y="24492"/>
                </a:moveTo>
                <a:cubicBezTo>
                  <a:pt x="200432" y="24492"/>
                  <a:pt x="204106" y="28166"/>
                  <a:pt x="204106" y="32656"/>
                </a:cubicBezTo>
                <a:lnTo>
                  <a:pt x="204106" y="195942"/>
                </a:lnTo>
                <a:cubicBezTo>
                  <a:pt x="204106" y="200432"/>
                  <a:pt x="200432" y="204106"/>
                  <a:pt x="195942" y="204106"/>
                </a:cubicBezTo>
                <a:lnTo>
                  <a:pt x="32656" y="204106"/>
                </a:lnTo>
                <a:cubicBezTo>
                  <a:pt x="28166" y="204106"/>
                  <a:pt x="24492" y="200432"/>
                  <a:pt x="24492" y="195942"/>
                </a:cubicBezTo>
                <a:lnTo>
                  <a:pt x="24492" y="32656"/>
                </a:lnTo>
                <a:cubicBezTo>
                  <a:pt x="24492" y="28166"/>
                  <a:pt x="28166" y="24492"/>
                  <a:pt x="32656" y="24492"/>
                </a:cubicBezTo>
                <a:lnTo>
                  <a:pt x="195942" y="24492"/>
                </a:lnTo>
                <a:moveTo>
                  <a:pt x="32658" y="0"/>
                </a:moveTo>
                <a:cubicBezTo>
                  <a:pt x="14646" y="0"/>
                  <a:pt x="0" y="14644"/>
                  <a:pt x="0" y="32658"/>
                </a:cubicBezTo>
                <a:lnTo>
                  <a:pt x="0" y="195944"/>
                </a:lnTo>
                <a:cubicBezTo>
                  <a:pt x="0" y="213956"/>
                  <a:pt x="14644" y="228602"/>
                  <a:pt x="32658" y="228602"/>
                </a:cubicBezTo>
                <a:lnTo>
                  <a:pt x="195944" y="228602"/>
                </a:lnTo>
                <a:cubicBezTo>
                  <a:pt x="213956" y="228602"/>
                  <a:pt x="228602" y="213958"/>
                  <a:pt x="228602" y="195944"/>
                </a:cubicBezTo>
                <a:lnTo>
                  <a:pt x="228602" y="32658"/>
                </a:lnTo>
                <a:cubicBezTo>
                  <a:pt x="228602" y="14646"/>
                  <a:pt x="213958" y="0"/>
                  <a:pt x="195944" y="0"/>
                </a:cubicBezTo>
                <a:lnTo>
                  <a:pt x="32658" y="0"/>
                </a:lnTo>
                <a:moveTo>
                  <a:pt x="57150" y="44904"/>
                </a:moveTo>
                <a:cubicBezTo>
                  <a:pt x="57150" y="38140"/>
                  <a:pt x="51668" y="32658"/>
                  <a:pt x="44904" y="32658"/>
                </a:cubicBezTo>
                <a:cubicBezTo>
                  <a:pt x="38140" y="32658"/>
                  <a:pt x="32658" y="38140"/>
                  <a:pt x="32658" y="44904"/>
                </a:cubicBezTo>
                <a:cubicBezTo>
                  <a:pt x="32658" y="51668"/>
                  <a:pt x="38140" y="57150"/>
                  <a:pt x="44904" y="57150"/>
                </a:cubicBezTo>
                <a:cubicBezTo>
                  <a:pt x="51668" y="57150"/>
                  <a:pt x="57150" y="51668"/>
                  <a:pt x="57150" y="44904"/>
                </a:cubicBezTo>
                <a:moveTo>
                  <a:pt x="183696" y="57150"/>
                </a:moveTo>
                <a:cubicBezTo>
                  <a:pt x="190460" y="57150"/>
                  <a:pt x="195942" y="51668"/>
                  <a:pt x="195942" y="44904"/>
                </a:cubicBezTo>
                <a:cubicBezTo>
                  <a:pt x="195942" y="38140"/>
                  <a:pt x="190460" y="32658"/>
                  <a:pt x="183696" y="32658"/>
                </a:cubicBezTo>
                <a:cubicBezTo>
                  <a:pt x="176932" y="32658"/>
                  <a:pt x="171450" y="38140"/>
                  <a:pt x="171450" y="44904"/>
                </a:cubicBezTo>
                <a:cubicBezTo>
                  <a:pt x="171450" y="51668"/>
                  <a:pt x="176932" y="57150"/>
                  <a:pt x="183696" y="57150"/>
                </a:cubicBezTo>
                <a:moveTo>
                  <a:pt x="57150" y="183696"/>
                </a:moveTo>
                <a:cubicBezTo>
                  <a:pt x="57150" y="176932"/>
                  <a:pt x="51668" y="171450"/>
                  <a:pt x="44904" y="171450"/>
                </a:cubicBezTo>
                <a:cubicBezTo>
                  <a:pt x="38140" y="171450"/>
                  <a:pt x="32658" y="176932"/>
                  <a:pt x="32658" y="183696"/>
                </a:cubicBezTo>
                <a:cubicBezTo>
                  <a:pt x="32658" y="190460"/>
                  <a:pt x="38140" y="195942"/>
                  <a:pt x="44904" y="195942"/>
                </a:cubicBezTo>
                <a:cubicBezTo>
                  <a:pt x="51668" y="195942"/>
                  <a:pt x="57150" y="190460"/>
                  <a:pt x="57150" y="183696"/>
                </a:cubicBezTo>
                <a:moveTo>
                  <a:pt x="183696" y="195942"/>
                </a:moveTo>
                <a:cubicBezTo>
                  <a:pt x="190460" y="195942"/>
                  <a:pt x="195942" y="190460"/>
                  <a:pt x="195942" y="183696"/>
                </a:cubicBezTo>
                <a:cubicBezTo>
                  <a:pt x="195942" y="176932"/>
                  <a:pt x="190460" y="171450"/>
                  <a:pt x="183696" y="171450"/>
                </a:cubicBezTo>
                <a:cubicBezTo>
                  <a:pt x="176932" y="171450"/>
                  <a:pt x="171450" y="176932"/>
                  <a:pt x="171450" y="183696"/>
                </a:cubicBezTo>
                <a:cubicBezTo>
                  <a:pt x="171450" y="190460"/>
                  <a:pt x="176932" y="195942"/>
                  <a:pt x="183696" y="195942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3: Object Manipulation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Activity 4: Blending Sounds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Increasing Complexity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it more challenging by adding more complex sounds or words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Sound Blending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blend individual sounds to form words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pictures or objects to demonstrate blending sounds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53558" y="4949960"/>
            <a:ext cx="137160" cy="182880"/>
          </a:xfrm>
          <a:custGeom>
            <a:avLst/>
            <a:gdLst/>
            <a:ahLst/>
            <a:cxnLst/>
            <a:rect l="l" t="t" r="r" b="b"/>
            <a:pathLst>
              <a:path w="137160" h="182880">
                <a:moveTo>
                  <a:pt x="114300" y="17145"/>
                </a:moveTo>
                <a:cubicBezTo>
                  <a:pt x="117443" y="17145"/>
                  <a:pt x="120015" y="19716"/>
                  <a:pt x="120015" y="22860"/>
                </a:cubicBezTo>
                <a:lnTo>
                  <a:pt x="120015" y="160020"/>
                </a:lnTo>
                <a:cubicBezTo>
                  <a:pt x="120015" y="163164"/>
                  <a:pt x="117443" y="165735"/>
                  <a:pt x="114300" y="165735"/>
                </a:cubicBezTo>
                <a:lnTo>
                  <a:pt x="22859" y="165735"/>
                </a:lnTo>
                <a:cubicBezTo>
                  <a:pt x="19715" y="165735"/>
                  <a:pt x="17144" y="163164"/>
                  <a:pt x="17144" y="160020"/>
                </a:cubicBezTo>
                <a:lnTo>
                  <a:pt x="17144" y="22860"/>
                </a:lnTo>
                <a:cubicBezTo>
                  <a:pt x="17144" y="19716"/>
                  <a:pt x="19715" y="17145"/>
                  <a:pt x="22859" y="17145"/>
                </a:cubicBezTo>
                <a:lnTo>
                  <a:pt x="114300" y="17145"/>
                </a:lnTo>
                <a:moveTo>
                  <a:pt x="22860" y="0"/>
                </a:moveTo>
                <a:cubicBezTo>
                  <a:pt x="10251" y="0"/>
                  <a:pt x="0" y="10250"/>
                  <a:pt x="0" y="22860"/>
                </a:cubicBezTo>
                <a:lnTo>
                  <a:pt x="0" y="160020"/>
                </a:lnTo>
                <a:cubicBezTo>
                  <a:pt x="0" y="172630"/>
                  <a:pt x="10251" y="182880"/>
                  <a:pt x="22860" y="182880"/>
                </a:cubicBezTo>
                <a:lnTo>
                  <a:pt x="114301" y="182880"/>
                </a:lnTo>
                <a:cubicBezTo>
                  <a:pt x="126910" y="182880"/>
                  <a:pt x="137161" y="172630"/>
                  <a:pt x="137161" y="160020"/>
                </a:cubicBezTo>
                <a:lnTo>
                  <a:pt x="137161" y="22860"/>
                </a:lnTo>
                <a:cubicBezTo>
                  <a:pt x="137161" y="10250"/>
                  <a:pt x="126910" y="0"/>
                  <a:pt x="114301" y="0"/>
                </a:cubicBezTo>
                <a:lnTo>
                  <a:pt x="22860" y="0"/>
                </a:lnTo>
                <a:moveTo>
                  <a:pt x="82868" y="42863"/>
                </a:moveTo>
                <a:cubicBezTo>
                  <a:pt x="82868" y="34972"/>
                  <a:pt x="76471" y="28577"/>
                  <a:pt x="68580" y="28577"/>
                </a:cubicBezTo>
                <a:cubicBezTo>
                  <a:pt x="60689" y="28577"/>
                  <a:pt x="54292" y="34974"/>
                  <a:pt x="54292" y="42865"/>
                </a:cubicBezTo>
                <a:cubicBezTo>
                  <a:pt x="54292" y="50757"/>
                  <a:pt x="60689" y="57154"/>
                  <a:pt x="68580" y="57154"/>
                </a:cubicBezTo>
                <a:cubicBezTo>
                  <a:pt x="76471" y="57154"/>
                  <a:pt x="82868" y="50757"/>
                  <a:pt x="82868" y="42867"/>
                </a:cubicBezTo>
                <a:lnTo>
                  <a:pt x="82868" y="42863"/>
                </a:lnTo>
                <a:moveTo>
                  <a:pt x="68580" y="154305"/>
                </a:moveTo>
                <a:cubicBezTo>
                  <a:pt x="89096" y="154305"/>
                  <a:pt x="105727" y="137674"/>
                  <a:pt x="105727" y="117158"/>
                </a:cubicBezTo>
                <a:cubicBezTo>
                  <a:pt x="105727" y="96643"/>
                  <a:pt x="89095" y="80012"/>
                  <a:pt x="68580" y="80012"/>
                </a:cubicBezTo>
                <a:cubicBezTo>
                  <a:pt x="48064" y="80012"/>
                  <a:pt x="31433" y="96643"/>
                  <a:pt x="31433" y="117160"/>
                </a:cubicBezTo>
                <a:cubicBezTo>
                  <a:pt x="31433" y="137676"/>
                  <a:pt x="48065" y="154309"/>
                  <a:pt x="68580" y="154309"/>
                </a:cubicBezTo>
                <a:lnTo>
                  <a:pt x="68580" y="154305"/>
                </a:lnTo>
                <a:moveTo>
                  <a:pt x="48578" y="117158"/>
                </a:moveTo>
                <a:cubicBezTo>
                  <a:pt x="48578" y="106111"/>
                  <a:pt x="57533" y="97157"/>
                  <a:pt x="68580" y="97157"/>
                </a:cubicBezTo>
                <a:cubicBezTo>
                  <a:pt x="79627" y="97157"/>
                  <a:pt x="88582" y="106113"/>
                  <a:pt x="88582" y="117160"/>
                </a:cubicBezTo>
                <a:cubicBezTo>
                  <a:pt x="88582" y="128208"/>
                  <a:pt x="79627" y="137164"/>
                  <a:pt x="68580" y="137164"/>
                </a:cubicBezTo>
                <a:cubicBezTo>
                  <a:pt x="57533" y="137164"/>
                  <a:pt x="48578" y="128208"/>
                  <a:pt x="48578" y="117162"/>
                </a:cubicBezTo>
                <a:lnTo>
                  <a:pt x="48578" y="11715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7789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160020" y="0"/>
                </a:moveTo>
                <a:cubicBezTo>
                  <a:pt x="172630" y="0"/>
                  <a:pt x="182880" y="10250"/>
                  <a:pt x="182880" y="22860"/>
                </a:cubicBezTo>
                <a:lnTo>
                  <a:pt x="182880" y="68580"/>
                </a:lnTo>
                <a:cubicBezTo>
                  <a:pt x="182880" y="71724"/>
                  <a:pt x="180309" y="74295"/>
                  <a:pt x="177165" y="74295"/>
                </a:cubicBezTo>
                <a:lnTo>
                  <a:pt x="158592" y="74295"/>
                </a:lnTo>
                <a:cubicBezTo>
                  <a:pt x="156234" y="74295"/>
                  <a:pt x="154305" y="76224"/>
                  <a:pt x="154305" y="78582"/>
                </a:cubicBezTo>
                <a:lnTo>
                  <a:pt x="154305" y="80010"/>
                </a:lnTo>
                <a:cubicBezTo>
                  <a:pt x="154305" y="86332"/>
                  <a:pt x="149197" y="91440"/>
                  <a:pt x="142875" y="91440"/>
                </a:cubicBezTo>
                <a:cubicBezTo>
                  <a:pt x="136553" y="91440"/>
                  <a:pt x="131445" y="86332"/>
                  <a:pt x="131445" y="80010"/>
                </a:cubicBezTo>
                <a:lnTo>
                  <a:pt x="131445" y="78582"/>
                </a:lnTo>
                <a:cubicBezTo>
                  <a:pt x="131445" y="76224"/>
                  <a:pt x="129516" y="74295"/>
                  <a:pt x="127158" y="74295"/>
                </a:cubicBezTo>
                <a:lnTo>
                  <a:pt x="114300" y="74295"/>
                </a:lnTo>
                <a:cubicBezTo>
                  <a:pt x="111156" y="74295"/>
                  <a:pt x="108585" y="71724"/>
                  <a:pt x="108585" y="68580"/>
                </a:cubicBezTo>
                <a:lnTo>
                  <a:pt x="108585" y="57150"/>
                </a:lnTo>
                <a:cubicBezTo>
                  <a:pt x="108585" y="54006"/>
                  <a:pt x="111156" y="51435"/>
                  <a:pt x="114300" y="51435"/>
                </a:cubicBezTo>
                <a:lnTo>
                  <a:pt x="120015" y="51435"/>
                </a:lnTo>
                <a:cubicBezTo>
                  <a:pt x="126337" y="51435"/>
                  <a:pt x="131445" y="46327"/>
                  <a:pt x="131445" y="40005"/>
                </a:cubicBezTo>
                <a:cubicBezTo>
                  <a:pt x="131445" y="33683"/>
                  <a:pt x="126337" y="28575"/>
                  <a:pt x="120015" y="28575"/>
                </a:cubicBezTo>
                <a:lnTo>
                  <a:pt x="114300" y="28575"/>
                </a:lnTo>
                <a:cubicBezTo>
                  <a:pt x="111156" y="28575"/>
                  <a:pt x="108585" y="26004"/>
                  <a:pt x="108585" y="22860"/>
                </a:cubicBezTo>
                <a:lnTo>
                  <a:pt x="108585" y="5715"/>
                </a:lnTo>
                <a:cubicBezTo>
                  <a:pt x="108585" y="2571"/>
                  <a:pt x="111156" y="0"/>
                  <a:pt x="114300" y="0"/>
                </a:cubicBezTo>
                <a:lnTo>
                  <a:pt x="160020" y="0"/>
                </a:lnTo>
              </a:path>
              <a:path w="182880" h="182880">
                <a:moveTo>
                  <a:pt x="0" y="85725"/>
                </a:moveTo>
                <a:lnTo>
                  <a:pt x="0" y="45720"/>
                </a:lnTo>
                <a:cubicBezTo>
                  <a:pt x="0" y="33110"/>
                  <a:pt x="10250" y="22860"/>
                  <a:pt x="22860" y="22860"/>
                </a:cubicBezTo>
                <a:lnTo>
                  <a:pt x="74295" y="22860"/>
                </a:lnTo>
                <a:cubicBezTo>
                  <a:pt x="77439" y="22860"/>
                  <a:pt x="80010" y="25431"/>
                  <a:pt x="80010" y="28575"/>
                </a:cubicBezTo>
                <a:lnTo>
                  <a:pt x="80010" y="47148"/>
                </a:lnTo>
                <a:cubicBezTo>
                  <a:pt x="80010" y="49506"/>
                  <a:pt x="81939" y="51435"/>
                  <a:pt x="84297" y="51435"/>
                </a:cubicBezTo>
                <a:lnTo>
                  <a:pt x="85725" y="51435"/>
                </a:lnTo>
                <a:cubicBezTo>
                  <a:pt x="92047" y="51435"/>
                  <a:pt x="97155" y="56543"/>
                  <a:pt x="97155" y="62865"/>
                </a:cubicBezTo>
                <a:cubicBezTo>
                  <a:pt x="97155" y="69187"/>
                  <a:pt x="92047" y="74295"/>
                  <a:pt x="85725" y="74295"/>
                </a:cubicBezTo>
                <a:lnTo>
                  <a:pt x="84297" y="74295"/>
                </a:lnTo>
                <a:cubicBezTo>
                  <a:pt x="81939" y="74295"/>
                  <a:pt x="80010" y="76224"/>
                  <a:pt x="80010" y="78582"/>
                </a:cubicBezTo>
                <a:lnTo>
                  <a:pt x="80010" y="97155"/>
                </a:lnTo>
                <a:cubicBezTo>
                  <a:pt x="80010" y="100299"/>
                  <a:pt x="77439" y="102870"/>
                  <a:pt x="74295" y="102870"/>
                </a:cubicBezTo>
                <a:lnTo>
                  <a:pt x="62865" y="102870"/>
                </a:lnTo>
                <a:cubicBezTo>
                  <a:pt x="59721" y="102870"/>
                  <a:pt x="57150" y="100299"/>
                  <a:pt x="57150" y="97155"/>
                </a:cubicBezTo>
                <a:lnTo>
                  <a:pt x="57150" y="91440"/>
                </a:lnTo>
                <a:cubicBezTo>
                  <a:pt x="57150" y="85118"/>
                  <a:pt x="52042" y="80010"/>
                  <a:pt x="45720" y="80010"/>
                </a:cubicBezTo>
                <a:cubicBezTo>
                  <a:pt x="39398" y="80010"/>
                  <a:pt x="34290" y="85118"/>
                  <a:pt x="34290" y="91440"/>
                </a:cubicBezTo>
                <a:lnTo>
                  <a:pt x="34290" y="97155"/>
                </a:lnTo>
                <a:cubicBezTo>
                  <a:pt x="34290" y="100299"/>
                  <a:pt x="31719" y="102870"/>
                  <a:pt x="28575" y="102870"/>
                </a:cubicBezTo>
                <a:lnTo>
                  <a:pt x="17145" y="102870"/>
                </a:lnTo>
                <a:lnTo>
                  <a:pt x="17145" y="157163"/>
                </a:lnTo>
                <a:cubicBezTo>
                  <a:pt x="17145" y="161915"/>
                  <a:pt x="20967" y="165737"/>
                  <a:pt x="25718" y="165737"/>
                </a:cubicBezTo>
                <a:lnTo>
                  <a:pt x="80012" y="165737"/>
                </a:lnTo>
                <a:lnTo>
                  <a:pt x="80012" y="152879"/>
                </a:lnTo>
                <a:cubicBezTo>
                  <a:pt x="80012" y="150521"/>
                  <a:pt x="78083" y="148592"/>
                  <a:pt x="75725" y="148592"/>
                </a:cubicBezTo>
                <a:lnTo>
                  <a:pt x="74297" y="148592"/>
                </a:lnTo>
                <a:cubicBezTo>
                  <a:pt x="67975" y="148592"/>
                  <a:pt x="62867" y="143484"/>
                  <a:pt x="62867" y="137162"/>
                </a:cubicBezTo>
                <a:cubicBezTo>
                  <a:pt x="62867" y="130840"/>
                  <a:pt x="67975" y="125732"/>
                  <a:pt x="74297" y="125732"/>
                </a:cubicBezTo>
                <a:lnTo>
                  <a:pt x="75725" y="125732"/>
                </a:lnTo>
                <a:cubicBezTo>
                  <a:pt x="78083" y="125732"/>
                  <a:pt x="80012" y="123803"/>
                  <a:pt x="80012" y="121445"/>
                </a:cubicBezTo>
                <a:lnTo>
                  <a:pt x="80012" y="108587"/>
                </a:lnTo>
                <a:cubicBezTo>
                  <a:pt x="80012" y="105443"/>
                  <a:pt x="82583" y="102872"/>
                  <a:pt x="85727" y="102872"/>
                </a:cubicBezTo>
                <a:lnTo>
                  <a:pt x="102872" y="102872"/>
                </a:lnTo>
                <a:cubicBezTo>
                  <a:pt x="106016" y="102872"/>
                  <a:pt x="108587" y="105443"/>
                  <a:pt x="108587" y="108587"/>
                </a:cubicBezTo>
                <a:lnTo>
                  <a:pt x="108587" y="114302"/>
                </a:lnTo>
                <a:cubicBezTo>
                  <a:pt x="108587" y="120624"/>
                  <a:pt x="113695" y="125732"/>
                  <a:pt x="120017" y="125732"/>
                </a:cubicBezTo>
                <a:cubicBezTo>
                  <a:pt x="126339" y="125732"/>
                  <a:pt x="131447" y="120624"/>
                  <a:pt x="131447" y="114302"/>
                </a:cubicBezTo>
                <a:lnTo>
                  <a:pt x="131447" y="108587"/>
                </a:lnTo>
                <a:cubicBezTo>
                  <a:pt x="131447" y="105443"/>
                  <a:pt x="134018" y="102872"/>
                  <a:pt x="137162" y="102872"/>
                </a:cubicBezTo>
                <a:lnTo>
                  <a:pt x="154307" y="102872"/>
                </a:lnTo>
                <a:cubicBezTo>
                  <a:pt x="157451" y="102872"/>
                  <a:pt x="160022" y="105443"/>
                  <a:pt x="160022" y="108587"/>
                </a:cubicBezTo>
                <a:lnTo>
                  <a:pt x="160022" y="160022"/>
                </a:lnTo>
                <a:cubicBezTo>
                  <a:pt x="160022" y="172631"/>
                  <a:pt x="149771" y="182882"/>
                  <a:pt x="137162" y="182882"/>
                </a:cubicBezTo>
                <a:lnTo>
                  <a:pt x="91442" y="182882"/>
                </a:lnTo>
                <a:lnTo>
                  <a:pt x="85727" y="182882"/>
                </a:lnTo>
                <a:lnTo>
                  <a:pt x="25720" y="182882"/>
                </a:lnTo>
                <a:cubicBezTo>
                  <a:pt x="11505" y="182882"/>
                  <a:pt x="4" y="171381"/>
                  <a:pt x="4" y="157165"/>
                </a:cubicBezTo>
                <a:lnTo>
                  <a:pt x="4" y="97159"/>
                </a:lnTo>
                <a:lnTo>
                  <a:pt x="0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53558" y="1794972"/>
            <a:ext cx="137160" cy="182880"/>
          </a:xfrm>
          <a:custGeom>
            <a:avLst/>
            <a:gdLst/>
            <a:ahLst/>
            <a:cxnLst/>
            <a:rect l="l" t="t" r="r" b="b"/>
            <a:pathLst>
              <a:path w="137160" h="182880">
                <a:moveTo>
                  <a:pt x="120015" y="68580"/>
                </a:moveTo>
                <a:cubicBezTo>
                  <a:pt x="120015" y="40184"/>
                  <a:pt x="96976" y="17145"/>
                  <a:pt x="68580" y="17145"/>
                </a:cubicBezTo>
                <a:cubicBezTo>
                  <a:pt x="40184" y="17145"/>
                  <a:pt x="17145" y="40184"/>
                  <a:pt x="17145" y="68580"/>
                </a:cubicBezTo>
                <a:lnTo>
                  <a:pt x="17145" y="131445"/>
                </a:lnTo>
                <a:cubicBezTo>
                  <a:pt x="17145" y="150377"/>
                  <a:pt x="32504" y="165735"/>
                  <a:pt x="51435" y="165735"/>
                </a:cubicBezTo>
                <a:cubicBezTo>
                  <a:pt x="70366" y="165735"/>
                  <a:pt x="85725" y="150377"/>
                  <a:pt x="85725" y="131445"/>
                </a:cubicBezTo>
                <a:cubicBezTo>
                  <a:pt x="85725" y="123695"/>
                  <a:pt x="89619" y="116229"/>
                  <a:pt x="96369" y="111871"/>
                </a:cubicBezTo>
                <a:cubicBezTo>
                  <a:pt x="110621" y="102691"/>
                  <a:pt x="120015" y="86725"/>
                  <a:pt x="120015" y="68580"/>
                </a:cubicBezTo>
                <a:lnTo>
                  <a:pt x="120015" y="68580"/>
                </a:lnTo>
                <a:moveTo>
                  <a:pt x="137160" y="68580"/>
                </a:moveTo>
                <a:cubicBezTo>
                  <a:pt x="137160" y="92797"/>
                  <a:pt x="124622" y="114086"/>
                  <a:pt x="105656" y="126266"/>
                </a:cubicBezTo>
                <a:cubicBezTo>
                  <a:pt x="103906" y="127409"/>
                  <a:pt x="102870" y="129338"/>
                  <a:pt x="102870" y="131445"/>
                </a:cubicBezTo>
                <a:cubicBezTo>
                  <a:pt x="102870" y="159841"/>
                  <a:pt x="79831" y="182880"/>
                  <a:pt x="51435" y="182880"/>
                </a:cubicBezTo>
                <a:cubicBezTo>
                  <a:pt x="23039" y="182880"/>
                  <a:pt x="0" y="159841"/>
                  <a:pt x="0" y="131445"/>
                </a:cubicBezTo>
                <a:lnTo>
                  <a:pt x="0" y="68580"/>
                </a:lnTo>
                <a:cubicBezTo>
                  <a:pt x="0" y="30718"/>
                  <a:pt x="30718" y="0"/>
                  <a:pt x="68580" y="0"/>
                </a:cubicBezTo>
                <a:cubicBezTo>
                  <a:pt x="106442" y="0"/>
                  <a:pt x="137160" y="30718"/>
                  <a:pt x="137160" y="68580"/>
                </a:cubicBezTo>
                <a:lnTo>
                  <a:pt x="137160" y="68580"/>
                </a:lnTo>
                <a:moveTo>
                  <a:pt x="45720" y="68580"/>
                </a:moveTo>
                <a:lnTo>
                  <a:pt x="45720" y="75795"/>
                </a:lnTo>
                <a:cubicBezTo>
                  <a:pt x="45720" y="76866"/>
                  <a:pt x="46327" y="77867"/>
                  <a:pt x="47291" y="78366"/>
                </a:cubicBezTo>
                <a:lnTo>
                  <a:pt x="52292" y="80866"/>
                </a:lnTo>
                <a:cubicBezTo>
                  <a:pt x="58758" y="84116"/>
                  <a:pt x="62829" y="90725"/>
                  <a:pt x="62829" y="97939"/>
                </a:cubicBezTo>
                <a:cubicBezTo>
                  <a:pt x="62829" y="103618"/>
                  <a:pt x="60328" y="108976"/>
                  <a:pt x="55971" y="112619"/>
                </a:cubicBezTo>
                <a:lnTo>
                  <a:pt x="42611" y="123764"/>
                </a:lnTo>
                <a:cubicBezTo>
                  <a:pt x="38968" y="126800"/>
                  <a:pt x="33574" y="126300"/>
                  <a:pt x="30539" y="122658"/>
                </a:cubicBezTo>
                <a:cubicBezTo>
                  <a:pt x="27502" y="119015"/>
                  <a:pt x="28002" y="113621"/>
                  <a:pt x="31645" y="110584"/>
                </a:cubicBezTo>
                <a:lnTo>
                  <a:pt x="45005" y="99439"/>
                </a:lnTo>
                <a:cubicBezTo>
                  <a:pt x="45433" y="99082"/>
                  <a:pt x="45719" y="98510"/>
                  <a:pt x="45719" y="97939"/>
                </a:cubicBezTo>
                <a:cubicBezTo>
                  <a:pt x="45719" y="97190"/>
                  <a:pt x="45291" y="96511"/>
                  <a:pt x="44648" y="96189"/>
                </a:cubicBezTo>
                <a:lnTo>
                  <a:pt x="39647" y="93689"/>
                </a:lnTo>
                <a:cubicBezTo>
                  <a:pt x="32861" y="90297"/>
                  <a:pt x="28575" y="83366"/>
                  <a:pt x="28575" y="75795"/>
                </a:cubicBezTo>
                <a:lnTo>
                  <a:pt x="28575" y="68580"/>
                </a:lnTo>
                <a:cubicBezTo>
                  <a:pt x="28575" y="46470"/>
                  <a:pt x="46470" y="28575"/>
                  <a:pt x="68580" y="28575"/>
                </a:cubicBezTo>
                <a:cubicBezTo>
                  <a:pt x="90690" y="28575"/>
                  <a:pt x="108585" y="46470"/>
                  <a:pt x="108585" y="68580"/>
                </a:cubicBezTo>
                <a:lnTo>
                  <a:pt x="108585" y="71438"/>
                </a:lnTo>
                <a:cubicBezTo>
                  <a:pt x="108585" y="76190"/>
                  <a:pt x="104764" y="80012"/>
                  <a:pt x="100013" y="80012"/>
                </a:cubicBezTo>
                <a:cubicBezTo>
                  <a:pt x="95262" y="80012"/>
                  <a:pt x="91440" y="76190"/>
                  <a:pt x="91440" y="71440"/>
                </a:cubicBezTo>
                <a:lnTo>
                  <a:pt x="91440" y="68584"/>
                </a:lnTo>
                <a:cubicBezTo>
                  <a:pt x="91440" y="55974"/>
                  <a:pt x="81189" y="45724"/>
                  <a:pt x="68580" y="45724"/>
                </a:cubicBezTo>
                <a:cubicBezTo>
                  <a:pt x="55971" y="45724"/>
                  <a:pt x="45720" y="55974"/>
                  <a:pt x="45720" y="68584"/>
                </a:cubicBezTo>
                <a:lnTo>
                  <a:pt x="45720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Collect student work samples to assess their ability to segment and blend sounds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 Samples Analysis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432418" y="2035567"/>
            <a:ext cx="1028700" cy="1097280"/>
          </a:xfrm>
          <a:custGeom>
            <a:avLst/>
            <a:gdLst/>
            <a:ahLst/>
            <a:cxnLst/>
            <a:rect l="l" t="t" r="r" b="b"/>
            <a:pathLst>
              <a:path w="1028700" h="1097280">
                <a:moveTo>
                  <a:pt x="514350" y="102870"/>
                </a:moveTo>
                <a:lnTo>
                  <a:pt x="891543" y="102870"/>
                </a:lnTo>
                <a:cubicBezTo>
                  <a:pt x="910400" y="102870"/>
                  <a:pt x="925830" y="118298"/>
                  <a:pt x="925830" y="137160"/>
                </a:cubicBezTo>
                <a:lnTo>
                  <a:pt x="925830" y="960120"/>
                </a:lnTo>
                <a:cubicBezTo>
                  <a:pt x="925830" y="978982"/>
                  <a:pt x="910399" y="994410"/>
                  <a:pt x="891543" y="994410"/>
                </a:cubicBezTo>
                <a:lnTo>
                  <a:pt x="514350" y="994410"/>
                </a:lnTo>
                <a:lnTo>
                  <a:pt x="514350" y="102870"/>
                </a:lnTo>
                <a:moveTo>
                  <a:pt x="411480" y="102870"/>
                </a:moveTo>
                <a:lnTo>
                  <a:pt x="411480" y="994410"/>
                </a:lnTo>
                <a:lnTo>
                  <a:pt x="274323" y="994410"/>
                </a:lnTo>
                <a:cubicBezTo>
                  <a:pt x="255467" y="994410"/>
                  <a:pt x="240037" y="978982"/>
                  <a:pt x="240037" y="960120"/>
                </a:cubicBezTo>
                <a:lnTo>
                  <a:pt x="240037" y="891540"/>
                </a:lnTo>
                <a:lnTo>
                  <a:pt x="291472" y="891540"/>
                </a:lnTo>
                <a:cubicBezTo>
                  <a:pt x="319977" y="891540"/>
                  <a:pt x="342907" y="868607"/>
                  <a:pt x="342907" y="840111"/>
                </a:cubicBezTo>
                <a:cubicBezTo>
                  <a:pt x="342907" y="811603"/>
                  <a:pt x="319977" y="788681"/>
                  <a:pt x="291472" y="788681"/>
                </a:cubicBezTo>
                <a:lnTo>
                  <a:pt x="240037" y="788681"/>
                </a:lnTo>
                <a:lnTo>
                  <a:pt x="240037" y="600092"/>
                </a:lnTo>
                <a:lnTo>
                  <a:pt x="291472" y="600092"/>
                </a:lnTo>
                <a:cubicBezTo>
                  <a:pt x="319977" y="600092"/>
                  <a:pt x="342907" y="577158"/>
                  <a:pt x="342907" y="548662"/>
                </a:cubicBezTo>
                <a:cubicBezTo>
                  <a:pt x="342907" y="520155"/>
                  <a:pt x="319977" y="497233"/>
                  <a:pt x="291472" y="497233"/>
                </a:cubicBezTo>
                <a:lnTo>
                  <a:pt x="240037" y="497233"/>
                </a:lnTo>
                <a:lnTo>
                  <a:pt x="240037" y="308643"/>
                </a:lnTo>
                <a:lnTo>
                  <a:pt x="291472" y="308643"/>
                </a:lnTo>
                <a:cubicBezTo>
                  <a:pt x="319977" y="308643"/>
                  <a:pt x="342907" y="285710"/>
                  <a:pt x="342907" y="257214"/>
                </a:cubicBezTo>
                <a:cubicBezTo>
                  <a:pt x="342907" y="228706"/>
                  <a:pt x="319977" y="205784"/>
                  <a:pt x="291472" y="205784"/>
                </a:cubicBezTo>
                <a:lnTo>
                  <a:pt x="240037" y="205784"/>
                </a:lnTo>
                <a:lnTo>
                  <a:pt x="240037" y="137204"/>
                </a:lnTo>
                <a:cubicBezTo>
                  <a:pt x="240037" y="118342"/>
                  <a:pt x="255467" y="102914"/>
                  <a:pt x="274323" y="102914"/>
                </a:cubicBezTo>
                <a:lnTo>
                  <a:pt x="411480" y="102870"/>
                </a:lnTo>
                <a:moveTo>
                  <a:pt x="137157" y="891540"/>
                </a:moveTo>
                <a:lnTo>
                  <a:pt x="137157" y="960120"/>
                </a:lnTo>
                <a:cubicBezTo>
                  <a:pt x="137157" y="1035777"/>
                  <a:pt x="198663" y="1097280"/>
                  <a:pt x="274313" y="1097280"/>
                </a:cubicBezTo>
                <a:lnTo>
                  <a:pt x="891533" y="1097280"/>
                </a:lnTo>
                <a:cubicBezTo>
                  <a:pt x="967184" y="1097280"/>
                  <a:pt x="1028690" y="1035777"/>
                  <a:pt x="1028690" y="960120"/>
                </a:cubicBezTo>
                <a:lnTo>
                  <a:pt x="1028690" y="137160"/>
                </a:lnTo>
                <a:cubicBezTo>
                  <a:pt x="1028690" y="61503"/>
                  <a:pt x="967184" y="0"/>
                  <a:pt x="891533" y="0"/>
                </a:cubicBezTo>
                <a:lnTo>
                  <a:pt x="274313" y="0"/>
                </a:lnTo>
                <a:cubicBezTo>
                  <a:pt x="198663" y="0"/>
                  <a:pt x="137157" y="61503"/>
                  <a:pt x="137157" y="137160"/>
                </a:cubicBezTo>
                <a:lnTo>
                  <a:pt x="137157" y="205740"/>
                </a:lnTo>
                <a:lnTo>
                  <a:pt x="51435" y="205740"/>
                </a:lnTo>
                <a:cubicBezTo>
                  <a:pt x="22930" y="205740"/>
                  <a:pt x="0" y="228673"/>
                  <a:pt x="0" y="257181"/>
                </a:cubicBezTo>
                <a:cubicBezTo>
                  <a:pt x="0" y="285688"/>
                  <a:pt x="22930" y="308621"/>
                  <a:pt x="51435" y="308621"/>
                </a:cubicBezTo>
                <a:lnTo>
                  <a:pt x="137157" y="308621"/>
                </a:lnTo>
                <a:lnTo>
                  <a:pt x="137157" y="497222"/>
                </a:lnTo>
                <a:lnTo>
                  <a:pt x="51435" y="497222"/>
                </a:lnTo>
                <a:cubicBezTo>
                  <a:pt x="22930" y="497222"/>
                  <a:pt x="0" y="520155"/>
                  <a:pt x="0" y="548662"/>
                </a:cubicBezTo>
                <a:cubicBezTo>
                  <a:pt x="0" y="577169"/>
                  <a:pt x="22930" y="600103"/>
                  <a:pt x="51435" y="600103"/>
                </a:cubicBezTo>
                <a:lnTo>
                  <a:pt x="137157" y="600103"/>
                </a:lnTo>
                <a:lnTo>
                  <a:pt x="137157" y="788703"/>
                </a:lnTo>
                <a:lnTo>
                  <a:pt x="51435" y="788703"/>
                </a:lnTo>
                <a:cubicBezTo>
                  <a:pt x="22930" y="788703"/>
                  <a:pt x="0" y="811636"/>
                  <a:pt x="0" y="840144"/>
                </a:cubicBezTo>
                <a:cubicBezTo>
                  <a:pt x="0" y="868651"/>
                  <a:pt x="22930" y="891584"/>
                  <a:pt x="51435" y="891584"/>
                </a:cubicBezTo>
                <a:lnTo>
                  <a:pt x="137157" y="8915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quizzes or tests to evaluate students' knowledge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Quizzes and Tests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82" y="2035567"/>
            <a:ext cx="1097202" cy="1097280"/>
          </a:xfrm>
          <a:custGeom>
            <a:avLst/>
            <a:gdLst/>
            <a:ahLst/>
            <a:cxnLst/>
            <a:rect l="l" t="t" r="r" b="b"/>
            <a:pathLst>
              <a:path w="1097202" h="1097280">
                <a:moveTo>
                  <a:pt x="78077" y="773056"/>
                </a:moveTo>
                <a:lnTo>
                  <a:pt x="28736" y="940599"/>
                </a:lnTo>
                <a:lnTo>
                  <a:pt x="2140" y="1031136"/>
                </a:lnTo>
                <a:cubicBezTo>
                  <a:pt x="-3226" y="1049373"/>
                  <a:pt x="1712" y="1068893"/>
                  <a:pt x="15010" y="1082192"/>
                </a:cubicBezTo>
                <a:cubicBezTo>
                  <a:pt x="28308" y="1095491"/>
                  <a:pt x="47838" y="1100429"/>
                  <a:pt x="65854" y="1095283"/>
                </a:cubicBezTo>
                <a:lnTo>
                  <a:pt x="156604" y="1068465"/>
                </a:lnTo>
                <a:lnTo>
                  <a:pt x="324146" y="1019121"/>
                </a:lnTo>
                <a:cubicBezTo>
                  <a:pt x="346452" y="1012680"/>
                  <a:pt x="367266" y="1001959"/>
                  <a:pt x="385502" y="988013"/>
                </a:cubicBezTo>
                <a:lnTo>
                  <a:pt x="386149" y="988441"/>
                </a:lnTo>
                <a:lnTo>
                  <a:pt x="387224" y="986729"/>
                </a:lnTo>
                <a:cubicBezTo>
                  <a:pt x="390231" y="984370"/>
                  <a:pt x="393018" y="982011"/>
                  <a:pt x="395805" y="979652"/>
                </a:cubicBezTo>
                <a:cubicBezTo>
                  <a:pt x="398811" y="977073"/>
                  <a:pt x="401598" y="974286"/>
                  <a:pt x="404385" y="971499"/>
                </a:cubicBezTo>
                <a:lnTo>
                  <a:pt x="1056978" y="319111"/>
                </a:lnTo>
                <a:cubicBezTo>
                  <a:pt x="1103960" y="272126"/>
                  <a:pt x="1109754" y="199837"/>
                  <a:pt x="1074566" y="146410"/>
                </a:cubicBezTo>
                <a:cubicBezTo>
                  <a:pt x="1069629" y="138905"/>
                  <a:pt x="1063627" y="131608"/>
                  <a:pt x="1056978" y="124958"/>
                </a:cubicBezTo>
                <a:lnTo>
                  <a:pt x="972450" y="40215"/>
                </a:lnTo>
                <a:cubicBezTo>
                  <a:pt x="918819" y="-13420"/>
                  <a:pt x="831931" y="-13420"/>
                  <a:pt x="778300" y="40215"/>
                </a:cubicBezTo>
                <a:lnTo>
                  <a:pt x="125706" y="692812"/>
                </a:lnTo>
                <a:cubicBezTo>
                  <a:pt x="120341" y="698177"/>
                  <a:pt x="115195" y="703971"/>
                  <a:pt x="110477" y="709973"/>
                </a:cubicBezTo>
                <a:lnTo>
                  <a:pt x="108766" y="711048"/>
                </a:lnTo>
                <a:lnTo>
                  <a:pt x="109193" y="711696"/>
                </a:lnTo>
                <a:cubicBezTo>
                  <a:pt x="95248" y="729933"/>
                  <a:pt x="84737" y="750737"/>
                  <a:pt x="78088" y="773056"/>
                </a:cubicBezTo>
                <a:lnTo>
                  <a:pt x="78077" y="773056"/>
                </a:lnTo>
                <a:moveTo>
                  <a:pt x="821629" y="408572"/>
                </a:moveTo>
                <a:lnTo>
                  <a:pt x="423465" y="806742"/>
                </a:lnTo>
                <a:lnTo>
                  <a:pt x="317058" y="780144"/>
                </a:lnTo>
                <a:lnTo>
                  <a:pt x="290462" y="673741"/>
                </a:lnTo>
                <a:lnTo>
                  <a:pt x="688626" y="275571"/>
                </a:lnTo>
                <a:lnTo>
                  <a:pt x="821629" y="408572"/>
                </a:lnTo>
                <a:moveTo>
                  <a:pt x="208073" y="768765"/>
                </a:moveTo>
                <a:lnTo>
                  <a:pt x="224597" y="835271"/>
                </a:lnTo>
                <a:cubicBezTo>
                  <a:pt x="229107" y="853717"/>
                  <a:pt x="243689" y="868091"/>
                  <a:pt x="262143" y="872809"/>
                </a:cubicBezTo>
                <a:lnTo>
                  <a:pt x="328645" y="889323"/>
                </a:lnTo>
                <a:lnTo>
                  <a:pt x="312768" y="913354"/>
                </a:lnTo>
                <a:cubicBezTo>
                  <a:pt x="307194" y="916360"/>
                  <a:pt x="301401" y="918928"/>
                  <a:pt x="295389" y="920651"/>
                </a:cubicBezTo>
                <a:lnTo>
                  <a:pt x="245192" y="935453"/>
                </a:lnTo>
                <a:lnTo>
                  <a:pt x="127418" y="969776"/>
                </a:lnTo>
                <a:lnTo>
                  <a:pt x="161958" y="852213"/>
                </a:lnTo>
                <a:lnTo>
                  <a:pt x="176759" y="802013"/>
                </a:lnTo>
                <a:cubicBezTo>
                  <a:pt x="178471" y="796011"/>
                  <a:pt x="181049" y="789998"/>
                  <a:pt x="184056" y="784632"/>
                </a:cubicBezTo>
                <a:lnTo>
                  <a:pt x="208073" y="768765"/>
                </a:lnTo>
                <a:moveTo>
                  <a:pt x="676392" y="467990"/>
                </a:moveTo>
                <a:cubicBezTo>
                  <a:pt x="689690" y="454691"/>
                  <a:pt x="689690" y="432811"/>
                  <a:pt x="676392" y="419501"/>
                </a:cubicBezTo>
                <a:cubicBezTo>
                  <a:pt x="663094" y="406202"/>
                  <a:pt x="641205" y="406202"/>
                  <a:pt x="627907" y="419501"/>
                </a:cubicBezTo>
                <a:lnTo>
                  <a:pt x="421962" y="625450"/>
                </a:lnTo>
                <a:cubicBezTo>
                  <a:pt x="408664" y="638749"/>
                  <a:pt x="408664" y="660628"/>
                  <a:pt x="421962" y="673938"/>
                </a:cubicBezTo>
                <a:cubicBezTo>
                  <a:pt x="435260" y="687237"/>
                  <a:pt x="457149" y="687237"/>
                  <a:pt x="470447" y="673938"/>
                </a:cubicBezTo>
                <a:lnTo>
                  <a:pt x="676392" y="4679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students during activities to assess their understanding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Observing Student Activities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995637" y="2035567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600078" y="137160"/>
                </a:moveTo>
                <a:lnTo>
                  <a:pt x="685806" y="137160"/>
                </a:lnTo>
                <a:cubicBezTo>
                  <a:pt x="761460" y="137160"/>
                  <a:pt x="822968" y="198663"/>
                  <a:pt x="822968" y="274320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274320"/>
                </a:lnTo>
                <a:cubicBezTo>
                  <a:pt x="0" y="198663"/>
                  <a:pt x="61508" y="137160"/>
                  <a:pt x="137163" y="137160"/>
                </a:cubicBezTo>
                <a:lnTo>
                  <a:pt x="222891" y="137160"/>
                </a:lnTo>
                <a:lnTo>
                  <a:pt x="243465" y="137160"/>
                </a:lnTo>
                <a:cubicBezTo>
                  <a:pt x="259323" y="58935"/>
                  <a:pt x="328550" y="0"/>
                  <a:pt x="411488" y="0"/>
                </a:cubicBezTo>
                <a:cubicBezTo>
                  <a:pt x="494426" y="0"/>
                  <a:pt x="563654" y="58935"/>
                  <a:pt x="579512" y="137160"/>
                </a:cubicBezTo>
                <a:lnTo>
                  <a:pt x="600078" y="137160"/>
                </a:lnTo>
                <a:moveTo>
                  <a:pt x="137163" y="240030"/>
                </a:moveTo>
                <a:cubicBezTo>
                  <a:pt x="118300" y="240030"/>
                  <a:pt x="102870" y="255458"/>
                  <a:pt x="102870" y="274320"/>
                </a:cubicBezTo>
                <a:lnTo>
                  <a:pt x="102870" y="960120"/>
                </a:lnTo>
                <a:cubicBezTo>
                  <a:pt x="102870" y="978982"/>
                  <a:pt x="118301" y="994410"/>
                  <a:pt x="137163" y="994410"/>
                </a:cubicBezTo>
                <a:lnTo>
                  <a:pt x="685806" y="994410"/>
                </a:lnTo>
                <a:cubicBezTo>
                  <a:pt x="704668" y="994410"/>
                  <a:pt x="720098" y="978982"/>
                  <a:pt x="720098" y="960120"/>
                </a:cubicBezTo>
                <a:lnTo>
                  <a:pt x="720098" y="274320"/>
                </a:lnTo>
                <a:cubicBezTo>
                  <a:pt x="720098" y="255458"/>
                  <a:pt x="704668" y="240030"/>
                  <a:pt x="685806" y="240030"/>
                </a:cubicBezTo>
                <a:lnTo>
                  <a:pt x="651513" y="240030"/>
                </a:lnTo>
                <a:lnTo>
                  <a:pt x="651513" y="291471"/>
                </a:lnTo>
                <a:cubicBezTo>
                  <a:pt x="651513" y="319978"/>
                  <a:pt x="628585" y="342911"/>
                  <a:pt x="600078" y="342911"/>
                </a:cubicBezTo>
                <a:lnTo>
                  <a:pt x="411480" y="342911"/>
                </a:lnTo>
                <a:lnTo>
                  <a:pt x="222882" y="342911"/>
                </a:lnTo>
                <a:cubicBezTo>
                  <a:pt x="194375" y="342911"/>
                  <a:pt x="171447" y="319978"/>
                  <a:pt x="171447" y="291482"/>
                </a:cubicBezTo>
                <a:lnTo>
                  <a:pt x="171447" y="240052"/>
                </a:lnTo>
                <a:lnTo>
                  <a:pt x="137163" y="240030"/>
                </a:lnTo>
                <a:moveTo>
                  <a:pt x="411480" y="222891"/>
                </a:moveTo>
                <a:cubicBezTo>
                  <a:pt x="439889" y="222891"/>
                  <a:pt x="462915" y="199859"/>
                  <a:pt x="462915" y="171461"/>
                </a:cubicBezTo>
                <a:cubicBezTo>
                  <a:pt x="462915" y="143052"/>
                  <a:pt x="439889" y="120032"/>
                  <a:pt x="411480" y="120032"/>
                </a:cubicBezTo>
                <a:cubicBezTo>
                  <a:pt x="383071" y="120032"/>
                  <a:pt x="360045" y="143063"/>
                  <a:pt x="360045" y="171472"/>
                </a:cubicBezTo>
                <a:cubicBezTo>
                  <a:pt x="360045" y="199881"/>
                  <a:pt x="383071" y="222913"/>
                  <a:pt x="411480" y="222913"/>
                </a:cubicBezTo>
                <a:lnTo>
                  <a:pt x="411480" y="2228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Accommodations for Mixed-Ability Groups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technology to provide interactive and engaging activities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57151" y="42863"/>
                </a:moveTo>
                <a:cubicBezTo>
                  <a:pt x="49294" y="42863"/>
                  <a:pt x="42865" y="49291"/>
                  <a:pt x="42865" y="57150"/>
                </a:cubicBezTo>
                <a:lnTo>
                  <a:pt x="42865" y="400050"/>
                </a:lnTo>
                <a:cubicBezTo>
                  <a:pt x="42865" y="407909"/>
                  <a:pt x="49294" y="414338"/>
                  <a:pt x="57151" y="414338"/>
                </a:cubicBezTo>
                <a:lnTo>
                  <a:pt x="342903" y="414338"/>
                </a:lnTo>
                <a:cubicBezTo>
                  <a:pt x="350760" y="414338"/>
                  <a:pt x="357189" y="407909"/>
                  <a:pt x="357189" y="400050"/>
                </a:cubicBezTo>
                <a:lnTo>
                  <a:pt x="357189" y="57150"/>
                </a:lnTo>
                <a:cubicBezTo>
                  <a:pt x="357189" y="49291"/>
                  <a:pt x="350760" y="42863"/>
                  <a:pt x="342903" y="42863"/>
                </a:cubicBezTo>
                <a:lnTo>
                  <a:pt x="57151" y="42863"/>
                </a:lnTo>
                <a:moveTo>
                  <a:pt x="0" y="57150"/>
                </a:moveTo>
                <a:cubicBezTo>
                  <a:pt x="0" y="25626"/>
                  <a:pt x="25627" y="0"/>
                  <a:pt x="57151" y="0"/>
                </a:cubicBezTo>
                <a:lnTo>
                  <a:pt x="342903" y="0"/>
                </a:lnTo>
                <a:cubicBezTo>
                  <a:pt x="374423" y="0"/>
                  <a:pt x="400054" y="25626"/>
                  <a:pt x="400054" y="57150"/>
                </a:cubicBezTo>
                <a:lnTo>
                  <a:pt x="400054" y="400050"/>
                </a:lnTo>
                <a:cubicBezTo>
                  <a:pt x="400054" y="431574"/>
                  <a:pt x="374427" y="457200"/>
                  <a:pt x="342903" y="457200"/>
                </a:cubicBezTo>
                <a:lnTo>
                  <a:pt x="57151" y="457200"/>
                </a:lnTo>
                <a:cubicBezTo>
                  <a:pt x="25631" y="457200"/>
                  <a:pt x="0" y="431574"/>
                  <a:pt x="0" y="400050"/>
                </a:cubicBezTo>
                <a:lnTo>
                  <a:pt x="0" y="57150"/>
                </a:lnTo>
                <a:moveTo>
                  <a:pt x="171449" y="357188"/>
                </a:moveTo>
                <a:lnTo>
                  <a:pt x="228601" y="357188"/>
                </a:lnTo>
                <a:cubicBezTo>
                  <a:pt x="236458" y="357188"/>
                  <a:pt x="242886" y="363616"/>
                  <a:pt x="242886" y="371475"/>
                </a:cubicBezTo>
                <a:cubicBezTo>
                  <a:pt x="242886" y="379334"/>
                  <a:pt x="236458" y="385763"/>
                  <a:pt x="228601" y="385763"/>
                </a:cubicBezTo>
                <a:lnTo>
                  <a:pt x="171449" y="385763"/>
                </a:lnTo>
                <a:cubicBezTo>
                  <a:pt x="163592" y="385763"/>
                  <a:pt x="157164" y="379334"/>
                  <a:pt x="157164" y="371475"/>
                </a:cubicBezTo>
                <a:cubicBezTo>
                  <a:pt x="157164" y="363616"/>
                  <a:pt x="163592" y="357188"/>
                  <a:pt x="171449" y="35718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more challenging activities for advanced students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for Advanced Learners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46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extra support for students who struggle with phonological awareness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Struggling Students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71450"/>
                </a:moveTo>
                <a:cubicBezTo>
                  <a:pt x="300038" y="100461"/>
                  <a:pt x="242441" y="42863"/>
                  <a:pt x="171450" y="42863"/>
                </a:cubicBezTo>
                <a:cubicBezTo>
                  <a:pt x="100459" y="42863"/>
                  <a:pt x="42863" y="100461"/>
                  <a:pt x="42863" y="171450"/>
                </a:cubicBezTo>
                <a:lnTo>
                  <a:pt x="42863" y="328613"/>
                </a:lnTo>
                <a:cubicBezTo>
                  <a:pt x="42863" y="375942"/>
                  <a:pt x="81260" y="414338"/>
                  <a:pt x="128588" y="414338"/>
                </a:cubicBezTo>
                <a:cubicBezTo>
                  <a:pt x="175915" y="414338"/>
                  <a:pt x="214313" y="375942"/>
                  <a:pt x="214313" y="328613"/>
                </a:cubicBezTo>
                <a:cubicBezTo>
                  <a:pt x="214313" y="309236"/>
                  <a:pt x="224047" y="290573"/>
                  <a:pt x="240922" y="279678"/>
                </a:cubicBezTo>
                <a:cubicBezTo>
                  <a:pt x="276552" y="256727"/>
                  <a:pt x="300038" y="216813"/>
                  <a:pt x="300038" y="171450"/>
                </a:cubicBezTo>
                <a:moveTo>
                  <a:pt x="342900" y="171450"/>
                </a:moveTo>
                <a:cubicBezTo>
                  <a:pt x="342900" y="231992"/>
                  <a:pt x="311556" y="285215"/>
                  <a:pt x="264139" y="315665"/>
                </a:cubicBezTo>
                <a:cubicBezTo>
                  <a:pt x="259764" y="318522"/>
                  <a:pt x="257175" y="323346"/>
                  <a:pt x="257175" y="328613"/>
                </a:cubicBezTo>
                <a:cubicBezTo>
                  <a:pt x="257175" y="399602"/>
                  <a:pt x="199578" y="457200"/>
                  <a:pt x="128588" y="457200"/>
                </a:cubicBezTo>
                <a:cubicBezTo>
                  <a:pt x="57597" y="457200"/>
                  <a:pt x="0" y="399602"/>
                  <a:pt x="0" y="328613"/>
                </a:cubicBezTo>
                <a:lnTo>
                  <a:pt x="0" y="171450"/>
                </a:lnTo>
                <a:cubicBezTo>
                  <a:pt x="0" y="76796"/>
                  <a:pt x="76796" y="0"/>
                  <a:pt x="171450" y="0"/>
                </a:cubicBezTo>
                <a:cubicBezTo>
                  <a:pt x="266104" y="0"/>
                  <a:pt x="342900" y="76796"/>
                  <a:pt x="342900" y="171450"/>
                </a:cubicBezTo>
                <a:moveTo>
                  <a:pt x="114299" y="171450"/>
                </a:moveTo>
                <a:lnTo>
                  <a:pt x="114299" y="189487"/>
                </a:lnTo>
                <a:cubicBezTo>
                  <a:pt x="114299" y="192166"/>
                  <a:pt x="115818" y="194667"/>
                  <a:pt x="118228" y="195915"/>
                </a:cubicBezTo>
                <a:lnTo>
                  <a:pt x="130731" y="202165"/>
                </a:lnTo>
                <a:cubicBezTo>
                  <a:pt x="146895" y="210289"/>
                  <a:pt x="157072" y="226812"/>
                  <a:pt x="157072" y="244849"/>
                </a:cubicBezTo>
                <a:cubicBezTo>
                  <a:pt x="157072" y="259045"/>
                  <a:pt x="150821" y="272441"/>
                  <a:pt x="139927" y="281548"/>
                </a:cubicBezTo>
                <a:lnTo>
                  <a:pt x="106529" y="309410"/>
                </a:lnTo>
                <a:cubicBezTo>
                  <a:pt x="97421" y="317000"/>
                  <a:pt x="83935" y="315751"/>
                  <a:pt x="76347" y="306644"/>
                </a:cubicBezTo>
                <a:cubicBezTo>
                  <a:pt x="68755" y="297537"/>
                  <a:pt x="70006" y="284054"/>
                  <a:pt x="79114" y="276460"/>
                </a:cubicBezTo>
                <a:lnTo>
                  <a:pt x="112512" y="248598"/>
                </a:lnTo>
                <a:cubicBezTo>
                  <a:pt x="113582" y="247706"/>
                  <a:pt x="114299" y="246275"/>
                  <a:pt x="114299" y="244849"/>
                </a:cubicBezTo>
                <a:cubicBezTo>
                  <a:pt x="114299" y="242974"/>
                  <a:pt x="113229" y="241278"/>
                  <a:pt x="111621" y="240473"/>
                </a:cubicBezTo>
                <a:lnTo>
                  <a:pt x="99119" y="234224"/>
                </a:lnTo>
                <a:cubicBezTo>
                  <a:pt x="82152" y="225743"/>
                  <a:pt x="71436" y="208415"/>
                  <a:pt x="71436" y="189487"/>
                </a:cubicBezTo>
                <a:lnTo>
                  <a:pt x="71436" y="171450"/>
                </a:lnTo>
                <a:cubicBezTo>
                  <a:pt x="71436" y="116175"/>
                  <a:pt x="116175" y="71438"/>
                  <a:pt x="171450" y="71438"/>
                </a:cubicBezTo>
                <a:cubicBezTo>
                  <a:pt x="226725" y="71438"/>
                  <a:pt x="271464" y="116175"/>
                  <a:pt x="271464" y="171450"/>
                </a:cubicBezTo>
                <a:lnTo>
                  <a:pt x="271464" y="178596"/>
                </a:lnTo>
                <a:cubicBezTo>
                  <a:pt x="271464" y="190474"/>
                  <a:pt x="261910" y="200030"/>
                  <a:pt x="250032" y="200030"/>
                </a:cubicBezTo>
                <a:cubicBezTo>
                  <a:pt x="238154" y="200030"/>
                  <a:pt x="228601" y="190474"/>
                  <a:pt x="228601" y="178601"/>
                </a:cubicBezTo>
                <a:lnTo>
                  <a:pt x="228601" y="171459"/>
                </a:lnTo>
                <a:cubicBezTo>
                  <a:pt x="228601" y="139935"/>
                  <a:pt x="202973" y="114309"/>
                  <a:pt x="171450" y="114309"/>
                </a:cubicBezTo>
                <a:cubicBezTo>
                  <a:pt x="139927" y="114309"/>
                  <a:pt x="114299" y="139935"/>
                  <a:pt x="114299" y="171459"/>
                </a:cubicBezTo>
                <a:lnTo>
                  <a:pt x="114299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Pictures and objects can be used to enhance phonological awareness and make learning more engaging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Learning with Visuals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79130" y="1577615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Segmenting and blending sounds is a crucial skill for early literacy development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Sound Skills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60180" y="157761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technology for creating interactive sound activities.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apps and tools for a dynamic learning experience.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Sound Technology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games like 'I Spy' or 'Sound Bingo' to enhance auditory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phonemic awareness and sound recognition.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Sound Games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pictures and objects to form word families.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visual and tactile learning through interactive activities.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Word Families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8463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26576" y="123229"/>
                </a:moveTo>
                <a:cubicBezTo>
                  <a:pt x="33434" y="68257"/>
                  <a:pt x="80315" y="25717"/>
                  <a:pt x="137163" y="25717"/>
                </a:cubicBezTo>
                <a:cubicBezTo>
                  <a:pt x="194010" y="25717"/>
                  <a:pt x="240891" y="68257"/>
                  <a:pt x="247747" y="123229"/>
                </a:cubicBezTo>
                <a:cubicBezTo>
                  <a:pt x="242710" y="121138"/>
                  <a:pt x="237246" y="120015"/>
                  <a:pt x="231460" y="120015"/>
                </a:cubicBezTo>
                <a:cubicBezTo>
                  <a:pt x="217261" y="120015"/>
                  <a:pt x="205743" y="131534"/>
                  <a:pt x="205743" y="145732"/>
                </a:cubicBezTo>
                <a:lnTo>
                  <a:pt x="205743" y="214311"/>
                </a:lnTo>
                <a:cubicBezTo>
                  <a:pt x="205743" y="228509"/>
                  <a:pt x="217261" y="240028"/>
                  <a:pt x="231460" y="240028"/>
                </a:cubicBezTo>
                <a:cubicBezTo>
                  <a:pt x="255142" y="240028"/>
                  <a:pt x="274323" y="220847"/>
                  <a:pt x="274323" y="197165"/>
                </a:cubicBezTo>
                <a:lnTo>
                  <a:pt x="274323" y="180020"/>
                </a:lnTo>
                <a:lnTo>
                  <a:pt x="274323" y="162875"/>
                </a:lnTo>
                <a:lnTo>
                  <a:pt x="274323" y="137158"/>
                </a:lnTo>
                <a:cubicBezTo>
                  <a:pt x="274323" y="61400"/>
                  <a:pt x="212922" y="-2"/>
                  <a:pt x="137163" y="-2"/>
                </a:cubicBezTo>
                <a:cubicBezTo>
                  <a:pt x="61404" y="-2"/>
                  <a:pt x="3" y="61397"/>
                  <a:pt x="3" y="137158"/>
                </a:cubicBezTo>
                <a:lnTo>
                  <a:pt x="3" y="162875"/>
                </a:lnTo>
                <a:lnTo>
                  <a:pt x="3" y="180020"/>
                </a:lnTo>
                <a:lnTo>
                  <a:pt x="3" y="197165"/>
                </a:lnTo>
                <a:cubicBezTo>
                  <a:pt x="3" y="220847"/>
                  <a:pt x="19183" y="240028"/>
                  <a:pt x="42865" y="240028"/>
                </a:cubicBezTo>
                <a:cubicBezTo>
                  <a:pt x="57064" y="240028"/>
                  <a:pt x="68583" y="228509"/>
                  <a:pt x="68583" y="214311"/>
                </a:cubicBezTo>
                <a:lnTo>
                  <a:pt x="68583" y="145732"/>
                </a:lnTo>
                <a:cubicBezTo>
                  <a:pt x="68583" y="131534"/>
                  <a:pt x="57064" y="120015"/>
                  <a:pt x="42865" y="120015"/>
                </a:cubicBezTo>
                <a:cubicBezTo>
                  <a:pt x="37080" y="120015"/>
                  <a:pt x="31613" y="121141"/>
                  <a:pt x="26579" y="123229"/>
                </a:cubicBezTo>
                <a:lnTo>
                  <a:pt x="26576" y="123229"/>
                </a:lnTo>
                <a:moveTo>
                  <a:pt x="25718" y="162877"/>
                </a:moveTo>
                <a:cubicBezTo>
                  <a:pt x="25718" y="153394"/>
                  <a:pt x="33379" y="145732"/>
                  <a:pt x="42863" y="145732"/>
                </a:cubicBezTo>
                <a:lnTo>
                  <a:pt x="42863" y="214311"/>
                </a:lnTo>
                <a:cubicBezTo>
                  <a:pt x="33379" y="214311"/>
                  <a:pt x="25718" y="206649"/>
                  <a:pt x="25718" y="197165"/>
                </a:cubicBezTo>
                <a:lnTo>
                  <a:pt x="25718" y="180020"/>
                </a:lnTo>
                <a:lnTo>
                  <a:pt x="25718" y="162877"/>
                </a:lnTo>
                <a:moveTo>
                  <a:pt x="248603" y="162877"/>
                </a:moveTo>
                <a:lnTo>
                  <a:pt x="248603" y="180023"/>
                </a:lnTo>
                <a:lnTo>
                  <a:pt x="248603" y="197168"/>
                </a:lnTo>
                <a:cubicBezTo>
                  <a:pt x="248603" y="206651"/>
                  <a:pt x="240941" y="214313"/>
                  <a:pt x="231458" y="214313"/>
                </a:cubicBezTo>
                <a:lnTo>
                  <a:pt x="231458" y="145734"/>
                </a:lnTo>
                <a:cubicBezTo>
                  <a:pt x="240941" y="145734"/>
                  <a:pt x="248603" y="153396"/>
                  <a:pt x="248603" y="162880"/>
                </a:cubicBezTo>
                <a:lnTo>
                  <a:pt x="248603" y="16287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91877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65" r="-214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Invite Classroom Participation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Invite parents to participate in sound activities in the classroom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Provide Learning Resources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activities and resources to support their child's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Sound Practice at Home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practice segmenting and blending sounds with their child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37986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14245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426" r="-9042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Supervise students during activities to prevent accidents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Supervision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69055"/>
            <a:ext cx="457200" cy="274320"/>
          </a:xfrm>
          <a:custGeom>
            <a:avLst/>
            <a:gdLst/>
            <a:ahLst/>
            <a:cxnLst/>
            <a:rect l="l" t="t" r="r" b="b"/>
            <a:pathLst>
              <a:path w="457200" h="274320">
                <a:moveTo>
                  <a:pt x="85012" y="22288"/>
                </a:moveTo>
                <a:cubicBezTo>
                  <a:pt x="77011" y="8929"/>
                  <a:pt x="62440" y="0"/>
                  <a:pt x="45720" y="0"/>
                </a:cubicBezTo>
                <a:cubicBezTo>
                  <a:pt x="20501" y="0"/>
                  <a:pt x="0" y="20503"/>
                  <a:pt x="0" y="45721"/>
                </a:cubicBezTo>
                <a:cubicBezTo>
                  <a:pt x="0" y="66010"/>
                  <a:pt x="13218" y="83226"/>
                  <a:pt x="31506" y="89154"/>
                </a:cubicBezTo>
                <a:cubicBezTo>
                  <a:pt x="25932" y="104085"/>
                  <a:pt x="22860" y="120300"/>
                  <a:pt x="22860" y="137160"/>
                </a:cubicBezTo>
                <a:cubicBezTo>
                  <a:pt x="22860" y="212883"/>
                  <a:pt x="84299" y="274320"/>
                  <a:pt x="160020" y="274320"/>
                </a:cubicBezTo>
                <a:cubicBezTo>
                  <a:pt x="206238" y="274320"/>
                  <a:pt x="247103" y="251461"/>
                  <a:pt x="271961" y="216455"/>
                </a:cubicBezTo>
                <a:lnTo>
                  <a:pt x="377903" y="271747"/>
                </a:lnTo>
                <a:cubicBezTo>
                  <a:pt x="381191" y="273461"/>
                  <a:pt x="384761" y="274320"/>
                  <a:pt x="388474" y="274320"/>
                </a:cubicBezTo>
                <a:lnTo>
                  <a:pt x="389905" y="274320"/>
                </a:lnTo>
                <a:cubicBezTo>
                  <a:pt x="396333" y="274320"/>
                  <a:pt x="402478" y="271604"/>
                  <a:pt x="406835" y="266820"/>
                </a:cubicBezTo>
                <a:lnTo>
                  <a:pt x="452057" y="217100"/>
                </a:lnTo>
                <a:cubicBezTo>
                  <a:pt x="455344" y="213457"/>
                  <a:pt x="457200" y="208741"/>
                  <a:pt x="457200" y="203883"/>
                </a:cubicBezTo>
                <a:cubicBezTo>
                  <a:pt x="457200" y="197883"/>
                  <a:pt x="454416" y="192167"/>
                  <a:pt x="449697" y="188452"/>
                </a:cubicBezTo>
                <a:lnTo>
                  <a:pt x="251817" y="31934"/>
                </a:lnTo>
                <a:cubicBezTo>
                  <a:pt x="225669" y="11217"/>
                  <a:pt x="193309" y="0"/>
                  <a:pt x="160020" y="0"/>
                </a:cubicBezTo>
                <a:cubicBezTo>
                  <a:pt x="132300" y="0"/>
                  <a:pt x="106582" y="8216"/>
                  <a:pt x="85012" y="22288"/>
                </a:cubicBezTo>
                <a:lnTo>
                  <a:pt x="85012" y="22288"/>
                </a:lnTo>
                <a:moveTo>
                  <a:pt x="48934" y="56721"/>
                </a:moveTo>
                <a:cubicBezTo>
                  <a:pt x="47933" y="57006"/>
                  <a:pt x="46863" y="57149"/>
                  <a:pt x="45720" y="57149"/>
                </a:cubicBezTo>
                <a:cubicBezTo>
                  <a:pt x="39434" y="57149"/>
                  <a:pt x="34290" y="52006"/>
                  <a:pt x="34290" y="45718"/>
                </a:cubicBezTo>
                <a:cubicBezTo>
                  <a:pt x="34290" y="39431"/>
                  <a:pt x="39434" y="34287"/>
                  <a:pt x="45720" y="34287"/>
                </a:cubicBezTo>
                <a:cubicBezTo>
                  <a:pt x="52007" y="34287"/>
                  <a:pt x="57150" y="39431"/>
                  <a:pt x="57150" y="45718"/>
                </a:cubicBezTo>
                <a:cubicBezTo>
                  <a:pt x="57150" y="45932"/>
                  <a:pt x="57150" y="46217"/>
                  <a:pt x="57150" y="46431"/>
                </a:cubicBezTo>
                <a:cubicBezTo>
                  <a:pt x="54293" y="49718"/>
                  <a:pt x="51508" y="53147"/>
                  <a:pt x="48934" y="56647"/>
                </a:cubicBezTo>
                <a:lnTo>
                  <a:pt x="48934" y="56721"/>
                </a:lnTo>
                <a:moveTo>
                  <a:pt x="287821" y="186022"/>
                </a:moveTo>
                <a:cubicBezTo>
                  <a:pt x="272606" y="178091"/>
                  <a:pt x="253888" y="182593"/>
                  <a:pt x="243957" y="196594"/>
                </a:cubicBezTo>
                <a:cubicBezTo>
                  <a:pt x="225313" y="222954"/>
                  <a:pt x="194667" y="240027"/>
                  <a:pt x="160020" y="240027"/>
                </a:cubicBezTo>
                <a:cubicBezTo>
                  <a:pt x="103227" y="240027"/>
                  <a:pt x="57150" y="193950"/>
                  <a:pt x="57150" y="137157"/>
                </a:cubicBezTo>
                <a:cubicBezTo>
                  <a:pt x="57150" y="80365"/>
                  <a:pt x="103227" y="34287"/>
                  <a:pt x="160020" y="34287"/>
                </a:cubicBezTo>
                <a:cubicBezTo>
                  <a:pt x="185596" y="34287"/>
                  <a:pt x="210454" y="42931"/>
                  <a:pt x="230529" y="58790"/>
                </a:cubicBezTo>
                <a:lnTo>
                  <a:pt x="280538" y="98366"/>
                </a:lnTo>
                <a:lnTo>
                  <a:pt x="272039" y="109725"/>
                </a:lnTo>
                <a:cubicBezTo>
                  <a:pt x="266324" y="117297"/>
                  <a:pt x="267896" y="128014"/>
                  <a:pt x="275468" y="133728"/>
                </a:cubicBezTo>
                <a:cubicBezTo>
                  <a:pt x="283039" y="139442"/>
                  <a:pt x="293756" y="137871"/>
                  <a:pt x="299471" y="130299"/>
                </a:cubicBezTo>
                <a:lnTo>
                  <a:pt x="307472" y="119656"/>
                </a:lnTo>
                <a:lnTo>
                  <a:pt x="416198" y="205595"/>
                </a:lnTo>
                <a:lnTo>
                  <a:pt x="386979" y="237742"/>
                </a:lnTo>
                <a:lnTo>
                  <a:pt x="287821" y="186022"/>
                </a:lnTo>
                <a:moveTo>
                  <a:pt x="160020" y="171450"/>
                </a:moveTo>
                <a:cubicBezTo>
                  <a:pt x="178957" y="171450"/>
                  <a:pt x="194310" y="156099"/>
                  <a:pt x="194310" y="137160"/>
                </a:cubicBezTo>
                <a:cubicBezTo>
                  <a:pt x="194310" y="118221"/>
                  <a:pt x="178957" y="102870"/>
                  <a:pt x="160020" y="102870"/>
                </a:cubicBezTo>
                <a:cubicBezTo>
                  <a:pt x="141083" y="102870"/>
                  <a:pt x="125730" y="118221"/>
                  <a:pt x="125730" y="137160"/>
                </a:cubicBezTo>
                <a:cubicBezTo>
                  <a:pt x="125730" y="156099"/>
                  <a:pt x="141083" y="171450"/>
                  <a:pt x="160020" y="1714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is safe and free from hazards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Safety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88" y="1577615"/>
            <a:ext cx="457104" cy="457200"/>
          </a:xfrm>
          <a:custGeom>
            <a:avLst/>
            <a:gdLst/>
            <a:ahLst/>
            <a:cxnLst/>
            <a:rect l="l" t="t" r="r" b="b"/>
            <a:pathLst>
              <a:path w="457104" h="457200">
                <a:moveTo>
                  <a:pt x="446655" y="6543"/>
                </a:moveTo>
                <a:cubicBezTo>
                  <a:pt x="453265" y="11901"/>
                  <a:pt x="457104" y="20025"/>
                  <a:pt x="457104" y="28598"/>
                </a:cubicBezTo>
                <a:lnTo>
                  <a:pt x="457104" y="114318"/>
                </a:lnTo>
                <a:cubicBezTo>
                  <a:pt x="457104" y="122891"/>
                  <a:pt x="453265" y="131015"/>
                  <a:pt x="446655" y="136374"/>
                </a:cubicBezTo>
                <a:cubicBezTo>
                  <a:pt x="440045" y="141732"/>
                  <a:pt x="431296" y="143963"/>
                  <a:pt x="422904" y="142267"/>
                </a:cubicBezTo>
                <a:lnTo>
                  <a:pt x="280036" y="113692"/>
                </a:lnTo>
                <a:cubicBezTo>
                  <a:pt x="269143" y="111548"/>
                  <a:pt x="260659" y="103332"/>
                  <a:pt x="257981" y="92885"/>
                </a:cubicBezTo>
                <a:lnTo>
                  <a:pt x="178508" y="92885"/>
                </a:lnTo>
                <a:lnTo>
                  <a:pt x="178508" y="116636"/>
                </a:lnTo>
                <a:cubicBezTo>
                  <a:pt x="223423" y="126457"/>
                  <a:pt x="257085" y="166462"/>
                  <a:pt x="257085" y="214322"/>
                </a:cubicBezTo>
                <a:lnTo>
                  <a:pt x="257085" y="400050"/>
                </a:lnTo>
                <a:cubicBezTo>
                  <a:pt x="257085" y="431569"/>
                  <a:pt x="231459" y="457195"/>
                  <a:pt x="199937" y="457195"/>
                </a:cubicBezTo>
                <a:lnTo>
                  <a:pt x="114217" y="457195"/>
                </a:lnTo>
                <a:cubicBezTo>
                  <a:pt x="82695" y="457195"/>
                  <a:pt x="57069" y="431569"/>
                  <a:pt x="57069" y="400050"/>
                </a:cubicBezTo>
                <a:lnTo>
                  <a:pt x="57069" y="214322"/>
                </a:lnTo>
                <a:cubicBezTo>
                  <a:pt x="57069" y="166462"/>
                  <a:pt x="90731" y="126457"/>
                  <a:pt x="135646" y="116636"/>
                </a:cubicBezTo>
                <a:lnTo>
                  <a:pt x="135646" y="93776"/>
                </a:lnTo>
                <a:cubicBezTo>
                  <a:pt x="93766" y="98687"/>
                  <a:pt x="58409" y="124852"/>
                  <a:pt x="40728" y="161282"/>
                </a:cubicBezTo>
                <a:cubicBezTo>
                  <a:pt x="35549" y="171907"/>
                  <a:pt x="22691" y="176374"/>
                  <a:pt x="12063" y="171194"/>
                </a:cubicBezTo>
                <a:cubicBezTo>
                  <a:pt x="1435" y="166014"/>
                  <a:pt x="-3026" y="153066"/>
                  <a:pt x="2153" y="142441"/>
                </a:cubicBezTo>
                <a:cubicBezTo>
                  <a:pt x="26795" y="91810"/>
                  <a:pt x="76803" y="55737"/>
                  <a:pt x="135646" y="50649"/>
                </a:cubicBezTo>
                <a:lnTo>
                  <a:pt x="135646" y="21452"/>
                </a:lnTo>
                <a:cubicBezTo>
                  <a:pt x="135646" y="9574"/>
                  <a:pt x="145199" y="23"/>
                  <a:pt x="157075" y="23"/>
                </a:cubicBezTo>
                <a:cubicBezTo>
                  <a:pt x="168950" y="23"/>
                  <a:pt x="178504" y="9578"/>
                  <a:pt x="178504" y="21452"/>
                </a:cubicBezTo>
                <a:lnTo>
                  <a:pt x="178504" y="50027"/>
                </a:lnTo>
                <a:lnTo>
                  <a:pt x="257976" y="50027"/>
                </a:lnTo>
                <a:cubicBezTo>
                  <a:pt x="260655" y="39580"/>
                  <a:pt x="269139" y="31364"/>
                  <a:pt x="280031" y="29133"/>
                </a:cubicBezTo>
                <a:lnTo>
                  <a:pt x="422899" y="558"/>
                </a:lnTo>
                <a:cubicBezTo>
                  <a:pt x="431292" y="-1138"/>
                  <a:pt x="439954" y="1093"/>
                  <a:pt x="446650" y="6451"/>
                </a:cubicBezTo>
                <a:lnTo>
                  <a:pt x="446655" y="6543"/>
                </a:lnTo>
                <a:moveTo>
                  <a:pt x="99932" y="371480"/>
                </a:moveTo>
                <a:lnTo>
                  <a:pt x="99932" y="400055"/>
                </a:lnTo>
                <a:cubicBezTo>
                  <a:pt x="99932" y="407914"/>
                  <a:pt x="106359" y="414342"/>
                  <a:pt x="114221" y="414342"/>
                </a:cubicBezTo>
                <a:lnTo>
                  <a:pt x="199942" y="414342"/>
                </a:lnTo>
                <a:cubicBezTo>
                  <a:pt x="207800" y="414342"/>
                  <a:pt x="214231" y="407914"/>
                  <a:pt x="214231" y="400055"/>
                </a:cubicBezTo>
                <a:lnTo>
                  <a:pt x="214231" y="371480"/>
                </a:lnTo>
                <a:lnTo>
                  <a:pt x="99932" y="371480"/>
                </a:lnTo>
                <a:moveTo>
                  <a:pt x="99932" y="328617"/>
                </a:moveTo>
                <a:lnTo>
                  <a:pt x="214227" y="328617"/>
                </a:lnTo>
                <a:lnTo>
                  <a:pt x="214227" y="214322"/>
                </a:lnTo>
                <a:cubicBezTo>
                  <a:pt x="214227" y="182802"/>
                  <a:pt x="188601" y="157176"/>
                  <a:pt x="157079" y="157176"/>
                </a:cubicBezTo>
                <a:cubicBezTo>
                  <a:pt x="125557" y="157176"/>
                  <a:pt x="99932" y="182802"/>
                  <a:pt x="99932" y="214322"/>
                </a:cubicBezTo>
                <a:lnTo>
                  <a:pt x="99932" y="3286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students to practice and apply their skills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Make activities interactive and engaging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Phonological Awareness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aids, such as pictures and objects, to enhance phonological awareness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8119" y="491258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65917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31750" y="22225"/>
                </a:moveTo>
                <a:cubicBezTo>
                  <a:pt x="31750" y="20479"/>
                  <a:pt x="33179" y="19049"/>
                  <a:pt x="34926" y="19049"/>
                </a:cubicBezTo>
                <a:lnTo>
                  <a:pt x="193674" y="19049"/>
                </a:lnTo>
                <a:cubicBezTo>
                  <a:pt x="195421" y="19049"/>
                  <a:pt x="196850" y="20479"/>
                  <a:pt x="196850" y="22225"/>
                </a:cubicBezTo>
                <a:lnTo>
                  <a:pt x="196850" y="146050"/>
                </a:lnTo>
                <a:lnTo>
                  <a:pt x="215899" y="146050"/>
                </a:lnTo>
                <a:lnTo>
                  <a:pt x="215899" y="22225"/>
                </a:lnTo>
                <a:cubicBezTo>
                  <a:pt x="215899" y="9962"/>
                  <a:pt x="205937" y="0"/>
                  <a:pt x="193674" y="0"/>
                </a:cubicBezTo>
                <a:lnTo>
                  <a:pt x="34926" y="0"/>
                </a:lnTo>
                <a:cubicBezTo>
                  <a:pt x="22661" y="0"/>
                  <a:pt x="12701" y="9962"/>
                  <a:pt x="12701" y="22225"/>
                </a:cubicBezTo>
                <a:lnTo>
                  <a:pt x="12701" y="146050"/>
                </a:lnTo>
                <a:lnTo>
                  <a:pt x="31750" y="146050"/>
                </a:lnTo>
                <a:lnTo>
                  <a:pt x="31750" y="22225"/>
                </a:lnTo>
                <a:moveTo>
                  <a:pt x="88900" y="149226"/>
                </a:moveTo>
                <a:lnTo>
                  <a:pt x="88900" y="158751"/>
                </a:lnTo>
                <a:lnTo>
                  <a:pt x="9526" y="158751"/>
                </a:lnTo>
                <a:cubicBezTo>
                  <a:pt x="4247" y="158751"/>
                  <a:pt x="0" y="162996"/>
                  <a:pt x="0" y="168275"/>
                </a:cubicBezTo>
                <a:cubicBezTo>
                  <a:pt x="0" y="173554"/>
                  <a:pt x="4247" y="177800"/>
                  <a:pt x="9526" y="177800"/>
                </a:cubicBezTo>
                <a:lnTo>
                  <a:pt x="88900" y="177800"/>
                </a:lnTo>
                <a:lnTo>
                  <a:pt x="98426" y="177800"/>
                </a:lnTo>
                <a:lnTo>
                  <a:pt x="155576" y="177800"/>
                </a:lnTo>
                <a:lnTo>
                  <a:pt x="165102" y="177800"/>
                </a:lnTo>
                <a:lnTo>
                  <a:pt x="219077" y="177800"/>
                </a:lnTo>
                <a:cubicBezTo>
                  <a:pt x="224355" y="177800"/>
                  <a:pt x="228602" y="173554"/>
                  <a:pt x="228602" y="168275"/>
                </a:cubicBezTo>
                <a:cubicBezTo>
                  <a:pt x="228602" y="162996"/>
                  <a:pt x="224355" y="158751"/>
                  <a:pt x="219077" y="158751"/>
                </a:cubicBezTo>
                <a:lnTo>
                  <a:pt x="165102" y="158751"/>
                </a:lnTo>
                <a:lnTo>
                  <a:pt x="165102" y="149226"/>
                </a:lnTo>
                <a:cubicBezTo>
                  <a:pt x="165102" y="136963"/>
                  <a:pt x="155139" y="127001"/>
                  <a:pt x="142877" y="127001"/>
                </a:cubicBezTo>
                <a:lnTo>
                  <a:pt x="111127" y="127001"/>
                </a:lnTo>
                <a:cubicBezTo>
                  <a:pt x="98863" y="127001"/>
                  <a:pt x="88903" y="136963"/>
                  <a:pt x="88903" y="149226"/>
                </a:cubicBezTo>
                <a:lnTo>
                  <a:pt x="88900" y="149226"/>
                </a:lnTo>
                <a:moveTo>
                  <a:pt x="146050" y="149226"/>
                </a:moveTo>
                <a:lnTo>
                  <a:pt x="146050" y="158751"/>
                </a:lnTo>
                <a:lnTo>
                  <a:pt x="107949" y="158751"/>
                </a:lnTo>
                <a:lnTo>
                  <a:pt x="107949" y="149226"/>
                </a:lnTo>
                <a:cubicBezTo>
                  <a:pt x="107949" y="147480"/>
                  <a:pt x="109378" y="146050"/>
                  <a:pt x="111125" y="146050"/>
                </a:cubicBezTo>
                <a:lnTo>
                  <a:pt x="142875" y="146050"/>
                </a:lnTo>
                <a:cubicBezTo>
                  <a:pt x="144622" y="146050"/>
                  <a:pt x="146050" y="147480"/>
                  <a:pt x="146050" y="149226"/>
                </a:cubicBezTo>
                <a:lnTo>
                  <a:pt x="146050" y="1492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9550" y="1757598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54006" r="-540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can I use to support students who struggle with phonological awareness?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Phonological Awareness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766421" y="1577615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adapt activities to meet the needs of mixed-ability groups?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Activities for Mixed-Ability Groups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77724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63683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2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3304" r="-633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60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apply their phonological awareness skills in reading and writing activities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14360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Phonological Awareness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98" y="15776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2" y="2809621"/>
            <a:ext cx="3200400" cy="290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more complex sounds and words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14462" y="221245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Complex Sounds and Words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85900" y="15776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Early Literacy Skills through Phonological Awareness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2025-10-07T07:54:29Z</dcterms:created>
  <dcterms:modified xsi:type="dcterms:W3CDTF">2025-10-07T07:54:29Z</dcterms:modified>
</cp:coreProperties>
</file>