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de96b82cb92904a8b714289f8491fa8790066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df6977ee2253bfe94a052426c44a5e03057fb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1adde9f47c62827e1b90a1aad29d1fad5a1c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5c4554163bd18de30ddf1d1bfa348e9d402c3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58dbf44f93f2d0957f284dc2778b5a72f70d1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ed2b831d756fa4c934e6c76b3ed5a727c979f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48c5920cdfd2df8a695f2ec6af3d1bce8dafa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74665" r="-746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Concepts, Applications, and Interactive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World of Matrices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1: Introduction to Matrices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2: What is a Matrix?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3: Matrix Notation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4: Basic Matrix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5: Real-Life Applications of Matrices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6: Matrix Operations in Real Life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7: Why Learn Matrices?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8: Interactive Activity 1 - Matrix Scave…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9: Interactive Activity 2 - Matrix Opera…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10: Group Activity - Design a Matrix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11: Digital Integration - Coding with Ma…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12: Matrix Art - Combining Math and Art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13: Matrix Modeling - Real-World Applica…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14: 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15: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16: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17: Interactive Quiz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18: Matrix Games and Puzzles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19: Real-World Applications - Case Studi…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20: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0241" r="-1302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fundamental tools in mathematical and computational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structured ways to represent and manipulate data.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Matrices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have extensive applications in various fields.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physics, engineering, computer science, and economics.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Matrices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matrices!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arrays of numbers, symbols, or expressions, arranged in rows and columns.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Matrices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1: Introduction to Matrices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2: What is a Matrix?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matrix is a rectangular array of numbers, symbols, or expressions.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organized into rows and columns, resembling a table.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Matrix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entry in the matrix is referred to as an element.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the fundamental components of the matrix.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Elements of a Matrix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can represent systems of equations and linear transformations.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widely used in various fields such as mathematics and engineering.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Matrices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arrangement of rows and columns defines the structure of a matrix.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is essential for performing operations and analyses.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a Matrix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3: Matrix Notation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element located in the ith row and jth column of a matrix is denoted as a_ij.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notation allows precise identification of individual matrix components.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Elements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number of rows in a matrix is represented by 'm', and the number of columns by 'n'.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dimensions define the size and structure of the matrix.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Dimensions of Matrices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denoted by capital letters, such as A, B, and 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notation is standard in mathematical and computational contexts.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Representation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4: Basic Matrix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addition involves adding corresponding elements of two matrices.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operation requires the matrices to have the same dimensions.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Addition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subtraction involves subtracting corresponding elements of two matrices.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Similar to addition, the matrices must have identical dimensions.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Subtraction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multiplication is a complex operation involving the multiplication of corresponding elements of two matrices.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operation requires specific rules and is not as straightforward as addition or subtraction.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Multiplication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multiplication is not commutative, meaning the order of the matrices affects the result.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property is fundamental to understanding matrix operations in linear algebra.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Non-Commutative Property of Matrix Multiplication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5: Real-Life Applications of Matrices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organize and manipulate data.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a cornerstone in processing and interpreting large datasets in various fields.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Techniques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model complex systems and make predictions.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economists to analyze and forecast economic trends effectively.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Modeling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solve systems of equations and perform stress analysis.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are critical in designing and analyzing engineering structures.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Engineering Solutions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describe transformations, such as rotations and translations.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essential in understanding and modeling physical systems and their behaviors.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 Applications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to perform transformations, such as rotations and scaling.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fundamental in rendering and manipulating images in digital environments.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Graphics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6: Matrix Operations in Real Life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Video games use matrices to perform transformations and create realistic 3D models.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immersive and visually engaging gaming experiences.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Video Game Transformations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employed in medical imaging to reconstruct detailed images of the human body.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are crucial for diagnostics and treatment planning.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Medical Imaging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Google's search algorithm utilizes matrices to rank web pages.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complex mathematical operations to determine the relevance of pages.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Google's Search Algorithm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7: Why Learn Matrices?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used in many real-world applications, making them a valuable tool to learn.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data analysis, machine learning, and network theory.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Relevance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matrices can help you develop problem-solving skills and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tackling complex problems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have numerous applications in various fields.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physics, engineering, economics, and computer graphics.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Wide Applications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 fundamental concept in mathematics and computer science.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basis for many advanced theories and applications.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8: Interactive Activity 1 - Matrix Scavenger Hunt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present their findings in a short report.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report should include pictures or collected examples and explanations of matrix applications.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of Findings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activity involves identifying real-life examples of matrices.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are encouraged to find at least five examples and document them.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Activity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matrix operations to address practical problems, such as calculating costs in construction projects.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significance of matrices in solving complex scenarios.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Matrix Operations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practicing matrix operations, including addition, subtraction, and multiplication.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skills to handle matrices effectively for various applications.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Operations Practice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9: Interactive Activity 2 - Matrix Operations Practice</a:t>
            </a:r>
            <a:endParaRPr lang="en-US" sz="23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3920" r="-1039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10: Group Activity - Design a Matrix Game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detailed description of the game, including its rules.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examples of gameplay to illustrate how matrix operations are integrated.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Submission Guidelines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Players must perform matrix operations to achieve victory in the game.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game should be designed to be both educational and entertaining.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Gameplay Requirements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simple board game or card game that incorporates matrix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game should be engaging, straightforward, and involve matrix operations as a core mechanic.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Activity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248194" y="52252"/>
                </a:moveTo>
                <a:lnTo>
                  <a:pt x="182880" y="52252"/>
                </a:lnTo>
                <a:lnTo>
                  <a:pt x="182880" y="117566"/>
                </a:lnTo>
                <a:lnTo>
                  <a:pt x="117566" y="117566"/>
                </a:lnTo>
                <a:lnTo>
                  <a:pt x="117566" y="52252"/>
                </a:lnTo>
                <a:lnTo>
                  <a:pt x="52252" y="52252"/>
                </a:lnTo>
                <a:lnTo>
                  <a:pt x="52252" y="117566"/>
                </a:lnTo>
                <a:lnTo>
                  <a:pt x="117566" y="117566"/>
                </a:lnTo>
                <a:lnTo>
                  <a:pt x="117566" y="182880"/>
                </a:lnTo>
                <a:lnTo>
                  <a:pt x="52252" y="182880"/>
                </a:lnTo>
                <a:lnTo>
                  <a:pt x="52252" y="248194"/>
                </a:lnTo>
                <a:lnTo>
                  <a:pt x="117566" y="248194"/>
                </a:lnTo>
                <a:lnTo>
                  <a:pt x="117566" y="313508"/>
                </a:lnTo>
                <a:lnTo>
                  <a:pt x="182880" y="313508"/>
                </a:lnTo>
                <a:lnTo>
                  <a:pt x="182880" y="248194"/>
                </a:lnTo>
                <a:lnTo>
                  <a:pt x="248194" y="248194"/>
                </a:lnTo>
                <a:lnTo>
                  <a:pt x="248194" y="313508"/>
                </a:lnTo>
                <a:lnTo>
                  <a:pt x="313508" y="313508"/>
                </a:lnTo>
                <a:lnTo>
                  <a:pt x="313508" y="248194"/>
                </a:lnTo>
                <a:lnTo>
                  <a:pt x="248194" y="248194"/>
                </a:lnTo>
                <a:lnTo>
                  <a:pt x="248194" y="182880"/>
                </a:lnTo>
                <a:lnTo>
                  <a:pt x="313508" y="182880"/>
                </a:lnTo>
                <a:lnTo>
                  <a:pt x="313508" y="117566"/>
                </a:lnTo>
                <a:lnTo>
                  <a:pt x="248194" y="117566"/>
                </a:lnTo>
                <a:lnTo>
                  <a:pt x="248194" y="52252"/>
                </a:lnTo>
                <a:moveTo>
                  <a:pt x="182880" y="182880"/>
                </a:moveTo>
                <a:lnTo>
                  <a:pt x="182880" y="248194"/>
                </a:lnTo>
                <a:lnTo>
                  <a:pt x="117566" y="248194"/>
                </a:lnTo>
                <a:lnTo>
                  <a:pt x="117566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17566"/>
                </a:lnTo>
                <a:lnTo>
                  <a:pt x="248194" y="117566"/>
                </a:lnTo>
                <a:lnTo>
                  <a:pt x="248194" y="182880"/>
                </a:lnTo>
                <a:lnTo>
                  <a:pt x="182880" y="1828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matrix operations to solve real-world problems, such as image processing or data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operations are fundamental in computational tasks across various domains.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Matrix Operations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to code using a programming language, such as Python.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Python provides a versatile platform for implementing matrix operations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Coding with Python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11: Digital Integration - Coding with Matrices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2414" r="-424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Experiment with various matrix operations to develop distinctive designs and patterns.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can lead to innovative and visually appealing artistic creations.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Matrix Operations for Unique Designs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creation of artworks that integrate matrices, utilizing either software tools or manual techniques.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for the blending of mathematical concepts with artistic expression.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Art with Matrices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12: Matrix Art - Combining Math and Art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1391" r="-513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13: Matrix Modeling - Real-World Applications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matrix models provides insights into the behavior and potential trends of the system.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these models have limitations and assumptions that must be considered when interpreting results.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Analysis and Limitations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modeling can be applied to various real-world systems, such as population growth or financial markets.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models help in understanding the dynamics of the system and predicting future outcomes.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to Real-World Systems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Matrix modeling is a mathematical approach used to represent and analyze systems or phenomena.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identifying variables and relationships within the system to construct a matrix representation.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Matrix Modeling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14: Conclusion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Skills Through Matrices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matrices, you can develop problem-solving skills, critical thinking, and a deeper appreciation for the world around you.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enhances analytical capabilities and fosters intellectual growth.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Versatility of Matrices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 powerful tool with numerous applications in various fields.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utility spans disciplines such as mathematics, physics, computer science, and engineering.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15: 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and Enjoyment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develop your problem-solving skills and critical thinking, and have fun learning about matrices!</a:t>
            </a:r>
            <a:endParaRPr lang="en-US" sz="1178" dirty="0"/>
          </a:p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matrices can be both educational and enjoyable.</a:t>
            </a:r>
            <a:endParaRPr lang="en-US" sz="1178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matrix operations to solve real-world problems and model complex 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practical utility of matrices in various fields.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Topics Exploration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more advanced topics, such as matrix transformations and determinants.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expand the understanding of matrices and their applications.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16: 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Matrix Usage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potential challenges or limitations of using matrices in real-world applications?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issues like computational complexity and data representation limitations.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Matrix Operations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matrix operations to solve real-world problems?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examples such as data analysis, graphics, and engineering applications.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Matrices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matrices in this lesson?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key concepts and operations covered in the lesson.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17: Interactive Quiz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matrix operations to solve engaging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Earn rewards as you progress through the interactive quiz.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and Learn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248194" y="52252"/>
                </a:moveTo>
                <a:lnTo>
                  <a:pt x="182880" y="52252"/>
                </a:lnTo>
                <a:lnTo>
                  <a:pt x="182880" y="117566"/>
                </a:lnTo>
                <a:lnTo>
                  <a:pt x="117566" y="117566"/>
                </a:lnTo>
                <a:lnTo>
                  <a:pt x="117566" y="52252"/>
                </a:lnTo>
                <a:lnTo>
                  <a:pt x="52252" y="52252"/>
                </a:lnTo>
                <a:lnTo>
                  <a:pt x="52252" y="117566"/>
                </a:lnTo>
                <a:lnTo>
                  <a:pt x="117566" y="117566"/>
                </a:lnTo>
                <a:lnTo>
                  <a:pt x="117566" y="182880"/>
                </a:lnTo>
                <a:lnTo>
                  <a:pt x="52252" y="182880"/>
                </a:lnTo>
                <a:lnTo>
                  <a:pt x="52252" y="248194"/>
                </a:lnTo>
                <a:lnTo>
                  <a:pt x="117566" y="248194"/>
                </a:lnTo>
                <a:lnTo>
                  <a:pt x="117566" y="313508"/>
                </a:lnTo>
                <a:lnTo>
                  <a:pt x="182880" y="313508"/>
                </a:lnTo>
                <a:lnTo>
                  <a:pt x="182880" y="248194"/>
                </a:lnTo>
                <a:lnTo>
                  <a:pt x="248194" y="248194"/>
                </a:lnTo>
                <a:lnTo>
                  <a:pt x="248194" y="313508"/>
                </a:lnTo>
                <a:lnTo>
                  <a:pt x="313508" y="313508"/>
                </a:lnTo>
                <a:lnTo>
                  <a:pt x="313508" y="248194"/>
                </a:lnTo>
                <a:lnTo>
                  <a:pt x="248194" y="248194"/>
                </a:lnTo>
                <a:lnTo>
                  <a:pt x="248194" y="182880"/>
                </a:lnTo>
                <a:lnTo>
                  <a:pt x="313508" y="182880"/>
                </a:lnTo>
                <a:lnTo>
                  <a:pt x="313508" y="117566"/>
                </a:lnTo>
                <a:lnTo>
                  <a:pt x="248194" y="117566"/>
                </a:lnTo>
                <a:lnTo>
                  <a:pt x="248194" y="52252"/>
                </a:lnTo>
                <a:moveTo>
                  <a:pt x="182880" y="182880"/>
                </a:moveTo>
                <a:lnTo>
                  <a:pt x="182880" y="248194"/>
                </a:lnTo>
                <a:lnTo>
                  <a:pt x="117566" y="248194"/>
                </a:lnTo>
                <a:lnTo>
                  <a:pt x="117566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17566"/>
                </a:lnTo>
                <a:lnTo>
                  <a:pt x="248194" y="117566"/>
                </a:lnTo>
                <a:lnTo>
                  <a:pt x="248194" y="182880"/>
                </a:lnTo>
                <a:lnTo>
                  <a:pt x="182880" y="1828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your knowledge of matrices with an interactive quiz.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 yourself with matrix operations and earn rewards for solving problems.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Matrix Quiz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6018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18: Matrix Games and Puzzles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38060" b="-13806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fun learning about matrices and developing your problem-solving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combines education with entertainment for a rewarding experience.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 and Have Fun with Matrices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3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Solve matrix puzzles, such as matrix completion or matrix multiplication challenges.</a:t>
            </a:r>
            <a:endParaRPr lang="en-US" sz="1304" dirty="0"/>
          </a:p>
          <a:p>
            <a:pPr algn="ctr" marL="0" indent="0">
              <a:lnSpc>
                <a:spcPct val="90000"/>
              </a:lnSpc>
              <a:spcBef>
                <a:spcPts val="931"/>
              </a:spcBef>
              <a:buNone/>
            </a:pPr>
            <a:r>
              <a:rPr lang="en-US" sz="13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puzzles enhance your understanding and application of matrix operations.</a:t>
            </a:r>
            <a:endParaRPr lang="en-US" sz="1304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46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Yourself with Matrix Puzzles</a:t>
            </a:r>
            <a:endParaRPr lang="en-US" sz="1467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matrix-themed games, such as Sudoku or KenKen.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provide an enjoyable way to interact with matrix concepts.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4"/>
              </a:spcBef>
              <a:buNone/>
            </a:pPr>
            <a:r>
              <a:rPr lang="en-US" sz="157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Matrix-Themed Games</a:t>
            </a:r>
            <a:endParaRPr lang="en-US" sz="1575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critically about how matrices can be used to solve complex problems in various fields.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innovative approaches and potential advancements in matrix applications.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on Matrix Utilization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role of matrices in each application and discuss the benefits and limitations.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and challenges associated with matrix-based solutions.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Matrix Roles and Impacts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case studies of real-world applications of matrices, such as Google's search algorithm or medical imaging.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matrices are utilized in these scenarios to achieve specific outcomes.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Real-World Matrix Applications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19: Real-World Applications - Case Studies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7308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7308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2244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2244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45363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Skills Through Matrices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363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matrices, you can develop problem-solving skills, critical thinking, and a deeper appreciation for the world around you.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enhances analytical abilities and fosters a structured approach to tackling complex problems.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10427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Versatility of Matrices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10427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Matrices are a powerful tool with numerous applications in various fields.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versatility allows them to be used in areas such as engineering, computer science, and physics.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World of Matrices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20: Final Thoughts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2025-06-21T17:11:48Z</dcterms:created>
  <dcterms:modified xsi:type="dcterms:W3CDTF">2025-06-21T17:11:48Z</dcterms:modified>
</cp:coreProperties>
</file>