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102b1da08a2777277c62917e7000d9da184fdc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f4df005dd8a8cc8cbf84b4ad3f2123bcfb3c51e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a44e6cac26396f8d3c328c23676b04b678ce7d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103257" r="-1032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Descriptive Essay Writing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Techniques, Skills, and Strategies for Effective and Engaging Descriptive Writing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Descriptive Essay Writing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Importance of Descriptive Writing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Elements of Descriptive Writing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Vivid Language in Descriptive Writing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Figurative Language in Descriptive Writing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Sensory Details in Descriptive Writing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Organizing a Descriptive Essay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Writing a Descriptive Essay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Revising and Editing a Descriptive Essay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in Descriptive Writing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Tips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Descriptive essays enable students to creatively share their personal experiences.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foster a deeper connection between the writer and the reader.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Expression Through Writing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will introduce students to the key elements of descriptive writing.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include vivid language and figurative devices.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Elements of Descriptive Writing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Descriptive essay writing is a fundamental skill that every student should master.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allows students to express their thoughts, feelings, and experiences in a creative and engaging way.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Descriptive Essay Writing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Descriptive Essay Writing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Descriptive writing helps students develop their critical thinking, creativity, and communication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students to express themselves more confidently and effectively in their academic and personal lives.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Critical Skills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Descriptive writing is essential for success in various subjects, including English, history, and science.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students with the tools to articulate their ideas clearly and persuasively.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Academic Success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Through descriptive writing, students gain the ability to convey their thoughts and emotions effectively.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contributes to their overall personal and intellectual development.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Personal Growth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Descriptive Writing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441" r="-11544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sensory details to create a mental image.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technique helps readers visualize scenes and connect emotionally with the text.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Vivid Language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Employing metaphors, similes, and personification to add depth and complexity.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enrich the narrative and make descriptions more engaging.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Figurative Language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Incorporating sights, sounds, smells, tastes, and textures to bring writing to life.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immerses readers in the experience being described.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Sensory Details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a clear structure to convey ideas and emotions effectively.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well-organized piece ensures that the message is coherent and impactful.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Organization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Elements of Descriptive Writing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Sensory details enhance vivid language in writing.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readers visualize and feel the scene.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Power of Sensory Details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descriptive words, phrases, and sentences.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Paint a picture in the reader's mind.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Descriptive Writing Tips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sensory details to create a mental image.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Examples: "The golden sun sank slowly into the horizon," "The sound of the waves crashing against the shore."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Mental Images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Vivid Language in Descriptive Writing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997439" y="0"/>
            <a:ext cx="21945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944573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Metaphors involve comparing two things without using 'like' or 'as.'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create vivid imagery by equating one thing to another, such as 'The sun was a burning fire.'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3157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Metaphors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303518" y="2944573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Similes compare two things using 'like' or 'as.'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technique helps readers visualize connections, for example, 'The city was like a beast.'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303518" y="23157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Similes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18" y="4951519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Personification gives human-like qualities to non-human entities.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adds life to descriptions, making them more relatable and engaging.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32268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Personification in Writing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03518" y="4951519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'The sun was a burning fire' and 'The city was a beast.'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illustrate how figurative language enhances descriptive writing.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303518" y="432268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Figurative Language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832103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61"/>
              </a:spcBef>
              <a:buNone/>
            </a:pPr>
            <a:r>
              <a:rPr lang="en-US" sz="345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Figurative Language in Descriptive Writing</a:t>
            </a:r>
            <a:endParaRPr lang="en-US" sz="34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Sights: what you see.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colors, shapes, and movements that create vivid imagery in writing.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19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Impressions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Sounds: what you hear.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can range from loud noises to subtle whispers, enhancing the atmosphere.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933700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Auditory Elements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Smells: what you smell.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Scents evoke memories and emotions, adding depth to descriptions.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135881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Olfactory Experiences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Tastes: what you taste.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Flavors bring a personal and relatable touch to descriptive writing.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338062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Gustatory Sensations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Textures: what you feel.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sense of touch conveys physical sensations, enriching the reader's experience.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540243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Tactile Textures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Sensory Details in Descriptive Writing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Summarizing the main points and leaving a lasting impression.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wraps up the essay and ensures the reader remembers the key ideas.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Describing the topic using sensory details and figurative language.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forms the core of the essay, painting a vivid picture for the reader.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Body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Introducing the topic and setting the tone.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sets the stage for the essay and engages the reader.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Organizing a Descriptive Essay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145761" y="2196125"/>
            <a:ext cx="411520" cy="548640"/>
          </a:xfrm>
          <a:custGeom>
            <a:avLst/>
            <a:gdLst/>
            <a:ahLst/>
            <a:cxnLst/>
            <a:rect l="l" t="t" r="r" b="b"/>
            <a:pathLst>
              <a:path w="411520" h="548640">
                <a:moveTo>
                  <a:pt x="0" y="51441"/>
                </a:moveTo>
                <a:cubicBezTo>
                  <a:pt x="0" y="23043"/>
                  <a:pt x="23041" y="0"/>
                  <a:pt x="51440" y="0"/>
                </a:cubicBezTo>
                <a:lnTo>
                  <a:pt x="51440" y="51441"/>
                </a:lnTo>
                <a:lnTo>
                  <a:pt x="51440" y="473032"/>
                </a:lnTo>
                <a:lnTo>
                  <a:pt x="190863" y="373476"/>
                </a:lnTo>
                <a:cubicBezTo>
                  <a:pt x="199756" y="367046"/>
                  <a:pt x="211867" y="367046"/>
                  <a:pt x="220764" y="373476"/>
                </a:cubicBezTo>
                <a:lnTo>
                  <a:pt x="360080" y="473032"/>
                </a:lnTo>
                <a:lnTo>
                  <a:pt x="360080" y="51441"/>
                </a:lnTo>
                <a:lnTo>
                  <a:pt x="51440" y="51441"/>
                </a:lnTo>
                <a:lnTo>
                  <a:pt x="51440" y="0"/>
                </a:lnTo>
                <a:lnTo>
                  <a:pt x="360080" y="0"/>
                </a:lnTo>
                <a:cubicBezTo>
                  <a:pt x="388479" y="0"/>
                  <a:pt x="411520" y="23043"/>
                  <a:pt x="411520" y="51441"/>
                </a:cubicBezTo>
                <a:lnTo>
                  <a:pt x="411520" y="522975"/>
                </a:lnTo>
                <a:cubicBezTo>
                  <a:pt x="411520" y="532620"/>
                  <a:pt x="406162" y="541409"/>
                  <a:pt x="397590" y="545804"/>
                </a:cubicBezTo>
                <a:cubicBezTo>
                  <a:pt x="389018" y="550198"/>
                  <a:pt x="378730" y="549447"/>
                  <a:pt x="370907" y="543872"/>
                </a:cubicBezTo>
                <a:lnTo>
                  <a:pt x="205764" y="425992"/>
                </a:lnTo>
                <a:lnTo>
                  <a:pt x="40621" y="543872"/>
                </a:lnTo>
                <a:cubicBezTo>
                  <a:pt x="32798" y="549447"/>
                  <a:pt x="22510" y="550193"/>
                  <a:pt x="13938" y="545804"/>
                </a:cubicBezTo>
                <a:cubicBezTo>
                  <a:pt x="5366" y="541409"/>
                  <a:pt x="8" y="532620"/>
                  <a:pt x="8" y="522975"/>
                </a:cubicBezTo>
                <a:lnTo>
                  <a:pt x="0" y="5144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04361" y="2226601"/>
            <a:ext cx="548640" cy="487689"/>
          </a:xfrm>
          <a:custGeom>
            <a:avLst/>
            <a:gdLst/>
            <a:ahLst/>
            <a:cxnLst/>
            <a:rect l="l" t="t" r="r" b="b"/>
            <a:pathLst>
              <a:path w="548640" h="487689">
                <a:moveTo>
                  <a:pt x="264796" y="209082"/>
                </a:moveTo>
                <a:lnTo>
                  <a:pt x="339564" y="283854"/>
                </a:lnTo>
                <a:lnTo>
                  <a:pt x="499773" y="70115"/>
                </a:lnTo>
                <a:cubicBezTo>
                  <a:pt x="504343" y="64019"/>
                  <a:pt x="503679" y="55543"/>
                  <a:pt x="498346" y="50208"/>
                </a:cubicBezTo>
                <a:cubicBezTo>
                  <a:pt x="493013" y="44872"/>
                  <a:pt x="484537" y="44209"/>
                  <a:pt x="478442" y="48779"/>
                </a:cubicBezTo>
                <a:lnTo>
                  <a:pt x="264796" y="209082"/>
                </a:lnTo>
                <a:moveTo>
                  <a:pt x="189643" y="306332"/>
                </a:moveTo>
                <a:cubicBezTo>
                  <a:pt x="184974" y="305381"/>
                  <a:pt x="180212" y="304810"/>
                  <a:pt x="175258" y="304810"/>
                </a:cubicBezTo>
                <a:cubicBezTo>
                  <a:pt x="137347" y="304810"/>
                  <a:pt x="106678" y="335481"/>
                  <a:pt x="106678" y="373389"/>
                </a:cubicBezTo>
                <a:cubicBezTo>
                  <a:pt x="106678" y="377008"/>
                  <a:pt x="106963" y="380534"/>
                  <a:pt x="107440" y="383962"/>
                </a:cubicBezTo>
                <a:cubicBezTo>
                  <a:pt x="110584" y="404347"/>
                  <a:pt x="105344" y="425016"/>
                  <a:pt x="94295" y="441114"/>
                </a:cubicBezTo>
                <a:lnTo>
                  <a:pt x="93625" y="441973"/>
                </a:lnTo>
                <a:lnTo>
                  <a:pt x="175159" y="441973"/>
                </a:lnTo>
                <a:cubicBezTo>
                  <a:pt x="213070" y="441973"/>
                  <a:pt x="243739" y="411302"/>
                  <a:pt x="243739" y="373394"/>
                </a:cubicBezTo>
                <a:cubicBezTo>
                  <a:pt x="243739" y="368439"/>
                  <a:pt x="243262" y="363679"/>
                  <a:pt x="242214" y="359012"/>
                </a:cubicBezTo>
                <a:lnTo>
                  <a:pt x="189445" y="306244"/>
                </a:lnTo>
                <a:lnTo>
                  <a:pt x="189643" y="306332"/>
                </a:lnTo>
                <a:moveTo>
                  <a:pt x="365762" y="325098"/>
                </a:moveTo>
                <a:cubicBezTo>
                  <a:pt x="347569" y="349385"/>
                  <a:pt x="319468" y="364245"/>
                  <a:pt x="289276" y="365674"/>
                </a:cubicBezTo>
                <a:cubicBezTo>
                  <a:pt x="289468" y="368244"/>
                  <a:pt x="289561" y="370819"/>
                  <a:pt x="289561" y="373389"/>
                </a:cubicBezTo>
                <a:cubicBezTo>
                  <a:pt x="289561" y="436540"/>
                  <a:pt x="238411" y="487689"/>
                  <a:pt x="175263" y="487689"/>
                </a:cubicBezTo>
                <a:lnTo>
                  <a:pt x="30482" y="487689"/>
                </a:lnTo>
                <a:cubicBezTo>
                  <a:pt x="13623" y="487689"/>
                  <a:pt x="0" y="474068"/>
                  <a:pt x="0" y="457208"/>
                </a:cubicBezTo>
                <a:cubicBezTo>
                  <a:pt x="0" y="440349"/>
                  <a:pt x="13623" y="426728"/>
                  <a:pt x="30482" y="426728"/>
                </a:cubicBezTo>
                <a:lnTo>
                  <a:pt x="36199" y="426728"/>
                </a:lnTo>
                <a:cubicBezTo>
                  <a:pt x="53437" y="426728"/>
                  <a:pt x="64871" y="407869"/>
                  <a:pt x="62298" y="390912"/>
                </a:cubicBezTo>
                <a:cubicBezTo>
                  <a:pt x="61442" y="385196"/>
                  <a:pt x="60965" y="379388"/>
                  <a:pt x="60965" y="373384"/>
                </a:cubicBezTo>
                <a:cubicBezTo>
                  <a:pt x="60965" y="310233"/>
                  <a:pt x="112114" y="259085"/>
                  <a:pt x="175263" y="259085"/>
                </a:cubicBezTo>
                <a:cubicBezTo>
                  <a:pt x="177836" y="259085"/>
                  <a:pt x="180409" y="259182"/>
                  <a:pt x="182977" y="259372"/>
                </a:cubicBezTo>
                <a:cubicBezTo>
                  <a:pt x="184403" y="229180"/>
                  <a:pt x="199167" y="201176"/>
                  <a:pt x="223456" y="182888"/>
                </a:cubicBezTo>
                <a:lnTo>
                  <a:pt x="451010" y="12202"/>
                </a:lnTo>
                <a:cubicBezTo>
                  <a:pt x="475298" y="-5989"/>
                  <a:pt x="509209" y="-3609"/>
                  <a:pt x="530732" y="17820"/>
                </a:cubicBezTo>
                <a:cubicBezTo>
                  <a:pt x="552261" y="39249"/>
                  <a:pt x="554642" y="73256"/>
                  <a:pt x="536449" y="97543"/>
                </a:cubicBezTo>
                <a:lnTo>
                  <a:pt x="365762" y="3250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5808" y="2196125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a clear structure and descriptive language to bring the topic to life.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your essay is coherent and impactful.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Drafting the Essay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sensory details and figurative language to generate ideas.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create vivid and engaging descriptions.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Brainstorming Ideas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Select a person, place, object, or experience to describe.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step sets the foundation for your descriptive essay.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Choosing a Topic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a Descriptive Essay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Ask peers or teachers for feedback and suggestions for improvement.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the feedback to refine and polish the essay further.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Get Feedback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Make changes to improve the writing and address any errors.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Focus on enhancing the descriptive elements and fixing grammatical issues.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Revise and Edit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Check for clarity, coherence, and effectiveness.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the essay communicates its ideas clearly and logically.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Review the Draft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Revising and Editing a Descriptive Essay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73351"/>
            <a:ext cx="548640" cy="480046"/>
          </a:xfrm>
          <a:custGeom>
            <a:avLst/>
            <a:gdLst/>
            <a:ahLst/>
            <a:cxnLst/>
            <a:rect l="l" t="t" r="r" b="b"/>
            <a:pathLst>
              <a:path w="548640" h="480046">
                <a:moveTo>
                  <a:pt x="132551" y="384915"/>
                </a:moveTo>
                <a:cubicBezTo>
                  <a:pt x="146372" y="374844"/>
                  <a:pt x="164263" y="372275"/>
                  <a:pt x="180332" y="378060"/>
                </a:cubicBezTo>
                <a:cubicBezTo>
                  <a:pt x="208719" y="388343"/>
                  <a:pt x="240540" y="394237"/>
                  <a:pt x="274391" y="394237"/>
                </a:cubicBezTo>
                <a:cubicBezTo>
                  <a:pt x="407980" y="394237"/>
                  <a:pt x="497221" y="307997"/>
                  <a:pt x="497221" y="222832"/>
                </a:cubicBezTo>
                <a:cubicBezTo>
                  <a:pt x="497221" y="137663"/>
                  <a:pt x="407985" y="51427"/>
                  <a:pt x="274391" y="51427"/>
                </a:cubicBezTo>
                <a:cubicBezTo>
                  <a:pt x="140803" y="51427"/>
                  <a:pt x="51561" y="137668"/>
                  <a:pt x="51561" y="222832"/>
                </a:cubicBezTo>
                <a:cubicBezTo>
                  <a:pt x="51561" y="257113"/>
                  <a:pt x="64844" y="290111"/>
                  <a:pt x="89807" y="318390"/>
                </a:cubicBezTo>
                <a:cubicBezTo>
                  <a:pt x="99018" y="328783"/>
                  <a:pt x="103517" y="342493"/>
                  <a:pt x="102447" y="356419"/>
                </a:cubicBezTo>
                <a:cubicBezTo>
                  <a:pt x="100950" y="375808"/>
                  <a:pt x="96341" y="393594"/>
                  <a:pt x="90344" y="409340"/>
                </a:cubicBezTo>
                <a:cubicBezTo>
                  <a:pt x="108554" y="400876"/>
                  <a:pt x="123663" y="391448"/>
                  <a:pt x="132551" y="385021"/>
                </a:cubicBezTo>
                <a:lnTo>
                  <a:pt x="132551" y="384915"/>
                </a:lnTo>
                <a:moveTo>
                  <a:pt x="22851" y="428407"/>
                </a:moveTo>
                <a:cubicBezTo>
                  <a:pt x="24777" y="425512"/>
                  <a:pt x="26598" y="422623"/>
                  <a:pt x="28315" y="419728"/>
                </a:cubicBezTo>
                <a:cubicBezTo>
                  <a:pt x="39030" y="401942"/>
                  <a:pt x="49208" y="378588"/>
                  <a:pt x="51243" y="352344"/>
                </a:cubicBezTo>
                <a:cubicBezTo>
                  <a:pt x="19104" y="315812"/>
                  <a:pt x="143" y="271139"/>
                  <a:pt x="143" y="222823"/>
                </a:cubicBezTo>
                <a:cubicBezTo>
                  <a:pt x="143" y="99729"/>
                  <a:pt x="122912" y="-5"/>
                  <a:pt x="274391" y="-5"/>
                </a:cubicBezTo>
                <a:cubicBezTo>
                  <a:pt x="425871" y="-5"/>
                  <a:pt x="548640" y="99734"/>
                  <a:pt x="548640" y="222823"/>
                </a:cubicBezTo>
                <a:cubicBezTo>
                  <a:pt x="548640" y="345916"/>
                  <a:pt x="425871" y="445650"/>
                  <a:pt x="274391" y="445650"/>
                </a:cubicBezTo>
                <a:cubicBezTo>
                  <a:pt x="234648" y="445650"/>
                  <a:pt x="196934" y="438795"/>
                  <a:pt x="162869" y="426472"/>
                </a:cubicBezTo>
                <a:cubicBezTo>
                  <a:pt x="150119" y="435795"/>
                  <a:pt x="129336" y="448540"/>
                  <a:pt x="104697" y="459255"/>
                </a:cubicBezTo>
                <a:cubicBezTo>
                  <a:pt x="88523" y="466326"/>
                  <a:pt x="70094" y="472754"/>
                  <a:pt x="51024" y="476503"/>
                </a:cubicBezTo>
                <a:cubicBezTo>
                  <a:pt x="50168" y="476719"/>
                  <a:pt x="49312" y="476824"/>
                  <a:pt x="48450" y="477040"/>
                </a:cubicBezTo>
                <a:cubicBezTo>
                  <a:pt x="43738" y="477900"/>
                  <a:pt x="39129" y="478649"/>
                  <a:pt x="34312" y="479076"/>
                </a:cubicBezTo>
                <a:cubicBezTo>
                  <a:pt x="34098" y="479076"/>
                  <a:pt x="33774" y="479182"/>
                  <a:pt x="33560" y="479182"/>
                </a:cubicBezTo>
                <a:cubicBezTo>
                  <a:pt x="28096" y="479719"/>
                  <a:pt x="22631" y="480041"/>
                  <a:pt x="17167" y="480041"/>
                </a:cubicBezTo>
                <a:cubicBezTo>
                  <a:pt x="10205" y="480041"/>
                  <a:pt x="3989" y="475864"/>
                  <a:pt x="1311" y="469437"/>
                </a:cubicBezTo>
                <a:cubicBezTo>
                  <a:pt x="-1366" y="463009"/>
                  <a:pt x="132" y="455722"/>
                  <a:pt x="4954" y="450796"/>
                </a:cubicBezTo>
                <a:cubicBezTo>
                  <a:pt x="9349" y="446298"/>
                  <a:pt x="13310" y="441474"/>
                  <a:pt x="17057" y="436333"/>
                </a:cubicBezTo>
                <a:cubicBezTo>
                  <a:pt x="18879" y="433870"/>
                  <a:pt x="20590" y="431403"/>
                  <a:pt x="22198" y="428940"/>
                </a:cubicBezTo>
                <a:lnTo>
                  <a:pt x="22522" y="428402"/>
                </a:lnTo>
                <a:lnTo>
                  <a:pt x="22851" y="4284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81" y="3139054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3226" y="506340"/>
                  <a:pt x="183633" y="500980"/>
                  <a:pt x="192751" y="494007"/>
                </a:cubicBezTo>
                <a:lnTo>
                  <a:pt x="193075" y="494220"/>
                </a:lnTo>
                <a:lnTo>
                  <a:pt x="193612" y="493365"/>
                </a:lnTo>
                <a:cubicBezTo>
                  <a:pt x="195115" y="492185"/>
                  <a:pt x="196509" y="491005"/>
                  <a:pt x="197902" y="489826"/>
                </a:cubicBezTo>
                <a:cubicBezTo>
                  <a:pt x="199405" y="488536"/>
                  <a:pt x="200799" y="487143"/>
                  <a:pt x="202192" y="485749"/>
                </a:cubicBezTo>
                <a:lnTo>
                  <a:pt x="528489" y="159555"/>
                </a:lnTo>
                <a:cubicBezTo>
                  <a:pt x="551980" y="136063"/>
                  <a:pt x="554877" y="99918"/>
                  <a:pt x="537283" y="73205"/>
                </a:cubicBezTo>
                <a:cubicBezTo>
                  <a:pt x="534814" y="69452"/>
                  <a:pt x="531814" y="65804"/>
                  <a:pt x="528489" y="62479"/>
                </a:cubicBezTo>
                <a:lnTo>
                  <a:pt x="486225" y="20108"/>
                </a:lnTo>
                <a:cubicBezTo>
                  <a:pt x="459409" y="-6710"/>
                  <a:pt x="415965" y="-6710"/>
                  <a:pt x="389150" y="20108"/>
                </a:cubicBezTo>
                <a:lnTo>
                  <a:pt x="62853" y="346406"/>
                </a:lnTo>
                <a:cubicBezTo>
                  <a:pt x="60170" y="349089"/>
                  <a:pt x="57597" y="351985"/>
                  <a:pt x="55239" y="354986"/>
                </a:cubicBezTo>
                <a:lnTo>
                  <a:pt x="54383" y="355524"/>
                </a:lnTo>
                <a:lnTo>
                  <a:pt x="54597" y="355848"/>
                </a:lnTo>
                <a:cubicBezTo>
                  <a:pt x="47624" y="364966"/>
                  <a:pt x="42368" y="375368"/>
                  <a:pt x="39044" y="386528"/>
                </a:cubicBezTo>
                <a:lnTo>
                  <a:pt x="39038" y="386528"/>
                </a:lnTo>
                <a:moveTo>
                  <a:pt x="410814" y="204286"/>
                </a:moveTo>
                <a:lnTo>
                  <a:pt x="211733" y="403371"/>
                </a:lnTo>
                <a:lnTo>
                  <a:pt x="158529" y="390072"/>
                </a:lnTo>
                <a:lnTo>
                  <a:pt x="145231" y="336870"/>
                </a:lnTo>
                <a:lnTo>
                  <a:pt x="344313" y="137786"/>
                </a:lnTo>
                <a:lnTo>
                  <a:pt x="410814" y="204286"/>
                </a:lnTo>
                <a:moveTo>
                  <a:pt x="104037" y="384383"/>
                </a:moveTo>
                <a:lnTo>
                  <a:pt x="112299" y="417636"/>
                </a:lnTo>
                <a:cubicBezTo>
                  <a:pt x="114553" y="426858"/>
                  <a:pt x="121844" y="434046"/>
                  <a:pt x="131072" y="436405"/>
                </a:cubicBezTo>
                <a:lnTo>
                  <a:pt x="164322" y="444662"/>
                </a:lnTo>
                <a:lnTo>
                  <a:pt x="156384" y="456677"/>
                </a:lnTo>
                <a:cubicBezTo>
                  <a:pt x="153597" y="458180"/>
                  <a:pt x="150701" y="459464"/>
                  <a:pt x="147694" y="460326"/>
                </a:cubicBezTo>
                <a:lnTo>
                  <a:pt x="122596" y="467727"/>
                </a:lnTo>
                <a:lnTo>
                  <a:pt x="63709" y="484888"/>
                </a:lnTo>
                <a:lnTo>
                  <a:pt x="80979" y="426107"/>
                </a:lnTo>
                <a:lnTo>
                  <a:pt x="88380" y="401007"/>
                </a:lnTo>
                <a:cubicBezTo>
                  <a:pt x="89235" y="398006"/>
                  <a:pt x="90525" y="394999"/>
                  <a:pt x="92028" y="392316"/>
                </a:cubicBezTo>
                <a:lnTo>
                  <a:pt x="104037" y="384383"/>
                </a:lnTo>
                <a:moveTo>
                  <a:pt x="338196" y="233995"/>
                </a:moveTo>
                <a:cubicBezTo>
                  <a:pt x="344845" y="227345"/>
                  <a:pt x="344845" y="216406"/>
                  <a:pt x="338196" y="209751"/>
                </a:cubicBezTo>
                <a:cubicBezTo>
                  <a:pt x="331547" y="203101"/>
                  <a:pt x="320602" y="203101"/>
                  <a:pt x="313953" y="209751"/>
                </a:cubicBezTo>
                <a:lnTo>
                  <a:pt x="210981" y="312725"/>
                </a:lnTo>
                <a:cubicBezTo>
                  <a:pt x="204332" y="319374"/>
                  <a:pt x="204332" y="330314"/>
                  <a:pt x="210981" y="336969"/>
                </a:cubicBezTo>
                <a:cubicBezTo>
                  <a:pt x="217630" y="343619"/>
                  <a:pt x="228575" y="343619"/>
                  <a:pt x="235224" y="336969"/>
                </a:cubicBezTo>
                <a:lnTo>
                  <a:pt x="338196" y="2339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39128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vague or general language.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make the writing less engaging and harder to understand.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Vague Language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Overusing or misusing figurative language.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confuse readers or detract from the main message.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Figurative Language Misuse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Failing to create a specific tone or atmosphere.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leave the reader disconnected from the narrative.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Tone and Atmosphere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Lacking organization and coherence.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make the writing feel disjointed and difficult to follow.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Organization and Coherence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in Descriptive Writing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18" y="2595190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80969" y="2595116"/>
            <a:ext cx="78377" cy="548640"/>
          </a:xfrm>
          <a:custGeom>
            <a:avLst/>
            <a:gdLst/>
            <a:ahLst/>
            <a:cxnLst/>
            <a:rect l="l" t="t" r="r" b="b"/>
            <a:pathLst>
              <a:path w="78377" h="548640">
                <a:moveTo>
                  <a:pt x="68580" y="29391"/>
                </a:moveTo>
                <a:cubicBezTo>
                  <a:pt x="68580" y="13102"/>
                  <a:pt x="55476" y="0"/>
                  <a:pt x="39189" y="0"/>
                </a:cubicBezTo>
                <a:cubicBezTo>
                  <a:pt x="22901" y="0"/>
                  <a:pt x="9797" y="13102"/>
                  <a:pt x="9797" y="29391"/>
                </a:cubicBezTo>
                <a:lnTo>
                  <a:pt x="9797" y="382089"/>
                </a:lnTo>
                <a:cubicBezTo>
                  <a:pt x="9797" y="398378"/>
                  <a:pt x="22901" y="411480"/>
                  <a:pt x="39189" y="411480"/>
                </a:cubicBezTo>
                <a:cubicBezTo>
                  <a:pt x="55476" y="411480"/>
                  <a:pt x="68580" y="398378"/>
                  <a:pt x="68580" y="382089"/>
                </a:cubicBezTo>
                <a:lnTo>
                  <a:pt x="68580" y="29391"/>
                </a:lnTo>
                <a:moveTo>
                  <a:pt x="39189" y="548640"/>
                </a:moveTo>
                <a:cubicBezTo>
                  <a:pt x="60832" y="548640"/>
                  <a:pt x="78377" y="531094"/>
                  <a:pt x="78377" y="509451"/>
                </a:cubicBezTo>
                <a:cubicBezTo>
                  <a:pt x="78377" y="487807"/>
                  <a:pt x="60832" y="470261"/>
                  <a:pt x="39189" y="470261"/>
                </a:cubicBezTo>
                <a:cubicBezTo>
                  <a:pt x="17546" y="470261"/>
                  <a:pt x="0" y="487807"/>
                  <a:pt x="0" y="509451"/>
                </a:cubicBezTo>
                <a:cubicBezTo>
                  <a:pt x="0" y="531094"/>
                  <a:pt x="17546" y="548640"/>
                  <a:pt x="39189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60159" y="2686556"/>
            <a:ext cx="548640" cy="365760"/>
          </a:xfrm>
          <a:custGeom>
            <a:avLst/>
            <a:gdLst/>
            <a:ahLst/>
            <a:cxnLst/>
            <a:rect l="l" t="t" r="r" b="b"/>
            <a:pathLst>
              <a:path w="548640" h="365760">
                <a:moveTo>
                  <a:pt x="87058" y="93631"/>
                </a:moveTo>
                <a:cubicBezTo>
                  <a:pt x="58101" y="118587"/>
                  <a:pt x="45718" y="153542"/>
                  <a:pt x="45718" y="198121"/>
                </a:cubicBezTo>
                <a:cubicBezTo>
                  <a:pt x="45718" y="239935"/>
                  <a:pt x="60290" y="269368"/>
                  <a:pt x="80771" y="288610"/>
                </a:cubicBezTo>
                <a:cubicBezTo>
                  <a:pt x="101723" y="308233"/>
                  <a:pt x="131920" y="320044"/>
                  <a:pt x="167637" y="320044"/>
                </a:cubicBezTo>
                <a:lnTo>
                  <a:pt x="175636" y="320044"/>
                </a:lnTo>
                <a:cubicBezTo>
                  <a:pt x="181446" y="320044"/>
                  <a:pt x="186686" y="316807"/>
                  <a:pt x="189259" y="311660"/>
                </a:cubicBezTo>
                <a:lnTo>
                  <a:pt x="211358" y="267561"/>
                </a:lnTo>
                <a:lnTo>
                  <a:pt x="248507" y="286134"/>
                </a:lnTo>
                <a:lnTo>
                  <a:pt x="211358" y="267561"/>
                </a:lnTo>
                <a:cubicBezTo>
                  <a:pt x="223264" y="243655"/>
                  <a:pt x="247651" y="228604"/>
                  <a:pt x="274320" y="228604"/>
                </a:cubicBezTo>
                <a:cubicBezTo>
                  <a:pt x="300990" y="228604"/>
                  <a:pt x="325377" y="243655"/>
                  <a:pt x="337282" y="267466"/>
                </a:cubicBezTo>
                <a:lnTo>
                  <a:pt x="359381" y="311565"/>
                </a:lnTo>
                <a:cubicBezTo>
                  <a:pt x="361954" y="316708"/>
                  <a:pt x="367194" y="319949"/>
                  <a:pt x="373004" y="319949"/>
                </a:cubicBezTo>
                <a:lnTo>
                  <a:pt x="381003" y="319949"/>
                </a:lnTo>
                <a:cubicBezTo>
                  <a:pt x="416626" y="319949"/>
                  <a:pt x="446917" y="308138"/>
                  <a:pt x="467869" y="288515"/>
                </a:cubicBezTo>
                <a:cubicBezTo>
                  <a:pt x="488350" y="269276"/>
                  <a:pt x="502922" y="239844"/>
                  <a:pt x="502922" y="198026"/>
                </a:cubicBezTo>
                <a:cubicBezTo>
                  <a:pt x="502922" y="153447"/>
                  <a:pt x="490539" y="118492"/>
                  <a:pt x="461582" y="93536"/>
                </a:cubicBezTo>
                <a:cubicBezTo>
                  <a:pt x="431390" y="67534"/>
                  <a:pt x="375572" y="45720"/>
                  <a:pt x="274320" y="45720"/>
                </a:cubicBezTo>
                <a:cubicBezTo>
                  <a:pt x="173069" y="45720"/>
                  <a:pt x="117256" y="67534"/>
                  <a:pt x="87058" y="93631"/>
                </a:cubicBezTo>
                <a:lnTo>
                  <a:pt x="87058" y="93631"/>
                </a:lnTo>
                <a:moveTo>
                  <a:pt x="0" y="198121"/>
                </a:moveTo>
                <a:cubicBezTo>
                  <a:pt x="0" y="91440"/>
                  <a:pt x="60959" y="0"/>
                  <a:pt x="274320" y="0"/>
                </a:cubicBezTo>
                <a:cubicBezTo>
                  <a:pt x="487681" y="0"/>
                  <a:pt x="548640" y="91440"/>
                  <a:pt x="548640" y="198121"/>
                </a:cubicBezTo>
                <a:cubicBezTo>
                  <a:pt x="548640" y="304802"/>
                  <a:pt x="472439" y="365760"/>
                  <a:pt x="380998" y="365760"/>
                </a:cubicBezTo>
                <a:lnTo>
                  <a:pt x="372998" y="365760"/>
                </a:lnTo>
                <a:cubicBezTo>
                  <a:pt x="349950" y="365760"/>
                  <a:pt x="328800" y="352710"/>
                  <a:pt x="318513" y="332041"/>
                </a:cubicBezTo>
                <a:lnTo>
                  <a:pt x="296414" y="287941"/>
                </a:lnTo>
                <a:cubicBezTo>
                  <a:pt x="292222" y="279558"/>
                  <a:pt x="283746" y="274320"/>
                  <a:pt x="274314" y="274320"/>
                </a:cubicBezTo>
                <a:cubicBezTo>
                  <a:pt x="264883" y="274320"/>
                  <a:pt x="256407" y="279558"/>
                  <a:pt x="252215" y="287941"/>
                </a:cubicBezTo>
                <a:lnTo>
                  <a:pt x="230116" y="332041"/>
                </a:lnTo>
                <a:cubicBezTo>
                  <a:pt x="219829" y="352710"/>
                  <a:pt x="198684" y="365760"/>
                  <a:pt x="175630" y="365760"/>
                </a:cubicBezTo>
                <a:lnTo>
                  <a:pt x="167631" y="365760"/>
                </a:lnTo>
                <a:cubicBezTo>
                  <a:pt x="76189" y="365760"/>
                  <a:pt x="-11" y="304799"/>
                  <a:pt x="-11" y="198121"/>
                </a:cubicBezTo>
                <a:lnTo>
                  <a:pt x="0" y="198121"/>
                </a:lnTo>
                <a:moveTo>
                  <a:pt x="91442" y="182880"/>
                </a:moveTo>
                <a:cubicBezTo>
                  <a:pt x="91442" y="149212"/>
                  <a:pt x="118737" y="121919"/>
                  <a:pt x="152401" y="121919"/>
                </a:cubicBezTo>
                <a:cubicBezTo>
                  <a:pt x="186066" y="121919"/>
                  <a:pt x="213361" y="149212"/>
                  <a:pt x="213361" y="182880"/>
                </a:cubicBezTo>
                <a:cubicBezTo>
                  <a:pt x="213361" y="216548"/>
                  <a:pt x="186066" y="243841"/>
                  <a:pt x="152401" y="243841"/>
                </a:cubicBezTo>
                <a:cubicBezTo>
                  <a:pt x="118737" y="243841"/>
                  <a:pt x="91442" y="216548"/>
                  <a:pt x="91442" y="182880"/>
                </a:cubicBezTo>
                <a:lnTo>
                  <a:pt x="91442" y="182880"/>
                </a:lnTo>
                <a:moveTo>
                  <a:pt x="396239" y="121919"/>
                </a:moveTo>
                <a:cubicBezTo>
                  <a:pt x="429903" y="121919"/>
                  <a:pt x="457198" y="149212"/>
                  <a:pt x="457198" y="182880"/>
                </a:cubicBezTo>
                <a:cubicBezTo>
                  <a:pt x="457198" y="216548"/>
                  <a:pt x="429903" y="243841"/>
                  <a:pt x="396239" y="243841"/>
                </a:cubicBezTo>
                <a:cubicBezTo>
                  <a:pt x="362574" y="243841"/>
                  <a:pt x="335279" y="216548"/>
                  <a:pt x="335279" y="182880"/>
                </a:cubicBezTo>
                <a:cubicBezTo>
                  <a:pt x="335279" y="149212"/>
                  <a:pt x="362574" y="121919"/>
                  <a:pt x="396239" y="121919"/>
                </a:cubicBezTo>
                <a:lnTo>
                  <a:pt x="396239" y="1219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74479" y="259511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80060" y="0"/>
                </a:moveTo>
                <a:cubicBezTo>
                  <a:pt x="517889" y="0"/>
                  <a:pt x="548640" y="30751"/>
                  <a:pt x="548640" y="68580"/>
                </a:cubicBezTo>
                <a:lnTo>
                  <a:pt x="548640" y="205740"/>
                </a:lnTo>
                <a:cubicBezTo>
                  <a:pt x="548640" y="215171"/>
                  <a:pt x="540926" y="222885"/>
                  <a:pt x="531495" y="222885"/>
                </a:cubicBezTo>
                <a:lnTo>
                  <a:pt x="475775" y="222885"/>
                </a:lnTo>
                <a:cubicBezTo>
                  <a:pt x="468703" y="222885"/>
                  <a:pt x="462915" y="228673"/>
                  <a:pt x="462915" y="235745"/>
                </a:cubicBezTo>
                <a:lnTo>
                  <a:pt x="462915" y="240030"/>
                </a:lnTo>
                <a:cubicBezTo>
                  <a:pt x="462915" y="258996"/>
                  <a:pt x="447591" y="274320"/>
                  <a:pt x="428625" y="274320"/>
                </a:cubicBezTo>
                <a:cubicBezTo>
                  <a:pt x="409659" y="274320"/>
                  <a:pt x="394335" y="258996"/>
                  <a:pt x="394335" y="240030"/>
                </a:cubicBezTo>
                <a:lnTo>
                  <a:pt x="394335" y="235745"/>
                </a:lnTo>
                <a:cubicBezTo>
                  <a:pt x="394335" y="228673"/>
                  <a:pt x="388547" y="222885"/>
                  <a:pt x="381475" y="222885"/>
                </a:cubicBezTo>
                <a:lnTo>
                  <a:pt x="342900" y="222885"/>
                </a:lnTo>
                <a:cubicBezTo>
                  <a:pt x="333469" y="222885"/>
                  <a:pt x="325755" y="215171"/>
                  <a:pt x="325755" y="205740"/>
                </a:cubicBezTo>
                <a:lnTo>
                  <a:pt x="325755" y="171450"/>
                </a:lnTo>
                <a:cubicBezTo>
                  <a:pt x="325755" y="162019"/>
                  <a:pt x="333469" y="154305"/>
                  <a:pt x="342900" y="154305"/>
                </a:cubicBezTo>
                <a:lnTo>
                  <a:pt x="360045" y="154305"/>
                </a:lnTo>
                <a:cubicBezTo>
                  <a:pt x="379011" y="154305"/>
                  <a:pt x="394335" y="138981"/>
                  <a:pt x="394335" y="120015"/>
                </a:cubicBezTo>
                <a:cubicBezTo>
                  <a:pt x="394335" y="101049"/>
                  <a:pt x="379011" y="85725"/>
                  <a:pt x="360045" y="85725"/>
                </a:cubicBezTo>
                <a:lnTo>
                  <a:pt x="342900" y="85725"/>
                </a:lnTo>
                <a:cubicBezTo>
                  <a:pt x="333469" y="85725"/>
                  <a:pt x="325755" y="78011"/>
                  <a:pt x="325755" y="68580"/>
                </a:cubicBezTo>
                <a:lnTo>
                  <a:pt x="325755" y="17145"/>
                </a:lnTo>
                <a:cubicBezTo>
                  <a:pt x="325755" y="7714"/>
                  <a:pt x="333469" y="0"/>
                  <a:pt x="342900" y="0"/>
                </a:cubicBezTo>
                <a:lnTo>
                  <a:pt x="480060" y="0"/>
                </a:lnTo>
              </a:path>
              <a:path w="548640" h="548640">
                <a:moveTo>
                  <a:pt x="0" y="257175"/>
                </a:moveTo>
                <a:lnTo>
                  <a:pt x="0" y="137160"/>
                </a:lnTo>
                <a:cubicBezTo>
                  <a:pt x="0" y="99331"/>
                  <a:pt x="30751" y="68580"/>
                  <a:pt x="68580" y="68580"/>
                </a:cubicBezTo>
                <a:lnTo>
                  <a:pt x="222885" y="68580"/>
                </a:lnTo>
                <a:cubicBezTo>
                  <a:pt x="232316" y="68580"/>
                  <a:pt x="240030" y="76294"/>
                  <a:pt x="240030" y="85725"/>
                </a:cubicBezTo>
                <a:lnTo>
                  <a:pt x="240030" y="141445"/>
                </a:lnTo>
                <a:cubicBezTo>
                  <a:pt x="240030" y="148517"/>
                  <a:pt x="245818" y="154305"/>
                  <a:pt x="252890" y="154305"/>
                </a:cubicBezTo>
                <a:lnTo>
                  <a:pt x="257175" y="154305"/>
                </a:lnTo>
                <a:cubicBezTo>
                  <a:pt x="276141" y="154305"/>
                  <a:pt x="291465" y="169629"/>
                  <a:pt x="291465" y="188595"/>
                </a:cubicBezTo>
                <a:cubicBezTo>
                  <a:pt x="291465" y="207561"/>
                  <a:pt x="276141" y="222885"/>
                  <a:pt x="257175" y="222885"/>
                </a:cubicBezTo>
                <a:lnTo>
                  <a:pt x="252890" y="222885"/>
                </a:lnTo>
                <a:cubicBezTo>
                  <a:pt x="245818" y="222885"/>
                  <a:pt x="240030" y="228673"/>
                  <a:pt x="240030" y="235745"/>
                </a:cubicBezTo>
                <a:lnTo>
                  <a:pt x="240030" y="291465"/>
                </a:lnTo>
                <a:cubicBezTo>
                  <a:pt x="240030" y="300896"/>
                  <a:pt x="232316" y="308610"/>
                  <a:pt x="222885" y="308610"/>
                </a:cubicBezTo>
                <a:lnTo>
                  <a:pt x="188595" y="308610"/>
                </a:lnTo>
                <a:cubicBezTo>
                  <a:pt x="179164" y="308610"/>
                  <a:pt x="171450" y="300896"/>
                  <a:pt x="171450" y="291465"/>
                </a:cubicBezTo>
                <a:lnTo>
                  <a:pt x="171450" y="274320"/>
                </a:lnTo>
                <a:cubicBezTo>
                  <a:pt x="171450" y="255354"/>
                  <a:pt x="156126" y="240030"/>
                  <a:pt x="137160" y="240030"/>
                </a:cubicBezTo>
                <a:cubicBezTo>
                  <a:pt x="118194" y="240030"/>
                  <a:pt x="102870" y="255354"/>
                  <a:pt x="102870" y="274320"/>
                </a:cubicBezTo>
                <a:lnTo>
                  <a:pt x="102870" y="291465"/>
                </a:lnTo>
                <a:cubicBezTo>
                  <a:pt x="102870" y="300896"/>
                  <a:pt x="95156" y="308610"/>
                  <a:pt x="85725" y="308610"/>
                </a:cubicBezTo>
                <a:lnTo>
                  <a:pt x="51435" y="308610"/>
                </a:lnTo>
                <a:lnTo>
                  <a:pt x="51435" y="471490"/>
                </a:lnTo>
                <a:cubicBezTo>
                  <a:pt x="51435" y="485744"/>
                  <a:pt x="62902" y="497211"/>
                  <a:pt x="77155" y="497211"/>
                </a:cubicBezTo>
                <a:lnTo>
                  <a:pt x="240036" y="497211"/>
                </a:lnTo>
                <a:lnTo>
                  <a:pt x="240036" y="458636"/>
                </a:lnTo>
                <a:cubicBezTo>
                  <a:pt x="240036" y="451564"/>
                  <a:pt x="234247" y="445776"/>
                  <a:pt x="227175" y="445776"/>
                </a:cubicBezTo>
                <a:lnTo>
                  <a:pt x="222891" y="445776"/>
                </a:lnTo>
                <a:cubicBezTo>
                  <a:pt x="203924" y="445776"/>
                  <a:pt x="188601" y="430452"/>
                  <a:pt x="188601" y="411486"/>
                </a:cubicBezTo>
                <a:cubicBezTo>
                  <a:pt x="188601" y="392519"/>
                  <a:pt x="203924" y="377196"/>
                  <a:pt x="222891" y="377196"/>
                </a:cubicBezTo>
                <a:lnTo>
                  <a:pt x="227175" y="377196"/>
                </a:lnTo>
                <a:cubicBezTo>
                  <a:pt x="234247" y="377196"/>
                  <a:pt x="240036" y="371407"/>
                  <a:pt x="240036" y="364335"/>
                </a:cubicBezTo>
                <a:lnTo>
                  <a:pt x="240036" y="325761"/>
                </a:lnTo>
                <a:cubicBezTo>
                  <a:pt x="240036" y="316329"/>
                  <a:pt x="247749" y="308616"/>
                  <a:pt x="257181" y="308616"/>
                </a:cubicBezTo>
                <a:lnTo>
                  <a:pt x="308616" y="308616"/>
                </a:lnTo>
                <a:cubicBezTo>
                  <a:pt x="318047" y="308616"/>
                  <a:pt x="325761" y="316329"/>
                  <a:pt x="325761" y="325761"/>
                </a:cubicBezTo>
                <a:lnTo>
                  <a:pt x="325761" y="342906"/>
                </a:lnTo>
                <a:cubicBezTo>
                  <a:pt x="325761" y="361872"/>
                  <a:pt x="341084" y="377196"/>
                  <a:pt x="360051" y="377196"/>
                </a:cubicBezTo>
                <a:cubicBezTo>
                  <a:pt x="379017" y="377196"/>
                  <a:pt x="394341" y="361872"/>
                  <a:pt x="394341" y="342906"/>
                </a:cubicBezTo>
                <a:lnTo>
                  <a:pt x="394341" y="325761"/>
                </a:lnTo>
                <a:cubicBezTo>
                  <a:pt x="394341" y="316329"/>
                  <a:pt x="402054" y="308616"/>
                  <a:pt x="411486" y="308616"/>
                </a:cubicBezTo>
                <a:lnTo>
                  <a:pt x="462921" y="308616"/>
                </a:lnTo>
                <a:cubicBezTo>
                  <a:pt x="472352" y="308616"/>
                  <a:pt x="480066" y="316329"/>
                  <a:pt x="480066" y="325761"/>
                </a:cubicBezTo>
                <a:lnTo>
                  <a:pt x="480066" y="480066"/>
                </a:lnTo>
                <a:cubicBezTo>
                  <a:pt x="480066" y="517894"/>
                  <a:pt x="449314" y="548646"/>
                  <a:pt x="411486" y="548646"/>
                </a:cubicBezTo>
                <a:lnTo>
                  <a:pt x="274326" y="548646"/>
                </a:lnTo>
                <a:lnTo>
                  <a:pt x="257181" y="548646"/>
                </a:lnTo>
                <a:lnTo>
                  <a:pt x="77161" y="548646"/>
                </a:lnTo>
                <a:cubicBezTo>
                  <a:pt x="34515" y="548646"/>
                  <a:pt x="11" y="514142"/>
                  <a:pt x="11" y="471496"/>
                </a:cubicBezTo>
                <a:lnTo>
                  <a:pt x="11" y="291476"/>
                </a:lnTo>
                <a:lnTo>
                  <a:pt x="0" y="2571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19604" y="3657600"/>
                </a:moveTo>
                <a:cubicBezTo>
                  <a:pt x="53538" y="3657600"/>
                  <a:pt x="0" y="3604053"/>
                  <a:pt x="0" y="3537996"/>
                </a:cubicBezTo>
                <a:lnTo>
                  <a:pt x="0" y="119604"/>
                </a:lnTo>
                <a:cubicBezTo>
                  <a:pt x="0" y="53547"/>
                  <a:pt x="53538" y="0"/>
                  <a:pt x="119604" y="0"/>
                </a:cubicBezTo>
                <a:lnTo>
                  <a:pt x="4452396" y="0"/>
                </a:lnTo>
                <a:cubicBezTo>
                  <a:pt x="4518462" y="0"/>
                  <a:pt x="4572000" y="53547"/>
                  <a:pt x="4572000" y="119604"/>
                </a:cubicBezTo>
                <a:lnTo>
                  <a:pt x="4572000" y="3537996"/>
                </a:lnTo>
                <a:cubicBezTo>
                  <a:pt x="4572000" y="3604053"/>
                  <a:pt x="4518462" y="3657600"/>
                  <a:pt x="4452396" y="3657600"/>
                </a:cubicBezTo>
                <a:lnTo>
                  <a:pt x="119604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3263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06848" y="3657600"/>
                </a:moveTo>
                <a:cubicBezTo>
                  <a:pt x="47823" y="3657600"/>
                  <a:pt x="0" y="3609759"/>
                  <a:pt x="0" y="3550762"/>
                </a:cubicBezTo>
                <a:lnTo>
                  <a:pt x="0" y="106838"/>
                </a:lnTo>
                <a:cubicBezTo>
                  <a:pt x="0" y="47841"/>
                  <a:pt x="47823" y="0"/>
                  <a:pt x="106848" y="0"/>
                </a:cubicBezTo>
                <a:lnTo>
                  <a:pt x="4465152" y="0"/>
                </a:lnTo>
                <a:cubicBezTo>
                  <a:pt x="4524177" y="0"/>
                  <a:pt x="4572000" y="47841"/>
                  <a:pt x="4572000" y="106838"/>
                </a:cubicBezTo>
                <a:lnTo>
                  <a:pt x="4572000" y="3550762"/>
                </a:lnTo>
                <a:cubicBezTo>
                  <a:pt x="4572000" y="3609759"/>
                  <a:pt x="4524177" y="3657600"/>
                  <a:pt x="4465152" y="3657600"/>
                </a:cubicBezTo>
                <a:lnTo>
                  <a:pt x="106848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79023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Descriptive writing allows students to express their creativity and connect with readers.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Through practice, students can master the art of painting vivid pictures with words.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079023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Writing Skills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096016" y="2717917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51556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Descriptive writing is a valuable skill that can be developed with practice and patience.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using vivid language, figurative language, and sensory details, students can create engaging and effective descriptive essays.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51556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Value of Descriptive Writing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65843" y="2724243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Self-assessment reflection: assesses students' ability to reflect on their own learning and identify areas for improvement.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encourages personal growth and self-awareness in learning.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Self-Reflection Assessment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Peer review: assesses students' ability to provide constructive feedback and suggestions for improvement.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fosters collaboration and critical thinking among students.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Peer Review Evaluation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Written descriptive essay: assesses students' ability to use descriptive language and figurative devices.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evaluates creativity and the effective use of language to paint vivid imagery.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Descriptive Essay Assessment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Allows students to share their writing with a wider audience.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Offers a chance for students to gain recognition for their descriptive essays.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Descriptive Essay Publishing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Provides students with opportunities to experiment with different writing styles and techniques.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Helps students enhance their creative thinking and storytelling abilities.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Writing Workshop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Encourages students to showcase their writing skills.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Provides a platform for students to express their creativity through descriptive essays.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Descriptive Essay Writing Competition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Allows parents to discuss their child's progress and receive feedback from the teacher.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Facilitates communication between parents and teachers to support the child's development.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Parent-Teacher Conferences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Provides parents with tips and strategies for supporting their child's writing.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Helps parents understand how to give constructive feedback on essays.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Descriptive Essay Feedback and Guidance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Encourages parents to participate in writing activities with their child.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Fosters collaboration and creativity between parents and children in writing.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Parent-Child Writing Workshop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18517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47" y="2379200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0375" y="2379200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 aware of potential triggers or sensitive topics in students' writing.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promotes a supportive and inclusive learning environment.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Addressing Sensitive Topics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clear guidelines for proper citation and referencing.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students understand the importance of giving credit to original sources.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Guidelines for Academic Integrity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Establish a safe and respectful classroom culture.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students feel comfortable sharing their thoughts and ideas.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Fostering a Safe Environment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Build on the skills and concepts learned in this lesson.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opportunities for students to apply and refine their knowledge in new and challenging ways.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 for Skill Development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Descriptive writing is a valuable skill that can be developed with practice and patience.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students to express their ideas vividly and effectively.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Value of Descriptive Writing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52" y="2857767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opportunities can be provided for students to receive feedback and guidance on their writing?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highlights the importance of constructive feedback in improving student writing skills.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Providing Feedback and Guidance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the lesson be adapted and modified to better meet the needs of students who struggled with these concepts?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focuses on tailoring instruction to support diverse learning needs.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Adapting Lessons for Struggling Students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strategies were most effective in helping students understand and apply the concepts of vivid language and figurative language?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encourages reflection on teaching methods and their impact on student comprehension.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Strategies for Teaching Language Concepts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Organization and coherence are essential for conveying ideas and emotions in descriptive writing.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well-structured essay ensures clarity and enhances the overall impact of the writing.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1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Organization in Writing</a:t>
            </a:r>
            <a:endParaRPr lang="en-US" sz="1813" dirty="0"/>
          </a:p>
        </p:txBody>
      </p:sp>
      <p:sp>
        <p:nvSpPr>
          <p:cNvPr id="6" name="Text 4"/>
          <p:cNvSpPr/>
          <p:nvPr/>
        </p:nvSpPr>
        <p:spPr>
          <a:xfrm>
            <a:off x="3410731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vivid language, figurative language, and sensory details can create engaging and effective descriptive essays.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techniques help to immerse readers in the narrative and bring the writing to life.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95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Descriptive Techniques</a:t>
            </a:r>
            <a:endParaRPr lang="en-US" sz="1958" dirty="0"/>
          </a:p>
        </p:txBody>
      </p:sp>
      <p:sp>
        <p:nvSpPr>
          <p:cNvPr id="8" name="Text 6"/>
          <p:cNvSpPr/>
          <p:nvPr/>
        </p:nvSpPr>
        <p:spPr>
          <a:xfrm>
            <a:off x="731520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Descriptive writing is a valuable skill that can be developed with practice and patience.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allows writers to effectively convey their ideas and emotions through vivid descriptions.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9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Descriptive Writing Skills</a:t>
            </a:r>
            <a:endParaRPr lang="en-US" sz="1797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104230" y="2344218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407496" y="2344218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34" y="2344218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sensory details to create a mental image.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students visualize and connect with the content more effectively.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Mental Images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Model figurative language and provide examples for students to follow.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allows students to understand and replicate creative writing techniques.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Modeling Figurative Language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brainstorming and provide opportunities for students to receive feedback and guidance on their writing.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collaboration and helps students refine their ideas.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Feedback and Brainstorming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Descriptive Essay Writing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9428798" y="2201206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559622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04734" y="2226602"/>
            <a:ext cx="457200" cy="406407"/>
          </a:xfrm>
          <a:custGeom>
            <a:avLst/>
            <a:gdLst/>
            <a:ahLst/>
            <a:cxnLst/>
            <a:rect l="l" t="t" r="r" b="b"/>
            <a:pathLst>
              <a:path w="457200" h="406407">
                <a:moveTo>
                  <a:pt x="220663" y="174235"/>
                </a:moveTo>
                <a:lnTo>
                  <a:pt x="282970" y="236545"/>
                </a:lnTo>
                <a:lnTo>
                  <a:pt x="416477" y="58429"/>
                </a:lnTo>
                <a:cubicBezTo>
                  <a:pt x="420286" y="53349"/>
                  <a:pt x="419732" y="46286"/>
                  <a:pt x="415288" y="41840"/>
                </a:cubicBezTo>
                <a:cubicBezTo>
                  <a:pt x="410844" y="37394"/>
                  <a:pt x="403781" y="36841"/>
                  <a:pt x="398701" y="40649"/>
                </a:cubicBezTo>
                <a:lnTo>
                  <a:pt x="220663" y="174235"/>
                </a:lnTo>
                <a:moveTo>
                  <a:pt x="158036" y="255277"/>
                </a:moveTo>
                <a:cubicBezTo>
                  <a:pt x="154145" y="254484"/>
                  <a:pt x="150176" y="254009"/>
                  <a:pt x="146048" y="254009"/>
                </a:cubicBezTo>
                <a:cubicBezTo>
                  <a:pt x="114455" y="254009"/>
                  <a:pt x="88898" y="279568"/>
                  <a:pt x="88898" y="311158"/>
                </a:cubicBezTo>
                <a:cubicBezTo>
                  <a:pt x="88898" y="314173"/>
                  <a:pt x="89136" y="317111"/>
                  <a:pt x="89533" y="319968"/>
                </a:cubicBezTo>
                <a:cubicBezTo>
                  <a:pt x="92153" y="336956"/>
                  <a:pt x="87787" y="354180"/>
                  <a:pt x="78579" y="367595"/>
                </a:cubicBezTo>
                <a:lnTo>
                  <a:pt x="78021" y="368311"/>
                </a:lnTo>
                <a:lnTo>
                  <a:pt x="145966" y="368311"/>
                </a:lnTo>
                <a:cubicBezTo>
                  <a:pt x="177558" y="368311"/>
                  <a:pt x="203116" y="342752"/>
                  <a:pt x="203116" y="311162"/>
                </a:cubicBezTo>
                <a:cubicBezTo>
                  <a:pt x="203116" y="307032"/>
                  <a:pt x="202718" y="303066"/>
                  <a:pt x="201845" y="299177"/>
                </a:cubicBezTo>
                <a:lnTo>
                  <a:pt x="157871" y="255203"/>
                </a:lnTo>
                <a:lnTo>
                  <a:pt x="158036" y="255277"/>
                </a:lnTo>
                <a:moveTo>
                  <a:pt x="304802" y="270915"/>
                </a:moveTo>
                <a:cubicBezTo>
                  <a:pt x="289641" y="291154"/>
                  <a:pt x="266223" y="303537"/>
                  <a:pt x="241063" y="304728"/>
                </a:cubicBezTo>
                <a:cubicBezTo>
                  <a:pt x="241223" y="306870"/>
                  <a:pt x="241301" y="309016"/>
                  <a:pt x="241301" y="311158"/>
                </a:cubicBezTo>
                <a:cubicBezTo>
                  <a:pt x="241301" y="363783"/>
                  <a:pt x="198676" y="406407"/>
                  <a:pt x="146053" y="406407"/>
                </a:cubicBezTo>
                <a:lnTo>
                  <a:pt x="25402" y="406407"/>
                </a:lnTo>
                <a:cubicBezTo>
                  <a:pt x="11352" y="406407"/>
                  <a:pt x="0" y="395056"/>
                  <a:pt x="0" y="381007"/>
                </a:cubicBezTo>
                <a:cubicBezTo>
                  <a:pt x="0" y="366957"/>
                  <a:pt x="11352" y="355606"/>
                  <a:pt x="25402" y="355606"/>
                </a:cubicBezTo>
                <a:lnTo>
                  <a:pt x="30166" y="355606"/>
                </a:lnTo>
                <a:cubicBezTo>
                  <a:pt x="44531" y="355606"/>
                  <a:pt x="54059" y="339891"/>
                  <a:pt x="51915" y="325760"/>
                </a:cubicBezTo>
                <a:cubicBezTo>
                  <a:pt x="51202" y="320997"/>
                  <a:pt x="50804" y="316156"/>
                  <a:pt x="50804" y="311153"/>
                </a:cubicBezTo>
                <a:cubicBezTo>
                  <a:pt x="50804" y="258528"/>
                  <a:pt x="93429" y="215904"/>
                  <a:pt x="146053" y="215904"/>
                </a:cubicBezTo>
                <a:cubicBezTo>
                  <a:pt x="148197" y="215904"/>
                  <a:pt x="150341" y="215985"/>
                  <a:pt x="152481" y="216144"/>
                </a:cubicBezTo>
                <a:cubicBezTo>
                  <a:pt x="153669" y="190983"/>
                  <a:pt x="165973" y="167647"/>
                  <a:pt x="186213" y="152407"/>
                </a:cubicBezTo>
                <a:lnTo>
                  <a:pt x="375841" y="10168"/>
                </a:lnTo>
                <a:cubicBezTo>
                  <a:pt x="396082" y="-4991"/>
                  <a:pt x="424341" y="-3007"/>
                  <a:pt x="442277" y="14850"/>
                </a:cubicBezTo>
                <a:cubicBezTo>
                  <a:pt x="460218" y="32708"/>
                  <a:pt x="462202" y="61046"/>
                  <a:pt x="447041" y="81285"/>
                </a:cubicBezTo>
                <a:lnTo>
                  <a:pt x="304802" y="27091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0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2025-08-30T06:32:04Z</dcterms:created>
  <dcterms:modified xsi:type="dcterms:W3CDTF">2025-08-30T06:32:04Z</dcterms:modified>
</cp:coreProperties>
</file>