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4800f375309d84e9960ad90deecf676631281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7589b10bfeb9d841bf150ba2c046dbc19cb67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74e8f8570d3df060411105a0504b705a1d9b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d3b8128f599abcba577a522411e0b3bbf2f39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df140d1491e27557c435a178594801b0bfb4d7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298a567ed67386676fa078ac25636a85a8044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a1f3cd41b48056b75a7bfd5bf2bb1c9ff06f3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f861dd256e1b10f437eca1b787cd3ec48b1c0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7d448ee321206707aa32029ae62b8149ab861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2809e42d5a04350ef2d76f7421f22139ed9860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174cb9adf3ef60d067430214bcf7d62c6eea9db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12faa20ee13b2f41ad83f0ae09b4b4183fd93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517361d502a0c82959df464cd32e88eca4d72a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Journey to Transformative Personal Growth and Resilience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the Mind: Harnessing Self-Belief through Guided Imagery and Affirmations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Self-Belief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Guided Imagery?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Affirmations?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Guided Imagery and Affirmations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Exercise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Personal Affirmations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Affirmations Effectively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Overcoming Negative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Resilience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Self-Belief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can enhance our self-belief through techniques like guided imagery and affirmations.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can lead to a stronger sense of self and improved performance.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Self-Belief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Self-belief is crucial for setting and reaching our personal and professional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us stay motivated and resilient in the face of obstacles.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Goals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Self-belief is the foundation of confidence in our skills and talents.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empowers us to take risks and face challenges head-on.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in Abilities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Guided Imagery?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can assist in overcoming challenges we face.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visualizing success, we can build resilience and confidence.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can help us visualize ourselves achieving our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enhances motivation and focus towards our aspirations.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is a powerful tool for relaxation and self-reflection.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involves using descriptive language to create a mental image or scenario.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Visualization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00" r="36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Affirmations?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can be used to challenge negative self-talk and build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serve as a reminder to replace doubt with positivity.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Negativity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can help us focus on our strengths and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recognizing our positive traits, we can boost our confidence.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Strengths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are positive statements that affirm and reinforce a desired outcome or behavior.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create a positive mindset and encourage personal growth.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Statements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Guided Imagery and Affirmations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fosters resilience and motivation in challenging situations.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individuals to visualize success, enhancing their ability to cope with adversity.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Increased Resilience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can significantly increase self-confidence and self-esteem.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repeating positive statements helps to reshape self-perception.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Boosted Confidence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affirmations can improve focus and concentration.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reinforcing positive thoughts, individuals can minimize distractions and stay on task.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Focus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imagery helps to reduce stress and anxiety by promoting relaxation.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individuals to visualize peaceful scenes, leading to a calmer state of mind.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Relief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6079" y="84953"/>
                </a:moveTo>
                <a:cubicBezTo>
                  <a:pt x="167807" y="88640"/>
                  <a:pt x="158077" y="86454"/>
                  <a:pt x="152119" y="79596"/>
                </a:cubicBezTo>
                <a:cubicBezTo>
                  <a:pt x="142646" y="68623"/>
                  <a:pt x="128716" y="61722"/>
                  <a:pt x="113157" y="61722"/>
                </a:cubicBezTo>
                <a:cubicBezTo>
                  <a:pt x="84739" y="61722"/>
                  <a:pt x="61722" y="84739"/>
                  <a:pt x="61722" y="113157"/>
                </a:cubicBezTo>
                <a:lnTo>
                  <a:pt x="61722" y="113157"/>
                </a:lnTo>
                <a:lnTo>
                  <a:pt x="61722" y="113157"/>
                </a:lnTo>
                <a:lnTo>
                  <a:pt x="61722" y="113243"/>
                </a:lnTo>
                <a:cubicBezTo>
                  <a:pt x="61722" y="121987"/>
                  <a:pt x="56236" y="129745"/>
                  <a:pt x="48006" y="132659"/>
                </a:cubicBezTo>
                <a:cubicBezTo>
                  <a:pt x="31975" y="138317"/>
                  <a:pt x="20574" y="153576"/>
                  <a:pt x="20574" y="171450"/>
                </a:cubicBezTo>
                <a:cubicBezTo>
                  <a:pt x="20574" y="194167"/>
                  <a:pt x="39005" y="212598"/>
                  <a:pt x="61722" y="212598"/>
                </a:cubicBezTo>
                <a:lnTo>
                  <a:pt x="216027" y="212598"/>
                </a:lnTo>
                <a:lnTo>
                  <a:pt x="217441" y="212598"/>
                </a:lnTo>
                <a:cubicBezTo>
                  <a:pt x="217699" y="212555"/>
                  <a:pt x="217999" y="212555"/>
                  <a:pt x="218256" y="212512"/>
                </a:cubicBezTo>
                <a:cubicBezTo>
                  <a:pt x="238058" y="211355"/>
                  <a:pt x="253746" y="194939"/>
                  <a:pt x="253746" y="174879"/>
                </a:cubicBezTo>
                <a:cubicBezTo>
                  <a:pt x="253746" y="159448"/>
                  <a:pt x="244488" y="146118"/>
                  <a:pt x="231115" y="140289"/>
                </a:cubicBezTo>
                <a:cubicBezTo>
                  <a:pt x="222499" y="136517"/>
                  <a:pt x="217570" y="127430"/>
                  <a:pt x="219070" y="118129"/>
                </a:cubicBezTo>
                <a:cubicBezTo>
                  <a:pt x="219327" y="116500"/>
                  <a:pt x="219456" y="114829"/>
                  <a:pt x="219456" y="113114"/>
                </a:cubicBezTo>
                <a:cubicBezTo>
                  <a:pt x="219456" y="96055"/>
                  <a:pt x="205654" y="82253"/>
                  <a:pt x="188595" y="82253"/>
                </a:cubicBezTo>
                <a:cubicBezTo>
                  <a:pt x="184094" y="82253"/>
                  <a:pt x="179851" y="83196"/>
                  <a:pt x="176079" y="84911"/>
                </a:cubicBezTo>
                <a:lnTo>
                  <a:pt x="176079" y="84953"/>
                </a:lnTo>
                <a:moveTo>
                  <a:pt x="219456" y="233086"/>
                </a:moveTo>
                <a:lnTo>
                  <a:pt x="219456" y="233172"/>
                </a:lnTo>
                <a:lnTo>
                  <a:pt x="216027" y="233172"/>
                </a:lnTo>
                <a:lnTo>
                  <a:pt x="198882" y="233172"/>
                </a:lnTo>
                <a:lnTo>
                  <a:pt x="61722" y="233172"/>
                </a:lnTo>
                <a:cubicBezTo>
                  <a:pt x="27646" y="233172"/>
                  <a:pt x="0" y="205526"/>
                  <a:pt x="0" y="171450"/>
                </a:cubicBezTo>
                <a:cubicBezTo>
                  <a:pt x="0" y="144575"/>
                  <a:pt x="17188" y="121730"/>
                  <a:pt x="41148" y="113243"/>
                </a:cubicBezTo>
                <a:lnTo>
                  <a:pt x="41148" y="113157"/>
                </a:lnTo>
                <a:cubicBezTo>
                  <a:pt x="41148" y="73381"/>
                  <a:pt x="73381" y="41148"/>
                  <a:pt x="113157" y="41148"/>
                </a:cubicBezTo>
                <a:cubicBezTo>
                  <a:pt x="134974" y="41148"/>
                  <a:pt x="154476" y="50835"/>
                  <a:pt x="167721" y="66137"/>
                </a:cubicBezTo>
                <a:cubicBezTo>
                  <a:pt x="174107" y="63308"/>
                  <a:pt x="181137" y="61722"/>
                  <a:pt x="188595" y="61722"/>
                </a:cubicBezTo>
                <a:cubicBezTo>
                  <a:pt x="217013" y="61722"/>
                  <a:pt x="240030" y="84739"/>
                  <a:pt x="240030" y="113157"/>
                </a:cubicBezTo>
                <a:cubicBezTo>
                  <a:pt x="240030" y="115986"/>
                  <a:pt x="239816" y="118729"/>
                  <a:pt x="239387" y="121429"/>
                </a:cubicBezTo>
                <a:cubicBezTo>
                  <a:pt x="259961" y="130431"/>
                  <a:pt x="274320" y="150962"/>
                  <a:pt x="274320" y="174879"/>
                </a:cubicBezTo>
                <a:cubicBezTo>
                  <a:pt x="274320" y="205911"/>
                  <a:pt x="250060" y="231286"/>
                  <a:pt x="219456" y="233086"/>
                </a:cubicBezTo>
                <a:lnTo>
                  <a:pt x="219456" y="2330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Imagery Exercise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all your senses to create a vivid mental image.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what you see, hear, smell, and feel.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Sensory Engagement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48" y="71120"/>
                </a:moveTo>
                <a:cubicBezTo>
                  <a:pt x="141446" y="71120"/>
                  <a:pt x="107410" y="89916"/>
                  <a:pt x="81312" y="114110"/>
                </a:cubicBezTo>
                <a:cubicBezTo>
                  <a:pt x="56864" y="136843"/>
                  <a:pt x="39973" y="163830"/>
                  <a:pt x="31337" y="182880"/>
                </a:cubicBezTo>
                <a:cubicBezTo>
                  <a:pt x="39973" y="201930"/>
                  <a:pt x="56864" y="228917"/>
                  <a:pt x="81248" y="251651"/>
                </a:cubicBezTo>
                <a:cubicBezTo>
                  <a:pt x="107410" y="275844"/>
                  <a:pt x="141446" y="294640"/>
                  <a:pt x="182848" y="294640"/>
                </a:cubicBezTo>
                <a:cubicBezTo>
                  <a:pt x="224250" y="294640"/>
                  <a:pt x="258286" y="275844"/>
                  <a:pt x="284385" y="251651"/>
                </a:cubicBezTo>
                <a:cubicBezTo>
                  <a:pt x="308832" y="228917"/>
                  <a:pt x="325723" y="201930"/>
                  <a:pt x="334359" y="182880"/>
                </a:cubicBezTo>
                <a:cubicBezTo>
                  <a:pt x="325723" y="163830"/>
                  <a:pt x="308832" y="136843"/>
                  <a:pt x="284448" y="114110"/>
                </a:cubicBezTo>
                <a:cubicBezTo>
                  <a:pt x="258286" y="89916"/>
                  <a:pt x="224250" y="71120"/>
                  <a:pt x="182848" y="71120"/>
                </a:cubicBezTo>
                <a:lnTo>
                  <a:pt x="182848" y="71120"/>
                </a:lnTo>
                <a:moveTo>
                  <a:pt x="60547" y="91821"/>
                </a:moveTo>
                <a:cubicBezTo>
                  <a:pt x="90456" y="64008"/>
                  <a:pt x="131540" y="40640"/>
                  <a:pt x="182848" y="40640"/>
                </a:cubicBezTo>
                <a:cubicBezTo>
                  <a:pt x="234156" y="40640"/>
                  <a:pt x="275241" y="64008"/>
                  <a:pt x="305149" y="91821"/>
                </a:cubicBezTo>
                <a:cubicBezTo>
                  <a:pt x="334867" y="119444"/>
                  <a:pt x="354743" y="152400"/>
                  <a:pt x="364204" y="175070"/>
                </a:cubicBezTo>
                <a:cubicBezTo>
                  <a:pt x="366300" y="180086"/>
                  <a:pt x="366300" y="185674"/>
                  <a:pt x="364204" y="190691"/>
                </a:cubicBezTo>
                <a:cubicBezTo>
                  <a:pt x="354743" y="213360"/>
                  <a:pt x="334867" y="246380"/>
                  <a:pt x="305149" y="273939"/>
                </a:cubicBezTo>
                <a:cubicBezTo>
                  <a:pt x="275241" y="301752"/>
                  <a:pt x="234156" y="325120"/>
                  <a:pt x="182848" y="325120"/>
                </a:cubicBezTo>
                <a:cubicBezTo>
                  <a:pt x="131540" y="325120"/>
                  <a:pt x="90456" y="301752"/>
                  <a:pt x="60547" y="273939"/>
                </a:cubicBezTo>
                <a:cubicBezTo>
                  <a:pt x="30829" y="246380"/>
                  <a:pt x="10954" y="213360"/>
                  <a:pt x="1556" y="190691"/>
                </a:cubicBezTo>
                <a:cubicBezTo>
                  <a:pt x="-540" y="185674"/>
                  <a:pt x="-540" y="180086"/>
                  <a:pt x="1556" y="175070"/>
                </a:cubicBezTo>
                <a:cubicBezTo>
                  <a:pt x="10954" y="152400"/>
                  <a:pt x="30829" y="119380"/>
                  <a:pt x="60547" y="91821"/>
                </a:cubicBezTo>
                <a:lnTo>
                  <a:pt x="60547" y="91821"/>
                </a:lnTo>
                <a:moveTo>
                  <a:pt x="182848" y="233680"/>
                </a:moveTo>
                <a:cubicBezTo>
                  <a:pt x="210915" y="233680"/>
                  <a:pt x="233648" y="210947"/>
                  <a:pt x="233648" y="182880"/>
                </a:cubicBezTo>
                <a:cubicBezTo>
                  <a:pt x="233648" y="154813"/>
                  <a:pt x="210915" y="132080"/>
                  <a:pt x="182848" y="132080"/>
                </a:cubicBezTo>
                <a:cubicBezTo>
                  <a:pt x="182404" y="132080"/>
                  <a:pt x="182023" y="132080"/>
                  <a:pt x="181578" y="132080"/>
                </a:cubicBezTo>
                <a:cubicBezTo>
                  <a:pt x="182404" y="135319"/>
                  <a:pt x="182848" y="138748"/>
                  <a:pt x="182848" y="142240"/>
                </a:cubicBezTo>
                <a:cubicBezTo>
                  <a:pt x="182848" y="164656"/>
                  <a:pt x="164624" y="182880"/>
                  <a:pt x="142208" y="182880"/>
                </a:cubicBezTo>
                <a:cubicBezTo>
                  <a:pt x="138716" y="182880"/>
                  <a:pt x="135287" y="182436"/>
                  <a:pt x="132048" y="181610"/>
                </a:cubicBezTo>
                <a:cubicBezTo>
                  <a:pt x="132048" y="182055"/>
                  <a:pt x="132048" y="182436"/>
                  <a:pt x="132048" y="182880"/>
                </a:cubicBezTo>
                <a:cubicBezTo>
                  <a:pt x="132048" y="210947"/>
                  <a:pt x="154781" y="233680"/>
                  <a:pt x="182848" y="233680"/>
                </a:cubicBezTo>
                <a:lnTo>
                  <a:pt x="182848" y="233680"/>
                </a:lnTo>
                <a:moveTo>
                  <a:pt x="182848" y="101600"/>
                </a:moveTo>
                <a:cubicBezTo>
                  <a:pt x="227738" y="101600"/>
                  <a:pt x="264128" y="137990"/>
                  <a:pt x="264128" y="182880"/>
                </a:cubicBezTo>
                <a:cubicBezTo>
                  <a:pt x="264128" y="227770"/>
                  <a:pt x="227738" y="264160"/>
                  <a:pt x="182848" y="264160"/>
                </a:cubicBezTo>
                <a:cubicBezTo>
                  <a:pt x="137959" y="264160"/>
                  <a:pt x="101568" y="227770"/>
                  <a:pt x="101568" y="182880"/>
                </a:cubicBezTo>
                <a:cubicBezTo>
                  <a:pt x="101568" y="137990"/>
                  <a:pt x="137959" y="101600"/>
                  <a:pt x="182848" y="10160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Imagine yourself in a peaceful and safe place.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Visualize the details of this serene environment.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Peaceful Visualization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00" y="80010"/>
                </a:moveTo>
                <a:cubicBezTo>
                  <a:pt x="114300" y="92654"/>
                  <a:pt x="124516" y="102870"/>
                  <a:pt x="137160" y="102870"/>
                </a:cubicBezTo>
                <a:cubicBezTo>
                  <a:pt x="149804" y="102870"/>
                  <a:pt x="160020" y="92654"/>
                  <a:pt x="160020" y="80010"/>
                </a:cubicBezTo>
                <a:cubicBezTo>
                  <a:pt x="160020" y="77724"/>
                  <a:pt x="157448" y="69437"/>
                  <a:pt x="147590" y="56007"/>
                </a:cubicBezTo>
                <a:cubicBezTo>
                  <a:pt x="144232" y="51435"/>
                  <a:pt x="140589" y="47077"/>
                  <a:pt x="137160" y="43077"/>
                </a:cubicBezTo>
                <a:cubicBezTo>
                  <a:pt x="133660" y="47006"/>
                  <a:pt x="130088" y="51435"/>
                  <a:pt x="126730" y="56007"/>
                </a:cubicBezTo>
                <a:cubicBezTo>
                  <a:pt x="116872" y="69437"/>
                  <a:pt x="114300" y="77724"/>
                  <a:pt x="114300" y="80010"/>
                </a:cubicBezTo>
                <a:moveTo>
                  <a:pt x="137160" y="137160"/>
                </a:moveTo>
                <a:cubicBezTo>
                  <a:pt x="105585" y="137160"/>
                  <a:pt x="80010" y="111585"/>
                  <a:pt x="80010" y="80010"/>
                </a:cubicBezTo>
                <a:cubicBezTo>
                  <a:pt x="80010" y="51721"/>
                  <a:pt x="115086" y="15645"/>
                  <a:pt x="127302" y="3858"/>
                </a:cubicBezTo>
                <a:cubicBezTo>
                  <a:pt x="129945" y="1357"/>
                  <a:pt x="133445" y="0"/>
                  <a:pt x="137160" y="0"/>
                </a:cubicBezTo>
                <a:cubicBezTo>
                  <a:pt x="140875" y="0"/>
                  <a:pt x="144375" y="1357"/>
                  <a:pt x="147018" y="3858"/>
                </a:cubicBezTo>
                <a:cubicBezTo>
                  <a:pt x="159234" y="15645"/>
                  <a:pt x="194310" y="51721"/>
                  <a:pt x="194310" y="80010"/>
                </a:cubicBezTo>
                <a:cubicBezTo>
                  <a:pt x="194310" y="111585"/>
                  <a:pt x="168735" y="137160"/>
                  <a:pt x="137160" y="137160"/>
                </a:cubicBezTo>
                <a:lnTo>
                  <a:pt x="137160" y="137160"/>
                </a:lnTo>
                <a:moveTo>
                  <a:pt x="114300" y="194310"/>
                </a:moveTo>
                <a:lnTo>
                  <a:pt x="91440" y="194310"/>
                </a:lnTo>
                <a:lnTo>
                  <a:pt x="91440" y="331470"/>
                </a:lnTo>
                <a:lnTo>
                  <a:pt x="182880" y="331470"/>
                </a:lnTo>
                <a:lnTo>
                  <a:pt x="182880" y="194310"/>
                </a:lnTo>
                <a:lnTo>
                  <a:pt x="148590" y="194310"/>
                </a:lnTo>
                <a:lnTo>
                  <a:pt x="148590" y="234315"/>
                </a:lnTo>
                <a:cubicBezTo>
                  <a:pt x="148590" y="243816"/>
                  <a:pt x="140946" y="251460"/>
                  <a:pt x="131445" y="251460"/>
                </a:cubicBezTo>
                <a:cubicBezTo>
                  <a:pt x="121944" y="251460"/>
                  <a:pt x="114300" y="243816"/>
                  <a:pt x="114300" y="234315"/>
                </a:cubicBezTo>
                <a:lnTo>
                  <a:pt x="114300" y="194310"/>
                </a:lnTo>
                <a:moveTo>
                  <a:pt x="57150" y="331470"/>
                </a:moveTo>
                <a:lnTo>
                  <a:pt x="57150" y="194310"/>
                </a:lnTo>
                <a:cubicBezTo>
                  <a:pt x="57150" y="175379"/>
                  <a:pt x="72509" y="160020"/>
                  <a:pt x="91440" y="160020"/>
                </a:cubicBezTo>
                <a:lnTo>
                  <a:pt x="182880" y="160020"/>
                </a:lnTo>
                <a:cubicBezTo>
                  <a:pt x="201811" y="160020"/>
                  <a:pt x="217170" y="175379"/>
                  <a:pt x="217170" y="194310"/>
                </a:cubicBezTo>
                <a:lnTo>
                  <a:pt x="217170" y="331470"/>
                </a:lnTo>
                <a:lnTo>
                  <a:pt x="242959" y="331470"/>
                </a:lnTo>
                <a:cubicBezTo>
                  <a:pt x="241030" y="326112"/>
                  <a:pt x="240030" y="320326"/>
                  <a:pt x="240030" y="314325"/>
                </a:cubicBezTo>
                <a:cubicBezTo>
                  <a:pt x="240030" y="285893"/>
                  <a:pt x="263033" y="262890"/>
                  <a:pt x="291465" y="262890"/>
                </a:cubicBezTo>
                <a:cubicBezTo>
                  <a:pt x="319897" y="262890"/>
                  <a:pt x="342900" y="285893"/>
                  <a:pt x="342900" y="314325"/>
                </a:cubicBezTo>
                <a:cubicBezTo>
                  <a:pt x="342900" y="342686"/>
                  <a:pt x="319897" y="365689"/>
                  <a:pt x="291608" y="365760"/>
                </a:cubicBezTo>
                <a:lnTo>
                  <a:pt x="291536" y="365760"/>
                </a:lnTo>
                <a:cubicBezTo>
                  <a:pt x="291536" y="365760"/>
                  <a:pt x="291536" y="365760"/>
                  <a:pt x="291465" y="365760"/>
                </a:cubicBezTo>
                <a:lnTo>
                  <a:pt x="217170" y="365760"/>
                </a:lnTo>
                <a:lnTo>
                  <a:pt x="182880" y="365760"/>
                </a:lnTo>
                <a:lnTo>
                  <a:pt x="91440" y="365760"/>
                </a:lnTo>
                <a:lnTo>
                  <a:pt x="57150" y="365760"/>
                </a:lnTo>
                <a:lnTo>
                  <a:pt x="40005" y="365760"/>
                </a:lnTo>
                <a:cubicBezTo>
                  <a:pt x="30504" y="365760"/>
                  <a:pt x="22860" y="358116"/>
                  <a:pt x="22860" y="348615"/>
                </a:cubicBezTo>
                <a:cubicBezTo>
                  <a:pt x="22860" y="339114"/>
                  <a:pt x="30504" y="331470"/>
                  <a:pt x="40005" y="331470"/>
                </a:cubicBezTo>
                <a:lnTo>
                  <a:pt x="57150" y="331470"/>
                </a:lnTo>
                <a:moveTo>
                  <a:pt x="308610" y="314325"/>
                </a:moveTo>
                <a:cubicBezTo>
                  <a:pt x="308610" y="304856"/>
                  <a:pt x="300934" y="297180"/>
                  <a:pt x="291465" y="297180"/>
                </a:cubicBezTo>
                <a:cubicBezTo>
                  <a:pt x="281996" y="297180"/>
                  <a:pt x="274320" y="304856"/>
                  <a:pt x="274320" y="314325"/>
                </a:cubicBezTo>
                <a:cubicBezTo>
                  <a:pt x="274320" y="323794"/>
                  <a:pt x="281996" y="331470"/>
                  <a:pt x="291465" y="331470"/>
                </a:cubicBezTo>
                <a:cubicBezTo>
                  <a:pt x="300934" y="331470"/>
                  <a:pt x="308610" y="323794"/>
                  <a:pt x="308610" y="31432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a comfortable seated position.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Close your eyes and take a deep breath.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Comfortable Position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96" y="34290"/>
                </a:moveTo>
                <a:lnTo>
                  <a:pt x="165806" y="34290"/>
                </a:lnTo>
                <a:lnTo>
                  <a:pt x="165806" y="160020"/>
                </a:lnTo>
                <a:lnTo>
                  <a:pt x="131516" y="160020"/>
                </a:lnTo>
                <a:lnTo>
                  <a:pt x="131516" y="41934"/>
                </a:lnTo>
                <a:cubicBezTo>
                  <a:pt x="114443" y="51792"/>
                  <a:pt x="102941" y="70295"/>
                  <a:pt x="102941" y="91440"/>
                </a:cubicBezTo>
                <a:lnTo>
                  <a:pt x="102941" y="160020"/>
                </a:lnTo>
                <a:lnTo>
                  <a:pt x="68651" y="160020"/>
                </a:lnTo>
                <a:lnTo>
                  <a:pt x="68651" y="91440"/>
                </a:lnTo>
                <a:cubicBezTo>
                  <a:pt x="68651" y="40934"/>
                  <a:pt x="109585" y="0"/>
                  <a:pt x="160091" y="0"/>
                </a:cubicBezTo>
                <a:lnTo>
                  <a:pt x="205811" y="0"/>
                </a:lnTo>
                <a:cubicBezTo>
                  <a:pt x="256318" y="0"/>
                  <a:pt x="297251" y="40934"/>
                  <a:pt x="297251" y="91440"/>
                </a:cubicBezTo>
                <a:lnTo>
                  <a:pt x="297251" y="160020"/>
                </a:lnTo>
                <a:lnTo>
                  <a:pt x="262961" y="160020"/>
                </a:lnTo>
                <a:lnTo>
                  <a:pt x="262961" y="91440"/>
                </a:lnTo>
                <a:cubicBezTo>
                  <a:pt x="262961" y="70295"/>
                  <a:pt x="251460" y="51792"/>
                  <a:pt x="234386" y="41934"/>
                </a:cubicBezTo>
                <a:lnTo>
                  <a:pt x="234386" y="160020"/>
                </a:lnTo>
                <a:lnTo>
                  <a:pt x="200096" y="160020"/>
                </a:lnTo>
                <a:lnTo>
                  <a:pt x="200096" y="34290"/>
                </a:lnTo>
                <a:moveTo>
                  <a:pt x="70866" y="217170"/>
                </a:moveTo>
                <a:lnTo>
                  <a:pt x="58007" y="251460"/>
                </a:lnTo>
                <a:lnTo>
                  <a:pt x="307896" y="251460"/>
                </a:lnTo>
                <a:lnTo>
                  <a:pt x="295037" y="217170"/>
                </a:lnTo>
                <a:lnTo>
                  <a:pt x="70866" y="217170"/>
                </a:lnTo>
                <a:moveTo>
                  <a:pt x="38719" y="205097"/>
                </a:moveTo>
                <a:cubicBezTo>
                  <a:pt x="43720" y="191738"/>
                  <a:pt x="56507" y="182880"/>
                  <a:pt x="70795" y="182880"/>
                </a:cubicBezTo>
                <a:lnTo>
                  <a:pt x="294965" y="182880"/>
                </a:lnTo>
                <a:cubicBezTo>
                  <a:pt x="309253" y="182880"/>
                  <a:pt x="322040" y="191738"/>
                  <a:pt x="327041" y="205097"/>
                </a:cubicBezTo>
                <a:lnTo>
                  <a:pt x="340757" y="241744"/>
                </a:lnTo>
                <a:cubicBezTo>
                  <a:pt x="342114" y="245388"/>
                  <a:pt x="342829" y="249245"/>
                  <a:pt x="342829" y="253174"/>
                </a:cubicBezTo>
                <a:cubicBezTo>
                  <a:pt x="342829" y="267748"/>
                  <a:pt x="333184" y="280106"/>
                  <a:pt x="319969" y="284250"/>
                </a:cubicBezTo>
                <a:lnTo>
                  <a:pt x="319969" y="348544"/>
                </a:lnTo>
                <a:cubicBezTo>
                  <a:pt x="319969" y="358045"/>
                  <a:pt x="312325" y="365689"/>
                  <a:pt x="302824" y="365689"/>
                </a:cubicBezTo>
                <a:cubicBezTo>
                  <a:pt x="293322" y="365689"/>
                  <a:pt x="285679" y="358045"/>
                  <a:pt x="285679" y="348544"/>
                </a:cubicBezTo>
                <a:lnTo>
                  <a:pt x="285679" y="285679"/>
                </a:lnTo>
                <a:lnTo>
                  <a:pt x="80081" y="285750"/>
                </a:lnTo>
                <a:lnTo>
                  <a:pt x="80081" y="348615"/>
                </a:lnTo>
                <a:cubicBezTo>
                  <a:pt x="80081" y="358116"/>
                  <a:pt x="72438" y="365760"/>
                  <a:pt x="62936" y="365760"/>
                </a:cubicBezTo>
                <a:cubicBezTo>
                  <a:pt x="53435" y="365760"/>
                  <a:pt x="45791" y="358116"/>
                  <a:pt x="45791" y="348615"/>
                </a:cubicBezTo>
                <a:lnTo>
                  <a:pt x="45791" y="284321"/>
                </a:lnTo>
                <a:cubicBezTo>
                  <a:pt x="32575" y="280178"/>
                  <a:pt x="22931" y="267819"/>
                  <a:pt x="22931" y="253246"/>
                </a:cubicBezTo>
                <a:cubicBezTo>
                  <a:pt x="22931" y="249317"/>
                  <a:pt x="23646" y="245459"/>
                  <a:pt x="25003" y="241816"/>
                </a:cubicBezTo>
                <a:lnTo>
                  <a:pt x="38719" y="205169"/>
                </a:lnTo>
                <a:lnTo>
                  <a:pt x="38719" y="20509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Personal Affirmations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positive statement reflecting your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present tense to reinforce belief in your abilities.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Statement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areas for personal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measurable objectives to track progress.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Goals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your unique skills and talents.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how they contribute to your success.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Strengths Assessment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Affirmations Effectively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with the feelings behind your affirmations for greater impact.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Visualize the emotions associated with achieving your goals.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Focus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affirmations in the present tense to create a sense of immediacy.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to visualize the desired outcome as if it is already happening.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 Tense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7899" y="76438"/>
                </a:moveTo>
                <a:cubicBezTo>
                  <a:pt x="344615" y="83153"/>
                  <a:pt x="344615" y="94012"/>
                  <a:pt x="337899" y="100655"/>
                </a:cubicBezTo>
                <a:lnTo>
                  <a:pt x="149304" y="289322"/>
                </a:lnTo>
                <a:cubicBezTo>
                  <a:pt x="142589" y="296037"/>
                  <a:pt x="131731" y="296037"/>
                  <a:pt x="125087" y="289322"/>
                </a:cubicBezTo>
                <a:lnTo>
                  <a:pt x="27861" y="192167"/>
                </a:lnTo>
                <a:cubicBezTo>
                  <a:pt x="21146" y="185452"/>
                  <a:pt x="21146" y="174593"/>
                  <a:pt x="27861" y="167950"/>
                </a:cubicBezTo>
                <a:cubicBezTo>
                  <a:pt x="34576" y="161306"/>
                  <a:pt x="45434" y="161234"/>
                  <a:pt x="52078" y="167950"/>
                </a:cubicBezTo>
                <a:lnTo>
                  <a:pt x="137089" y="252960"/>
                </a:lnTo>
                <a:lnTo>
                  <a:pt x="313611" y="76438"/>
                </a:lnTo>
                <a:cubicBezTo>
                  <a:pt x="320326" y="69723"/>
                  <a:pt x="331184" y="69723"/>
                  <a:pt x="337828" y="76438"/>
                </a:cubicBezTo>
                <a:lnTo>
                  <a:pt x="337899" y="764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Repeat your affirmations daily to reinforce positive beliefs.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them into your routine, especially during stressful moments.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Negative Self-Talk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self-compassion by treating yourself as you would a friend.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activities that promote self-care and well-being.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Cultivate Kindness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positive affirmations to counteract negative thoughts.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your strengths and achievements regularly.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Positivity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negative self-talk patterns and question their validity.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Replace self-criticism with constructive feedback.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Negativity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Surround yourself with positive and encouraging individuals.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relationships that foster growth and resilience.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Network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Prioritize your well-being through regular self-care practices.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activities that rejuvenate your mind and body.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Self-Care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challenges as opportunities for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from failures and persist in the face of setbacks.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guided imagery and affirmations can enhance our self-belief.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fosters a more positive and resilient mindset.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Self-belief is a powerful tool for achieving our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us overcome challenges and face obstacles with confidence.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 of Self-Belief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 literature on self-belief and resilience. Gain insights and strategies to cultivate self-worth and perseverance.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Self-Belief Literature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affirmation cards and worksheets to reinforce positive self-talk. Integrate them into daily routines for a lasting impact.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9844" y="64558"/>
                </a:moveTo>
                <a:cubicBezTo>
                  <a:pt x="141959" y="63358"/>
                  <a:pt x="144645" y="64044"/>
                  <a:pt x="145845" y="66158"/>
                </a:cubicBezTo>
                <a:lnTo>
                  <a:pt x="241285" y="231493"/>
                </a:lnTo>
                <a:cubicBezTo>
                  <a:pt x="242486" y="233608"/>
                  <a:pt x="241800" y="236294"/>
                  <a:pt x="239685" y="237494"/>
                </a:cubicBezTo>
                <a:lnTo>
                  <a:pt x="129443" y="301159"/>
                </a:lnTo>
                <a:cubicBezTo>
                  <a:pt x="127328" y="302359"/>
                  <a:pt x="124642" y="301674"/>
                  <a:pt x="123442" y="299559"/>
                </a:cubicBezTo>
                <a:lnTo>
                  <a:pt x="28002" y="134224"/>
                </a:lnTo>
                <a:cubicBezTo>
                  <a:pt x="26801" y="132109"/>
                  <a:pt x="27487" y="129423"/>
                  <a:pt x="29602" y="128223"/>
                </a:cubicBezTo>
                <a:lnTo>
                  <a:pt x="139844" y="64558"/>
                </a:lnTo>
                <a:moveTo>
                  <a:pt x="15886" y="104449"/>
                </a:moveTo>
                <a:cubicBezTo>
                  <a:pt x="684" y="113250"/>
                  <a:pt x="-4517" y="132681"/>
                  <a:pt x="4284" y="147940"/>
                </a:cubicBezTo>
                <a:lnTo>
                  <a:pt x="99725" y="313275"/>
                </a:lnTo>
                <a:cubicBezTo>
                  <a:pt x="108526" y="328477"/>
                  <a:pt x="127957" y="333735"/>
                  <a:pt x="143216" y="324934"/>
                </a:cubicBezTo>
                <a:lnTo>
                  <a:pt x="253401" y="261268"/>
                </a:lnTo>
                <a:cubicBezTo>
                  <a:pt x="268603" y="252467"/>
                  <a:pt x="273861" y="233036"/>
                  <a:pt x="265060" y="217777"/>
                </a:cubicBezTo>
                <a:lnTo>
                  <a:pt x="169619" y="52442"/>
                </a:lnTo>
                <a:cubicBezTo>
                  <a:pt x="160818" y="37240"/>
                  <a:pt x="141330" y="32040"/>
                  <a:pt x="126128" y="40841"/>
                </a:cubicBezTo>
                <a:lnTo>
                  <a:pt x="15886" y="104449"/>
                </a:lnTo>
                <a:moveTo>
                  <a:pt x="185221" y="321733"/>
                </a:moveTo>
                <a:cubicBezTo>
                  <a:pt x="190765" y="326362"/>
                  <a:pt x="197909" y="329163"/>
                  <a:pt x="205738" y="329163"/>
                </a:cubicBezTo>
                <a:lnTo>
                  <a:pt x="333754" y="329163"/>
                </a:lnTo>
                <a:cubicBezTo>
                  <a:pt x="351413" y="329163"/>
                  <a:pt x="365758" y="314818"/>
                  <a:pt x="365758" y="297159"/>
                </a:cubicBezTo>
                <a:lnTo>
                  <a:pt x="365758" y="105135"/>
                </a:lnTo>
                <a:cubicBezTo>
                  <a:pt x="365758" y="87475"/>
                  <a:pt x="351413" y="73131"/>
                  <a:pt x="333754" y="73131"/>
                </a:cubicBezTo>
                <a:lnTo>
                  <a:pt x="205738" y="73131"/>
                </a:lnTo>
                <a:cubicBezTo>
                  <a:pt x="204709" y="73131"/>
                  <a:pt x="203738" y="73188"/>
                  <a:pt x="202709" y="73245"/>
                </a:cubicBezTo>
                <a:lnTo>
                  <a:pt x="280890" y="208633"/>
                </a:lnTo>
                <a:cubicBezTo>
                  <a:pt x="294721" y="232579"/>
                  <a:pt x="286491" y="263269"/>
                  <a:pt x="262545" y="277099"/>
                </a:cubicBezTo>
                <a:lnTo>
                  <a:pt x="185221" y="321733"/>
                </a:lnTo>
                <a:moveTo>
                  <a:pt x="332611" y="143768"/>
                </a:moveTo>
                <a:lnTo>
                  <a:pt x="305065" y="172286"/>
                </a:lnTo>
                <a:cubicBezTo>
                  <a:pt x="303236" y="174115"/>
                  <a:pt x="300207" y="174115"/>
                  <a:pt x="298493" y="172286"/>
                </a:cubicBezTo>
                <a:lnTo>
                  <a:pt x="270832" y="143768"/>
                </a:lnTo>
                <a:cubicBezTo>
                  <a:pt x="262831" y="135481"/>
                  <a:pt x="263288" y="121765"/>
                  <a:pt x="272261" y="114107"/>
                </a:cubicBezTo>
                <a:cubicBezTo>
                  <a:pt x="279976" y="107421"/>
                  <a:pt x="291806" y="108678"/>
                  <a:pt x="298950" y="115936"/>
                </a:cubicBezTo>
                <a:lnTo>
                  <a:pt x="301807" y="118908"/>
                </a:lnTo>
                <a:lnTo>
                  <a:pt x="304493" y="115936"/>
                </a:lnTo>
                <a:cubicBezTo>
                  <a:pt x="311637" y="108678"/>
                  <a:pt x="323353" y="107364"/>
                  <a:pt x="331297" y="114107"/>
                </a:cubicBezTo>
                <a:cubicBezTo>
                  <a:pt x="340155" y="121822"/>
                  <a:pt x="340555" y="135538"/>
                  <a:pt x="332554" y="143768"/>
                </a:cubicBezTo>
                <a:lnTo>
                  <a:pt x="332611" y="143768"/>
                </a:lnTo>
                <a:moveTo>
                  <a:pt x="97953" y="136167"/>
                </a:moveTo>
                <a:lnTo>
                  <a:pt x="93838" y="151540"/>
                </a:lnTo>
                <a:lnTo>
                  <a:pt x="82180" y="195032"/>
                </a:lnTo>
                <a:cubicBezTo>
                  <a:pt x="78179" y="209891"/>
                  <a:pt x="87038" y="225150"/>
                  <a:pt x="101839" y="229150"/>
                </a:cubicBezTo>
                <a:cubicBezTo>
                  <a:pt x="116641" y="233151"/>
                  <a:pt x="131957" y="224292"/>
                  <a:pt x="135958" y="209491"/>
                </a:cubicBezTo>
                <a:lnTo>
                  <a:pt x="137330" y="204461"/>
                </a:lnTo>
                <a:cubicBezTo>
                  <a:pt x="137387" y="204233"/>
                  <a:pt x="137444" y="204004"/>
                  <a:pt x="137501" y="203833"/>
                </a:cubicBezTo>
                <a:lnTo>
                  <a:pt x="147617" y="221378"/>
                </a:lnTo>
                <a:lnTo>
                  <a:pt x="140701" y="225378"/>
                </a:lnTo>
                <a:cubicBezTo>
                  <a:pt x="136872" y="227550"/>
                  <a:pt x="135615" y="232465"/>
                  <a:pt x="137787" y="236237"/>
                </a:cubicBezTo>
                <a:cubicBezTo>
                  <a:pt x="139958" y="240009"/>
                  <a:pt x="144873" y="241323"/>
                  <a:pt x="148645" y="239151"/>
                </a:cubicBezTo>
                <a:lnTo>
                  <a:pt x="176192" y="223264"/>
                </a:lnTo>
                <a:cubicBezTo>
                  <a:pt x="180021" y="221092"/>
                  <a:pt x="181278" y="216177"/>
                  <a:pt x="179106" y="212405"/>
                </a:cubicBezTo>
                <a:cubicBezTo>
                  <a:pt x="176934" y="208633"/>
                  <a:pt x="172020" y="207319"/>
                  <a:pt x="168248" y="209491"/>
                </a:cubicBezTo>
                <a:lnTo>
                  <a:pt x="161333" y="213491"/>
                </a:lnTo>
                <a:lnTo>
                  <a:pt x="151217" y="195946"/>
                </a:lnTo>
                <a:cubicBezTo>
                  <a:pt x="151446" y="196003"/>
                  <a:pt x="151674" y="196060"/>
                  <a:pt x="151846" y="196117"/>
                </a:cubicBezTo>
                <a:lnTo>
                  <a:pt x="156875" y="197489"/>
                </a:lnTo>
                <a:cubicBezTo>
                  <a:pt x="171734" y="201490"/>
                  <a:pt x="186993" y="192631"/>
                  <a:pt x="190993" y="177829"/>
                </a:cubicBezTo>
                <a:cubicBezTo>
                  <a:pt x="194994" y="163028"/>
                  <a:pt x="186136" y="147711"/>
                  <a:pt x="171334" y="143711"/>
                </a:cubicBezTo>
                <a:lnTo>
                  <a:pt x="127843" y="132052"/>
                </a:lnTo>
                <a:lnTo>
                  <a:pt x="112584" y="127766"/>
                </a:lnTo>
                <a:cubicBezTo>
                  <a:pt x="106240" y="126052"/>
                  <a:pt x="99668" y="129823"/>
                  <a:pt x="97953" y="136224"/>
                </a:cubicBezTo>
                <a:lnTo>
                  <a:pt x="97953" y="13616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recordings and scripts for guided imagery. These tools promote relaxation and positive visualization, enhancing mental clarity and emotional well-being.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Imagery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experiences and insights with others to foster a supportive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like-minded individuals to enhance your journey.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 Community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3591" y="24597"/>
                </a:moveTo>
                <a:cubicBezTo>
                  <a:pt x="156305" y="33670"/>
                  <a:pt x="151090" y="43242"/>
                  <a:pt x="142018" y="45886"/>
                </a:cubicBezTo>
                <a:cubicBezTo>
                  <a:pt x="131874" y="48886"/>
                  <a:pt x="122158" y="53029"/>
                  <a:pt x="113086" y="58101"/>
                </a:cubicBezTo>
                <a:cubicBezTo>
                  <a:pt x="113871" y="61530"/>
                  <a:pt x="114300" y="65031"/>
                  <a:pt x="114300" y="68603"/>
                </a:cubicBezTo>
                <a:cubicBezTo>
                  <a:pt x="114300" y="93820"/>
                  <a:pt x="93797" y="114323"/>
                  <a:pt x="68580" y="114323"/>
                </a:cubicBezTo>
                <a:cubicBezTo>
                  <a:pt x="65008" y="114323"/>
                  <a:pt x="61508" y="113894"/>
                  <a:pt x="58150" y="113108"/>
                </a:cubicBezTo>
                <a:cubicBezTo>
                  <a:pt x="53078" y="122181"/>
                  <a:pt x="48935" y="131896"/>
                  <a:pt x="45934" y="142041"/>
                </a:cubicBezTo>
                <a:cubicBezTo>
                  <a:pt x="43220" y="151113"/>
                  <a:pt x="33719" y="156257"/>
                  <a:pt x="24646" y="153613"/>
                </a:cubicBezTo>
                <a:cubicBezTo>
                  <a:pt x="15573" y="150970"/>
                  <a:pt x="10430" y="141398"/>
                  <a:pt x="13073" y="132325"/>
                </a:cubicBezTo>
                <a:cubicBezTo>
                  <a:pt x="17145" y="118538"/>
                  <a:pt x="22931" y="105393"/>
                  <a:pt x="30075" y="93249"/>
                </a:cubicBezTo>
                <a:cubicBezTo>
                  <a:pt x="25503" y="86105"/>
                  <a:pt x="22860" y="77675"/>
                  <a:pt x="22860" y="68603"/>
                </a:cubicBezTo>
                <a:cubicBezTo>
                  <a:pt x="22860" y="43385"/>
                  <a:pt x="43363" y="22883"/>
                  <a:pt x="68580" y="22883"/>
                </a:cubicBezTo>
                <a:cubicBezTo>
                  <a:pt x="77653" y="22883"/>
                  <a:pt x="86082" y="25526"/>
                  <a:pt x="93226" y="30098"/>
                </a:cubicBezTo>
                <a:cubicBezTo>
                  <a:pt x="105370" y="22954"/>
                  <a:pt x="118515" y="17239"/>
                  <a:pt x="132302" y="13096"/>
                </a:cubicBezTo>
                <a:cubicBezTo>
                  <a:pt x="141375" y="10381"/>
                  <a:pt x="150947" y="15596"/>
                  <a:pt x="153591" y="24669"/>
                </a:cubicBezTo>
                <a:lnTo>
                  <a:pt x="153591" y="24597"/>
                </a:lnTo>
                <a:moveTo>
                  <a:pt x="212169" y="24597"/>
                </a:moveTo>
                <a:cubicBezTo>
                  <a:pt x="214884" y="15525"/>
                  <a:pt x="224385" y="10381"/>
                  <a:pt x="233458" y="13024"/>
                </a:cubicBezTo>
                <a:cubicBezTo>
                  <a:pt x="247245" y="17096"/>
                  <a:pt x="260390" y="22883"/>
                  <a:pt x="272534" y="30027"/>
                </a:cubicBezTo>
                <a:cubicBezTo>
                  <a:pt x="279678" y="25526"/>
                  <a:pt x="288107" y="22883"/>
                  <a:pt x="297180" y="22883"/>
                </a:cubicBezTo>
                <a:cubicBezTo>
                  <a:pt x="322397" y="22883"/>
                  <a:pt x="342900" y="43385"/>
                  <a:pt x="342900" y="68603"/>
                </a:cubicBezTo>
                <a:cubicBezTo>
                  <a:pt x="342900" y="77675"/>
                  <a:pt x="340257" y="86105"/>
                  <a:pt x="335685" y="93249"/>
                </a:cubicBezTo>
                <a:cubicBezTo>
                  <a:pt x="342829" y="105393"/>
                  <a:pt x="348544" y="118538"/>
                  <a:pt x="352687" y="132325"/>
                </a:cubicBezTo>
                <a:cubicBezTo>
                  <a:pt x="355402" y="141398"/>
                  <a:pt x="350187" y="150970"/>
                  <a:pt x="341114" y="153613"/>
                </a:cubicBezTo>
                <a:cubicBezTo>
                  <a:pt x="332041" y="156257"/>
                  <a:pt x="322469" y="151113"/>
                  <a:pt x="319826" y="142041"/>
                </a:cubicBezTo>
                <a:cubicBezTo>
                  <a:pt x="316825" y="131896"/>
                  <a:pt x="312682" y="122181"/>
                  <a:pt x="307610" y="113108"/>
                </a:cubicBezTo>
                <a:cubicBezTo>
                  <a:pt x="304252" y="113894"/>
                  <a:pt x="300752" y="114323"/>
                  <a:pt x="297180" y="114323"/>
                </a:cubicBezTo>
                <a:cubicBezTo>
                  <a:pt x="271963" y="114323"/>
                  <a:pt x="251460" y="93820"/>
                  <a:pt x="251460" y="68603"/>
                </a:cubicBezTo>
                <a:cubicBezTo>
                  <a:pt x="251460" y="65031"/>
                  <a:pt x="251889" y="61530"/>
                  <a:pt x="252674" y="58173"/>
                </a:cubicBezTo>
                <a:cubicBezTo>
                  <a:pt x="243602" y="53101"/>
                  <a:pt x="233886" y="48957"/>
                  <a:pt x="223742" y="45957"/>
                </a:cubicBezTo>
                <a:cubicBezTo>
                  <a:pt x="214670" y="43242"/>
                  <a:pt x="209526" y="33741"/>
                  <a:pt x="212169" y="24669"/>
                </a:cubicBezTo>
                <a:lnTo>
                  <a:pt x="212169" y="24597"/>
                </a:lnTo>
                <a:moveTo>
                  <a:pt x="24575" y="212192"/>
                </a:moveTo>
                <a:cubicBezTo>
                  <a:pt x="33647" y="209478"/>
                  <a:pt x="43220" y="214692"/>
                  <a:pt x="45863" y="223765"/>
                </a:cubicBezTo>
                <a:cubicBezTo>
                  <a:pt x="48863" y="233909"/>
                  <a:pt x="53007" y="243625"/>
                  <a:pt x="58079" y="252697"/>
                </a:cubicBezTo>
                <a:cubicBezTo>
                  <a:pt x="61508" y="251911"/>
                  <a:pt x="65008" y="251483"/>
                  <a:pt x="68580" y="251483"/>
                </a:cubicBezTo>
                <a:cubicBezTo>
                  <a:pt x="93797" y="251483"/>
                  <a:pt x="114300" y="271985"/>
                  <a:pt x="114300" y="297203"/>
                </a:cubicBezTo>
                <a:cubicBezTo>
                  <a:pt x="114300" y="300775"/>
                  <a:pt x="113871" y="304275"/>
                  <a:pt x="113086" y="307633"/>
                </a:cubicBezTo>
                <a:cubicBezTo>
                  <a:pt x="122158" y="312705"/>
                  <a:pt x="131874" y="316848"/>
                  <a:pt x="142018" y="319848"/>
                </a:cubicBezTo>
                <a:cubicBezTo>
                  <a:pt x="151090" y="322563"/>
                  <a:pt x="156234" y="332064"/>
                  <a:pt x="153591" y="341137"/>
                </a:cubicBezTo>
                <a:cubicBezTo>
                  <a:pt x="150947" y="350209"/>
                  <a:pt x="141375" y="355353"/>
                  <a:pt x="132302" y="352710"/>
                </a:cubicBezTo>
                <a:cubicBezTo>
                  <a:pt x="118515" y="348566"/>
                  <a:pt x="105370" y="342851"/>
                  <a:pt x="93226" y="335708"/>
                </a:cubicBezTo>
                <a:cubicBezTo>
                  <a:pt x="86082" y="340280"/>
                  <a:pt x="77653" y="342923"/>
                  <a:pt x="68580" y="342923"/>
                </a:cubicBezTo>
                <a:cubicBezTo>
                  <a:pt x="43363" y="342923"/>
                  <a:pt x="22860" y="322420"/>
                  <a:pt x="22860" y="297203"/>
                </a:cubicBezTo>
                <a:cubicBezTo>
                  <a:pt x="22860" y="288130"/>
                  <a:pt x="25503" y="279701"/>
                  <a:pt x="30075" y="272557"/>
                </a:cubicBezTo>
                <a:cubicBezTo>
                  <a:pt x="22931" y="260412"/>
                  <a:pt x="17216" y="247268"/>
                  <a:pt x="13073" y="233481"/>
                </a:cubicBezTo>
                <a:cubicBezTo>
                  <a:pt x="10358" y="224408"/>
                  <a:pt x="15573" y="214835"/>
                  <a:pt x="24646" y="212192"/>
                </a:cubicBezTo>
                <a:lnTo>
                  <a:pt x="24575" y="212192"/>
                </a:lnTo>
                <a:moveTo>
                  <a:pt x="341114" y="212192"/>
                </a:moveTo>
                <a:cubicBezTo>
                  <a:pt x="350187" y="214907"/>
                  <a:pt x="355330" y="224408"/>
                  <a:pt x="352687" y="233481"/>
                </a:cubicBezTo>
                <a:cubicBezTo>
                  <a:pt x="348544" y="247268"/>
                  <a:pt x="342829" y="260412"/>
                  <a:pt x="335685" y="272557"/>
                </a:cubicBezTo>
                <a:cubicBezTo>
                  <a:pt x="340257" y="279701"/>
                  <a:pt x="342900" y="288130"/>
                  <a:pt x="342900" y="297203"/>
                </a:cubicBezTo>
                <a:cubicBezTo>
                  <a:pt x="342900" y="322420"/>
                  <a:pt x="322397" y="342923"/>
                  <a:pt x="297180" y="342923"/>
                </a:cubicBezTo>
                <a:cubicBezTo>
                  <a:pt x="288107" y="342923"/>
                  <a:pt x="279678" y="340280"/>
                  <a:pt x="272534" y="335708"/>
                </a:cubicBezTo>
                <a:cubicBezTo>
                  <a:pt x="260390" y="342851"/>
                  <a:pt x="247245" y="348566"/>
                  <a:pt x="233458" y="352710"/>
                </a:cubicBezTo>
                <a:cubicBezTo>
                  <a:pt x="224385" y="355424"/>
                  <a:pt x="214813" y="350209"/>
                  <a:pt x="212169" y="341137"/>
                </a:cubicBezTo>
                <a:cubicBezTo>
                  <a:pt x="209526" y="332064"/>
                  <a:pt x="214670" y="322492"/>
                  <a:pt x="223742" y="319848"/>
                </a:cubicBezTo>
                <a:cubicBezTo>
                  <a:pt x="233886" y="316848"/>
                  <a:pt x="243602" y="312705"/>
                  <a:pt x="252674" y="307633"/>
                </a:cubicBezTo>
                <a:cubicBezTo>
                  <a:pt x="251889" y="304275"/>
                  <a:pt x="251460" y="300775"/>
                  <a:pt x="251460" y="297203"/>
                </a:cubicBezTo>
                <a:cubicBezTo>
                  <a:pt x="251460" y="271985"/>
                  <a:pt x="271963" y="251483"/>
                  <a:pt x="297180" y="251483"/>
                </a:cubicBezTo>
                <a:cubicBezTo>
                  <a:pt x="300752" y="251483"/>
                  <a:pt x="304252" y="251911"/>
                  <a:pt x="307610" y="252697"/>
                </a:cubicBezTo>
                <a:cubicBezTo>
                  <a:pt x="312682" y="243625"/>
                  <a:pt x="316825" y="233909"/>
                  <a:pt x="319826" y="223765"/>
                </a:cubicBezTo>
                <a:cubicBezTo>
                  <a:pt x="322540" y="214692"/>
                  <a:pt x="332042" y="209549"/>
                  <a:pt x="341114" y="212192"/>
                </a:cubicBezTo>
                <a:lnTo>
                  <a:pt x="341114" y="212192"/>
                </a:lnTo>
                <a:moveTo>
                  <a:pt x="80010" y="68603"/>
                </a:moveTo>
                <a:cubicBezTo>
                  <a:pt x="80010" y="62290"/>
                  <a:pt x="74893" y="57173"/>
                  <a:pt x="68580" y="57173"/>
                </a:cubicBezTo>
                <a:cubicBezTo>
                  <a:pt x="62267" y="57173"/>
                  <a:pt x="57150" y="62290"/>
                  <a:pt x="57150" y="68603"/>
                </a:cubicBezTo>
                <a:cubicBezTo>
                  <a:pt x="57150" y="74915"/>
                  <a:pt x="62267" y="80033"/>
                  <a:pt x="68580" y="80033"/>
                </a:cubicBezTo>
                <a:cubicBezTo>
                  <a:pt x="74893" y="80033"/>
                  <a:pt x="80010" y="74915"/>
                  <a:pt x="80010" y="68603"/>
                </a:cubicBezTo>
                <a:moveTo>
                  <a:pt x="68580" y="308633"/>
                </a:moveTo>
                <a:cubicBezTo>
                  <a:pt x="74893" y="308633"/>
                  <a:pt x="80010" y="303515"/>
                  <a:pt x="80010" y="297203"/>
                </a:cubicBezTo>
                <a:cubicBezTo>
                  <a:pt x="80010" y="290890"/>
                  <a:pt x="74893" y="285773"/>
                  <a:pt x="68580" y="285773"/>
                </a:cubicBezTo>
                <a:cubicBezTo>
                  <a:pt x="62267" y="285773"/>
                  <a:pt x="57150" y="290890"/>
                  <a:pt x="57150" y="297203"/>
                </a:cubicBezTo>
                <a:cubicBezTo>
                  <a:pt x="57150" y="303515"/>
                  <a:pt x="62267" y="308633"/>
                  <a:pt x="68580" y="308633"/>
                </a:cubicBezTo>
                <a:moveTo>
                  <a:pt x="308610" y="68603"/>
                </a:moveTo>
                <a:cubicBezTo>
                  <a:pt x="308610" y="62290"/>
                  <a:pt x="303493" y="57173"/>
                  <a:pt x="297180" y="57173"/>
                </a:cubicBezTo>
                <a:cubicBezTo>
                  <a:pt x="290867" y="57173"/>
                  <a:pt x="285750" y="62290"/>
                  <a:pt x="285750" y="68603"/>
                </a:cubicBezTo>
                <a:cubicBezTo>
                  <a:pt x="285750" y="74915"/>
                  <a:pt x="290867" y="80033"/>
                  <a:pt x="297180" y="80033"/>
                </a:cubicBezTo>
                <a:cubicBezTo>
                  <a:pt x="303493" y="80033"/>
                  <a:pt x="308610" y="74915"/>
                  <a:pt x="308610" y="68603"/>
                </a:cubicBezTo>
                <a:moveTo>
                  <a:pt x="297180" y="308633"/>
                </a:moveTo>
                <a:cubicBezTo>
                  <a:pt x="303493" y="308633"/>
                  <a:pt x="308610" y="303515"/>
                  <a:pt x="308610" y="297203"/>
                </a:cubicBezTo>
                <a:cubicBezTo>
                  <a:pt x="308610" y="290890"/>
                  <a:pt x="303493" y="285773"/>
                  <a:pt x="297180" y="285773"/>
                </a:cubicBezTo>
                <a:cubicBezTo>
                  <a:pt x="290867" y="285773"/>
                  <a:pt x="285750" y="290890"/>
                  <a:pt x="285750" y="297203"/>
                </a:cubicBezTo>
                <a:cubicBezTo>
                  <a:pt x="285750" y="303515"/>
                  <a:pt x="290867" y="308633"/>
                  <a:pt x="297180" y="308633"/>
                </a:cubicBezTo>
                <a:moveTo>
                  <a:pt x="137732" y="183474"/>
                </a:moveTo>
                <a:cubicBezTo>
                  <a:pt x="137732" y="201191"/>
                  <a:pt x="147804" y="216621"/>
                  <a:pt x="162663" y="224194"/>
                </a:cubicBezTo>
                <a:cubicBezTo>
                  <a:pt x="171093" y="228480"/>
                  <a:pt x="174450" y="238838"/>
                  <a:pt x="170093" y="247268"/>
                </a:cubicBezTo>
                <a:cubicBezTo>
                  <a:pt x="165735" y="255698"/>
                  <a:pt x="155448" y="259055"/>
                  <a:pt x="147018" y="254697"/>
                </a:cubicBezTo>
                <a:cubicBezTo>
                  <a:pt x="121158" y="241482"/>
                  <a:pt x="103370" y="214550"/>
                  <a:pt x="103370" y="183403"/>
                </a:cubicBezTo>
                <a:cubicBezTo>
                  <a:pt x="103370" y="162757"/>
                  <a:pt x="111228" y="143969"/>
                  <a:pt x="124016" y="129753"/>
                </a:cubicBezTo>
                <a:lnTo>
                  <a:pt x="116015" y="121752"/>
                </a:lnTo>
                <a:cubicBezTo>
                  <a:pt x="111300" y="117037"/>
                  <a:pt x="114657" y="109036"/>
                  <a:pt x="121301" y="109036"/>
                </a:cubicBezTo>
                <a:lnTo>
                  <a:pt x="164521" y="109036"/>
                </a:lnTo>
                <a:cubicBezTo>
                  <a:pt x="168592" y="109036"/>
                  <a:pt x="171950" y="112394"/>
                  <a:pt x="171950" y="116466"/>
                </a:cubicBezTo>
                <a:lnTo>
                  <a:pt x="171950" y="159686"/>
                </a:lnTo>
                <a:cubicBezTo>
                  <a:pt x="171950" y="166329"/>
                  <a:pt x="163949" y="169615"/>
                  <a:pt x="159234" y="164972"/>
                </a:cubicBezTo>
                <a:lnTo>
                  <a:pt x="148304" y="154042"/>
                </a:lnTo>
                <a:cubicBezTo>
                  <a:pt x="141661" y="161972"/>
                  <a:pt x="137660" y="172187"/>
                  <a:pt x="137660" y="183403"/>
                </a:cubicBezTo>
                <a:lnTo>
                  <a:pt x="137732" y="183474"/>
                </a:lnTo>
                <a:moveTo>
                  <a:pt x="204240" y="141612"/>
                </a:moveTo>
                <a:cubicBezTo>
                  <a:pt x="195810" y="137326"/>
                  <a:pt x="192453" y="126967"/>
                  <a:pt x="196810" y="118538"/>
                </a:cubicBezTo>
                <a:cubicBezTo>
                  <a:pt x="201168" y="110108"/>
                  <a:pt x="211455" y="106750"/>
                  <a:pt x="219885" y="111108"/>
                </a:cubicBezTo>
                <a:cubicBezTo>
                  <a:pt x="245745" y="124324"/>
                  <a:pt x="263533" y="151256"/>
                  <a:pt x="263533" y="182403"/>
                </a:cubicBezTo>
                <a:cubicBezTo>
                  <a:pt x="263533" y="203048"/>
                  <a:pt x="255675" y="221836"/>
                  <a:pt x="242887" y="236052"/>
                </a:cubicBezTo>
                <a:lnTo>
                  <a:pt x="250746" y="243982"/>
                </a:lnTo>
                <a:cubicBezTo>
                  <a:pt x="255461" y="248697"/>
                  <a:pt x="252103" y="256698"/>
                  <a:pt x="245459" y="256698"/>
                </a:cubicBezTo>
                <a:lnTo>
                  <a:pt x="202240" y="256698"/>
                </a:lnTo>
                <a:cubicBezTo>
                  <a:pt x="198168" y="256698"/>
                  <a:pt x="194810" y="253340"/>
                  <a:pt x="194810" y="249268"/>
                </a:cubicBezTo>
                <a:lnTo>
                  <a:pt x="194810" y="206049"/>
                </a:lnTo>
                <a:cubicBezTo>
                  <a:pt x="194810" y="199405"/>
                  <a:pt x="202811" y="196119"/>
                  <a:pt x="207526" y="200762"/>
                </a:cubicBezTo>
                <a:lnTo>
                  <a:pt x="218456" y="211692"/>
                </a:lnTo>
                <a:cubicBezTo>
                  <a:pt x="225100" y="203763"/>
                  <a:pt x="229100" y="193547"/>
                  <a:pt x="229100" y="182331"/>
                </a:cubicBezTo>
                <a:cubicBezTo>
                  <a:pt x="229100" y="164615"/>
                  <a:pt x="219027" y="149184"/>
                  <a:pt x="204168" y="141612"/>
                </a:cubicBezTo>
                <a:lnTo>
                  <a:pt x="204240" y="1416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to practice guided imagery and affirmations on a consistent basis.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aside time each day to focus on your mental well-being.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2920" r="229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practice is essential for fostering positive change in your 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small, achievable goals to build momentum and confidence.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for Change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Self-belief is a continuous journey that requires patience and perseverance.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the ups and downs as part of your growth process.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Self-Belief Journey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5176" y="278949"/>
                </a:moveTo>
                <a:cubicBezTo>
                  <a:pt x="265176" y="281464"/>
                  <a:pt x="263176" y="283464"/>
                  <a:pt x="260661" y="283464"/>
                </a:cubicBezTo>
                <a:lnTo>
                  <a:pt x="31947" y="283464"/>
                </a:lnTo>
                <a:cubicBezTo>
                  <a:pt x="29432" y="283464"/>
                  <a:pt x="27432" y="281464"/>
                  <a:pt x="27432" y="278949"/>
                </a:cubicBezTo>
                <a:cubicBezTo>
                  <a:pt x="27432" y="278092"/>
                  <a:pt x="27661" y="277292"/>
                  <a:pt x="28118" y="276549"/>
                </a:cubicBezTo>
                <a:lnTo>
                  <a:pt x="146304" y="88182"/>
                </a:lnTo>
                <a:lnTo>
                  <a:pt x="264490" y="276549"/>
                </a:lnTo>
                <a:cubicBezTo>
                  <a:pt x="264947" y="277292"/>
                  <a:pt x="265176" y="278092"/>
                  <a:pt x="265176" y="278949"/>
                </a:cubicBezTo>
                <a:moveTo>
                  <a:pt x="0" y="278949"/>
                </a:moveTo>
                <a:cubicBezTo>
                  <a:pt x="0" y="296609"/>
                  <a:pt x="14288" y="310896"/>
                  <a:pt x="31947" y="310896"/>
                </a:cubicBezTo>
                <a:lnTo>
                  <a:pt x="260661" y="310896"/>
                </a:lnTo>
                <a:lnTo>
                  <a:pt x="330841" y="310896"/>
                </a:lnTo>
                <a:cubicBezTo>
                  <a:pt x="350158" y="310896"/>
                  <a:pt x="365760" y="295237"/>
                  <a:pt x="365760" y="275977"/>
                </a:cubicBezTo>
                <a:cubicBezTo>
                  <a:pt x="365760" y="269577"/>
                  <a:pt x="363988" y="263290"/>
                  <a:pt x="360674" y="257804"/>
                </a:cubicBezTo>
                <a:lnTo>
                  <a:pt x="285236" y="134188"/>
                </a:lnTo>
                <a:cubicBezTo>
                  <a:pt x="282893" y="130359"/>
                  <a:pt x="278778" y="128016"/>
                  <a:pt x="274320" y="128016"/>
                </a:cubicBezTo>
                <a:cubicBezTo>
                  <a:pt x="269862" y="128016"/>
                  <a:pt x="265747" y="130359"/>
                  <a:pt x="263404" y="134131"/>
                </a:cubicBezTo>
                <a:lnTo>
                  <a:pt x="235858" y="179280"/>
                </a:lnTo>
                <a:lnTo>
                  <a:pt x="163906" y="64579"/>
                </a:lnTo>
                <a:cubicBezTo>
                  <a:pt x="160134" y="58522"/>
                  <a:pt x="153448" y="54864"/>
                  <a:pt x="146304" y="54864"/>
                </a:cubicBezTo>
                <a:cubicBezTo>
                  <a:pt x="139160" y="54864"/>
                  <a:pt x="132531" y="58522"/>
                  <a:pt x="128702" y="64579"/>
                </a:cubicBezTo>
                <a:lnTo>
                  <a:pt x="4915" y="261976"/>
                </a:lnTo>
                <a:cubicBezTo>
                  <a:pt x="1714" y="267062"/>
                  <a:pt x="0" y="272948"/>
                  <a:pt x="0" y="278949"/>
                </a:cubicBezTo>
                <a:lnTo>
                  <a:pt x="0" y="27894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208" r="31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Coursera: Data Science Specialization by Johns Hopkins University.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edX: Artificial Intelligence MicroMasters Program by Columbia University.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Smith, J. (2020). Understanding Data Science. Tech Press.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Johnson, A. (2021). The Future of AI. Innovation Publishing.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List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333" r="323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templates for positive affirmations.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self-reflection and personal growth.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Worksheets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Includes scripts for visualization techniques.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Helps in relaxation and mental clarity.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Imagery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Mind: Harnessing Self-Belief through Guided Imagery and Affirmations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2025-02-26T13:56:45Z</dcterms:created>
  <dcterms:modified xsi:type="dcterms:W3CDTF">2025-02-26T13:56:45Z</dcterms:modified>
</cp:coreProperties>
</file>