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35d4a905b089b641c8951e15511d2157c4bb97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8bbf722e55f8032b2afbc04ac4d627694464d77.jpg"/><Relationship Id="rId2" Type="http://schemas.openxmlformats.org/officeDocument/2006/relationships/image" Target="../media/38bbf722e55f8032b2afbc04ac4d627694464d7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e117d1d22704d4a076541bc4e4742a41398f0da.jpg"/><Relationship Id="rId2" Type="http://schemas.openxmlformats.org/officeDocument/2006/relationships/image" Target="../media/ce117d1d22704d4a076541bc4e4742a41398f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5ea25334fbab2382de58c1abcb1841aba80d52e.jpg"/><Relationship Id="rId2" Type="http://schemas.openxmlformats.org/officeDocument/2006/relationships/image" Target="../media/c5ea25334fbab2382de58c1abcb1841aba80d52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74899515715542854e00892273671a9523d7afe.jpg"/><Relationship Id="rId2" Type="http://schemas.openxmlformats.org/officeDocument/2006/relationships/image" Target="../media/c74899515715542854e00892273671a9523d7af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349f1b2ac05533689e6324a38b193fad5c1bb1d.jpg"/><Relationship Id="rId2" Type="http://schemas.openxmlformats.org/officeDocument/2006/relationships/image" Target="../media/1349f1b2ac05533689e6324a38b193fad5c1bb1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c5a8771c125af099b265e1f2f4da24601bc1540.jp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a5fe90073cd3a4bb80642e36207b3c31e3582d9.jp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4bcaf818355fcd5b36dfab88de05f6c7b927f07.jpg"/><Relationship Id="rId2" Type="http://schemas.openxmlformats.org/officeDocument/2006/relationships/image" Target="../media/04bcaf818355fcd5b36dfab88de05f6c7b927f0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538e435bf0543beb295e50e420bbf1347fe206e.jpg"/><Relationship Id="rId2" Type="http://schemas.openxmlformats.org/officeDocument/2006/relationships/image" Target="../media/6538e435bf0543beb295e50e420bbf1347fe206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6a40ad3610ae5bb87f31f32885eecb429391c2c.jpg"/><Relationship Id="rId2" Type="http://schemas.openxmlformats.org/officeDocument/2006/relationships/image" Target="../media/d6a40ad3610ae5bb87f31f32885eecb429391c2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e8a66e632282e52e8f52a83844fbbc38cebf5e6.jpg"/><Relationship Id="rId2" Type="http://schemas.openxmlformats.org/officeDocument/2006/relationships/image" Target="../media/0e8a66e632282e52e8f52a83844fbbc38cebf5e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cb8a0c841e3d756c97828d56972240a96c7ab32.jpg"/><Relationship Id="rId2" Type="http://schemas.openxmlformats.org/officeDocument/2006/relationships/image" Target="../media/1cb8a0c841e3d756c97828d56972240a96c7ab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06f0b4f90a1a60de25904d8e02f6a2761eb5dd3.jpg"/><Relationship Id="rId2" Type="http://schemas.openxmlformats.org/officeDocument/2006/relationships/image" Target="../media/106f0b4f90a1a60de25904d8e02f6a2761eb5dd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5000" r="35000" t="0" b="0"/>
            <a:stretch/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the Rich Tapestry of First Nations Storytelling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Guide to Engaging with Imaginative Narratives and Cultural Heritage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Imaginative Stories of First N…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Lesson 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Key Vocabulary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Teaching Strategies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Lesson Introduction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Practice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Independent Practice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 Engagement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Safety Considerations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Questions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pjCRHb0aHkX2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Delving into these stories helps students build empathy for diverse experiences.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encourages connections with the wisdom and traditions of First Nations peoples.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Empathy Development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61" y="323044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67121" y="88985"/>
                </a:moveTo>
                <a:lnTo>
                  <a:pt x="60030" y="196130"/>
                </a:lnTo>
                <a:lnTo>
                  <a:pt x="60030" y="176845"/>
                </a:lnTo>
                <a:cubicBezTo>
                  <a:pt x="60030" y="147273"/>
                  <a:pt x="71762" y="118932"/>
                  <a:pt x="92654" y="98040"/>
                </a:cubicBezTo>
                <a:lnTo>
                  <a:pt x="148262" y="42431"/>
                </a:lnTo>
                <a:cubicBezTo>
                  <a:pt x="158977" y="31717"/>
                  <a:pt x="173494" y="25716"/>
                  <a:pt x="188603" y="25716"/>
                </a:cubicBezTo>
                <a:cubicBezTo>
                  <a:pt x="203710" y="25716"/>
                  <a:pt x="218230" y="31717"/>
                  <a:pt x="228945" y="42431"/>
                </a:cubicBezTo>
                <a:lnTo>
                  <a:pt x="231891" y="45377"/>
                </a:lnTo>
                <a:cubicBezTo>
                  <a:pt x="242606" y="56092"/>
                  <a:pt x="248605" y="70610"/>
                  <a:pt x="248605" y="85718"/>
                </a:cubicBezTo>
                <a:cubicBezTo>
                  <a:pt x="248605" y="94719"/>
                  <a:pt x="246463" y="103558"/>
                  <a:pt x="242499" y="111434"/>
                </a:cubicBezTo>
                <a:lnTo>
                  <a:pt x="181103" y="111434"/>
                </a:lnTo>
                <a:lnTo>
                  <a:pt x="185336" y="107203"/>
                </a:lnTo>
                <a:cubicBezTo>
                  <a:pt x="190373" y="102168"/>
                  <a:pt x="190373" y="94023"/>
                  <a:pt x="185336" y="89042"/>
                </a:cubicBezTo>
                <a:cubicBezTo>
                  <a:pt x="180299" y="84059"/>
                  <a:pt x="172158" y="84007"/>
                  <a:pt x="167176" y="89042"/>
                </a:cubicBezTo>
                <a:lnTo>
                  <a:pt x="167121" y="88985"/>
                </a:lnTo>
                <a:moveTo>
                  <a:pt x="155334" y="137148"/>
                </a:moveTo>
                <a:lnTo>
                  <a:pt x="220800" y="137148"/>
                </a:lnTo>
                <a:lnTo>
                  <a:pt x="195085" y="162864"/>
                </a:lnTo>
                <a:lnTo>
                  <a:pt x="129619" y="162864"/>
                </a:lnTo>
                <a:lnTo>
                  <a:pt x="155334" y="137148"/>
                </a:lnTo>
                <a:moveTo>
                  <a:pt x="168674" y="188577"/>
                </a:moveTo>
                <a:cubicBezTo>
                  <a:pt x="148744" y="205131"/>
                  <a:pt x="123565" y="214293"/>
                  <a:pt x="97477" y="214293"/>
                </a:cubicBezTo>
                <a:lnTo>
                  <a:pt x="78189" y="214293"/>
                </a:lnTo>
                <a:lnTo>
                  <a:pt x="103904" y="188577"/>
                </a:lnTo>
                <a:lnTo>
                  <a:pt x="168674" y="188577"/>
                </a:lnTo>
                <a:moveTo>
                  <a:pt x="34315" y="176790"/>
                </a:moveTo>
                <a:lnTo>
                  <a:pt x="34315" y="221791"/>
                </a:lnTo>
                <a:lnTo>
                  <a:pt x="3777" y="252329"/>
                </a:lnTo>
                <a:cubicBezTo>
                  <a:pt x="-1259" y="257364"/>
                  <a:pt x="-1259" y="265509"/>
                  <a:pt x="3777" y="270489"/>
                </a:cubicBezTo>
                <a:cubicBezTo>
                  <a:pt x="8814" y="275472"/>
                  <a:pt x="16956" y="275524"/>
                  <a:pt x="21937" y="270489"/>
                </a:cubicBezTo>
                <a:lnTo>
                  <a:pt x="52475" y="239952"/>
                </a:lnTo>
                <a:lnTo>
                  <a:pt x="97477" y="239952"/>
                </a:lnTo>
                <a:cubicBezTo>
                  <a:pt x="133852" y="239952"/>
                  <a:pt x="168729" y="225488"/>
                  <a:pt x="194443" y="199772"/>
                </a:cubicBezTo>
                <a:lnTo>
                  <a:pt x="250051" y="144270"/>
                </a:lnTo>
                <a:cubicBezTo>
                  <a:pt x="265588" y="128734"/>
                  <a:pt x="274320" y="107680"/>
                  <a:pt x="274320" y="85716"/>
                </a:cubicBezTo>
                <a:cubicBezTo>
                  <a:pt x="274320" y="63751"/>
                  <a:pt x="265588" y="42697"/>
                  <a:pt x="250051" y="27161"/>
                </a:cubicBezTo>
                <a:lnTo>
                  <a:pt x="247105" y="24216"/>
                </a:lnTo>
                <a:cubicBezTo>
                  <a:pt x="231622" y="8735"/>
                  <a:pt x="210568" y="0"/>
                  <a:pt x="188603" y="0"/>
                </a:cubicBezTo>
                <a:cubicBezTo>
                  <a:pt x="166638" y="0"/>
                  <a:pt x="145584" y="8732"/>
                  <a:pt x="130047" y="24268"/>
                </a:cubicBezTo>
                <a:lnTo>
                  <a:pt x="74492" y="79822"/>
                </a:lnTo>
                <a:cubicBezTo>
                  <a:pt x="48777" y="105538"/>
                  <a:pt x="34312" y="140414"/>
                  <a:pt x="34312" y="176790"/>
                </a:cubicBezTo>
                <a:lnTo>
                  <a:pt x="34315" y="17679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engage with the storytelling traditions that shape First Nations identities.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narratives reveal the rich history and values of these communities.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Heritage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58666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lesson invites students to explore imaginative stories from First Nations cultures.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aims to foster cross-cultural understanding and appreciation.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Exploration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68678" y="3247576"/>
            <a:ext cx="274320" cy="239980"/>
          </a:xfrm>
          <a:custGeom>
            <a:avLst/>
            <a:gdLst/>
            <a:ahLst/>
            <a:cxnLst/>
            <a:rect l="l" t="t" r="r" b="b"/>
            <a:pathLst>
              <a:path w="274320" h="239980">
                <a:moveTo>
                  <a:pt x="268504" y="23600"/>
                </a:moveTo>
                <a:cubicBezTo>
                  <a:pt x="274452" y="19688"/>
                  <a:pt x="276111" y="11759"/>
                  <a:pt x="272202" y="5815"/>
                </a:cubicBezTo>
                <a:cubicBezTo>
                  <a:pt x="268290" y="-132"/>
                  <a:pt x="260363" y="-1793"/>
                  <a:pt x="254415" y="2119"/>
                </a:cubicBezTo>
                <a:lnTo>
                  <a:pt x="198325" y="38817"/>
                </a:lnTo>
                <a:cubicBezTo>
                  <a:pt x="179896" y="35709"/>
                  <a:pt x="159111" y="34262"/>
                  <a:pt x="137146" y="34262"/>
                </a:cubicBezTo>
                <a:cubicBezTo>
                  <a:pt x="61395" y="34262"/>
                  <a:pt x="0" y="51406"/>
                  <a:pt x="0" y="94264"/>
                </a:cubicBezTo>
                <a:lnTo>
                  <a:pt x="0" y="179980"/>
                </a:lnTo>
                <a:cubicBezTo>
                  <a:pt x="0" y="193321"/>
                  <a:pt x="7983" y="203820"/>
                  <a:pt x="17787" y="211427"/>
                </a:cubicBezTo>
                <a:cubicBezTo>
                  <a:pt x="27698" y="219087"/>
                  <a:pt x="41145" y="225089"/>
                  <a:pt x="56359" y="229589"/>
                </a:cubicBezTo>
                <a:cubicBezTo>
                  <a:pt x="78966" y="236231"/>
                  <a:pt x="107040" y="239982"/>
                  <a:pt x="137146" y="239982"/>
                </a:cubicBezTo>
                <a:cubicBezTo>
                  <a:pt x="167253" y="239982"/>
                  <a:pt x="195327" y="236231"/>
                  <a:pt x="217933" y="229536"/>
                </a:cubicBezTo>
                <a:cubicBezTo>
                  <a:pt x="233147" y="225036"/>
                  <a:pt x="246594" y="219037"/>
                  <a:pt x="256506" y="211374"/>
                </a:cubicBezTo>
                <a:cubicBezTo>
                  <a:pt x="266310" y="203820"/>
                  <a:pt x="274292" y="193321"/>
                  <a:pt x="274292" y="179980"/>
                </a:cubicBezTo>
                <a:lnTo>
                  <a:pt x="274292" y="94264"/>
                </a:lnTo>
                <a:cubicBezTo>
                  <a:pt x="274292" y="72246"/>
                  <a:pt x="258113" y="57031"/>
                  <a:pt x="232077" y="47441"/>
                </a:cubicBezTo>
                <a:lnTo>
                  <a:pt x="268452" y="23602"/>
                </a:lnTo>
                <a:lnTo>
                  <a:pt x="268504" y="23600"/>
                </a:lnTo>
                <a:moveTo>
                  <a:pt x="164682" y="60833"/>
                </a:moveTo>
                <a:lnTo>
                  <a:pt x="130074" y="83494"/>
                </a:lnTo>
                <a:cubicBezTo>
                  <a:pt x="124127" y="87405"/>
                  <a:pt x="122467" y="95334"/>
                  <a:pt x="126376" y="101279"/>
                </a:cubicBezTo>
                <a:cubicBezTo>
                  <a:pt x="130288" y="107225"/>
                  <a:pt x="138216" y="108886"/>
                  <a:pt x="144163" y="104974"/>
                </a:cubicBezTo>
                <a:lnTo>
                  <a:pt x="203683" y="65973"/>
                </a:lnTo>
                <a:cubicBezTo>
                  <a:pt x="211558" y="67686"/>
                  <a:pt x="218630" y="69724"/>
                  <a:pt x="224792" y="72133"/>
                </a:cubicBezTo>
                <a:cubicBezTo>
                  <a:pt x="245577" y="80223"/>
                  <a:pt x="248578" y="88579"/>
                  <a:pt x="248578" y="94259"/>
                </a:cubicBezTo>
                <a:cubicBezTo>
                  <a:pt x="248578" y="94689"/>
                  <a:pt x="247132" y="103475"/>
                  <a:pt x="223936" y="113491"/>
                </a:cubicBezTo>
                <a:cubicBezTo>
                  <a:pt x="203096" y="122491"/>
                  <a:pt x="172506" y="128545"/>
                  <a:pt x="137149" y="128545"/>
                </a:cubicBezTo>
                <a:cubicBezTo>
                  <a:pt x="101792" y="128545"/>
                  <a:pt x="71203" y="122491"/>
                  <a:pt x="50362" y="113491"/>
                </a:cubicBezTo>
                <a:cubicBezTo>
                  <a:pt x="27166" y="103472"/>
                  <a:pt x="25720" y="94687"/>
                  <a:pt x="25720" y="94259"/>
                </a:cubicBezTo>
                <a:cubicBezTo>
                  <a:pt x="25720" y="88581"/>
                  <a:pt x="28721" y="80223"/>
                  <a:pt x="49507" y="72133"/>
                </a:cubicBezTo>
                <a:cubicBezTo>
                  <a:pt x="69971" y="64204"/>
                  <a:pt x="100615" y="59973"/>
                  <a:pt x="137152" y="59973"/>
                </a:cubicBezTo>
                <a:cubicBezTo>
                  <a:pt x="146794" y="59973"/>
                  <a:pt x="155956" y="60242"/>
                  <a:pt x="164688" y="60830"/>
                </a:cubicBezTo>
                <a:lnTo>
                  <a:pt x="164682" y="60833"/>
                </a:lnTo>
                <a:moveTo>
                  <a:pt x="227148" y="139906"/>
                </a:moveTo>
                <a:cubicBezTo>
                  <a:pt x="235183" y="136906"/>
                  <a:pt x="242362" y="133477"/>
                  <a:pt x="248578" y="129726"/>
                </a:cubicBezTo>
                <a:lnTo>
                  <a:pt x="248578" y="179978"/>
                </a:lnTo>
                <a:cubicBezTo>
                  <a:pt x="248578" y="182174"/>
                  <a:pt x="247346" y="185977"/>
                  <a:pt x="240809" y="191067"/>
                </a:cubicBezTo>
                <a:cubicBezTo>
                  <a:pt x="237328" y="193745"/>
                  <a:pt x="232774" y="196424"/>
                  <a:pt x="227148" y="198888"/>
                </a:cubicBezTo>
                <a:lnTo>
                  <a:pt x="227148" y="139906"/>
                </a:lnTo>
                <a:moveTo>
                  <a:pt x="150004" y="153995"/>
                </a:moveTo>
                <a:cubicBezTo>
                  <a:pt x="168432" y="153299"/>
                  <a:pt x="185844" y="150995"/>
                  <a:pt x="201433" y="147461"/>
                </a:cubicBezTo>
                <a:lnTo>
                  <a:pt x="201433" y="207302"/>
                </a:lnTo>
                <a:cubicBezTo>
                  <a:pt x="186485" y="210892"/>
                  <a:pt x="169022" y="213249"/>
                  <a:pt x="150004" y="213997"/>
                </a:cubicBezTo>
                <a:lnTo>
                  <a:pt x="150004" y="153995"/>
                </a:lnTo>
                <a:moveTo>
                  <a:pt x="72859" y="147513"/>
                </a:moveTo>
                <a:cubicBezTo>
                  <a:pt x="88449" y="151048"/>
                  <a:pt x="105860" y="153299"/>
                  <a:pt x="124289" y="154048"/>
                </a:cubicBezTo>
                <a:lnTo>
                  <a:pt x="124289" y="214050"/>
                </a:lnTo>
                <a:cubicBezTo>
                  <a:pt x="105270" y="213299"/>
                  <a:pt x="87807" y="210942"/>
                  <a:pt x="72859" y="207355"/>
                </a:cubicBezTo>
                <a:lnTo>
                  <a:pt x="72859" y="147513"/>
                </a:lnTo>
                <a:moveTo>
                  <a:pt x="25715" y="129728"/>
                </a:moveTo>
                <a:cubicBezTo>
                  <a:pt x="31928" y="133479"/>
                  <a:pt x="39107" y="136906"/>
                  <a:pt x="47145" y="139908"/>
                </a:cubicBezTo>
                <a:lnTo>
                  <a:pt x="47145" y="198891"/>
                </a:lnTo>
                <a:cubicBezTo>
                  <a:pt x="41573" y="196373"/>
                  <a:pt x="37019" y="193748"/>
                  <a:pt x="33484" y="191070"/>
                </a:cubicBezTo>
                <a:cubicBezTo>
                  <a:pt x="26947" y="185980"/>
                  <a:pt x="25715" y="182176"/>
                  <a:pt x="25715" y="179980"/>
                </a:cubicBezTo>
                <a:lnTo>
                  <a:pt x="25715" y="12972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1"/>
              </a:spcBef>
              <a:buNone/>
            </a:pPr>
            <a:r>
              <a:rPr lang="en-US" sz="3497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Imaginative Stories of First Nations Peoples</a:t>
            </a:r>
            <a:endParaRPr lang="en-US" sz="34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1uPSO3P17H93-.jpg">    </p:cNvPr>
          <p:cNvPicPr>
            <a:picLocks noChangeAspect="1"/>
          </p:cNvPicPr>
          <p:nvPr/>
        </p:nvPicPr>
        <p:blipFill>
          <a:blip r:embed="rId2"/>
          <a:srcRect l="32392" r="32392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recall the main characters and events in a First Nations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enhances their understanding of the narrative context.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 Recall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understand the cultural significance of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helps them appreciate its deeper meanings.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Themes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create a visual representation of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encourages creativity and personal expression.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Creation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analyze the story for literary devices.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develops their critical thinking and analytical skills.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Analysis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18" y="2342347"/>
            <a:ext cx="365760" cy="319973"/>
          </a:xfrm>
          <a:custGeom>
            <a:avLst/>
            <a:gdLst/>
            <a:ahLst/>
            <a:cxnLst/>
            <a:rect l="l" t="t" r="r" b="b"/>
            <a:pathLst>
              <a:path w="365760" h="319973">
                <a:moveTo>
                  <a:pt x="358006" y="31466"/>
                </a:moveTo>
                <a:cubicBezTo>
                  <a:pt x="365936" y="26251"/>
                  <a:pt x="368148" y="15679"/>
                  <a:pt x="362936" y="7753"/>
                </a:cubicBezTo>
                <a:cubicBezTo>
                  <a:pt x="357721" y="-176"/>
                  <a:pt x="347150" y="-2390"/>
                  <a:pt x="339220" y="2825"/>
                </a:cubicBezTo>
                <a:lnTo>
                  <a:pt x="264433" y="51756"/>
                </a:lnTo>
                <a:cubicBezTo>
                  <a:pt x="239862" y="47612"/>
                  <a:pt x="212148" y="45683"/>
                  <a:pt x="182862" y="45683"/>
                </a:cubicBezTo>
                <a:cubicBezTo>
                  <a:pt x="81861" y="45683"/>
                  <a:pt x="0" y="68541"/>
                  <a:pt x="0" y="125686"/>
                </a:cubicBezTo>
                <a:lnTo>
                  <a:pt x="0" y="239974"/>
                </a:lnTo>
                <a:cubicBezTo>
                  <a:pt x="0" y="257761"/>
                  <a:pt x="10644" y="271760"/>
                  <a:pt x="23716" y="281903"/>
                </a:cubicBezTo>
                <a:cubicBezTo>
                  <a:pt x="36931" y="292117"/>
                  <a:pt x="54860" y="300119"/>
                  <a:pt x="75145" y="306119"/>
                </a:cubicBezTo>
                <a:cubicBezTo>
                  <a:pt x="105288" y="314975"/>
                  <a:pt x="142719" y="319977"/>
                  <a:pt x="182862" y="319977"/>
                </a:cubicBezTo>
                <a:cubicBezTo>
                  <a:pt x="223004" y="319977"/>
                  <a:pt x="260436" y="314975"/>
                  <a:pt x="290578" y="306048"/>
                </a:cubicBezTo>
                <a:cubicBezTo>
                  <a:pt x="310863" y="300049"/>
                  <a:pt x="328793" y="292049"/>
                  <a:pt x="342007" y="281833"/>
                </a:cubicBezTo>
                <a:cubicBezTo>
                  <a:pt x="355080" y="271760"/>
                  <a:pt x="365723" y="257761"/>
                  <a:pt x="365723" y="239974"/>
                </a:cubicBezTo>
                <a:lnTo>
                  <a:pt x="365723" y="125686"/>
                </a:lnTo>
                <a:cubicBezTo>
                  <a:pt x="365723" y="96328"/>
                  <a:pt x="344151" y="76042"/>
                  <a:pt x="309436" y="63256"/>
                </a:cubicBezTo>
                <a:lnTo>
                  <a:pt x="357936" y="31469"/>
                </a:lnTo>
                <a:lnTo>
                  <a:pt x="358006" y="31466"/>
                </a:lnTo>
                <a:moveTo>
                  <a:pt x="219577" y="81110"/>
                </a:moveTo>
                <a:lnTo>
                  <a:pt x="173432" y="111325"/>
                </a:lnTo>
                <a:cubicBezTo>
                  <a:pt x="165503" y="116541"/>
                  <a:pt x="163290" y="127113"/>
                  <a:pt x="168502" y="135038"/>
                </a:cubicBezTo>
                <a:cubicBezTo>
                  <a:pt x="173718" y="142967"/>
                  <a:pt x="184288" y="145182"/>
                  <a:pt x="192218" y="139966"/>
                </a:cubicBezTo>
                <a:lnTo>
                  <a:pt x="271577" y="87964"/>
                </a:lnTo>
                <a:cubicBezTo>
                  <a:pt x="282078" y="90249"/>
                  <a:pt x="291507" y="92965"/>
                  <a:pt x="299722" y="96178"/>
                </a:cubicBezTo>
                <a:cubicBezTo>
                  <a:pt x="327436" y="106964"/>
                  <a:pt x="331437" y="118105"/>
                  <a:pt x="331437" y="125679"/>
                </a:cubicBezTo>
                <a:cubicBezTo>
                  <a:pt x="331437" y="126252"/>
                  <a:pt x="329510" y="137966"/>
                  <a:pt x="298581" y="151322"/>
                </a:cubicBezTo>
                <a:cubicBezTo>
                  <a:pt x="270794" y="163321"/>
                  <a:pt x="230008" y="171394"/>
                  <a:pt x="182865" y="171394"/>
                </a:cubicBezTo>
                <a:cubicBezTo>
                  <a:pt x="135723" y="171394"/>
                  <a:pt x="94937" y="163321"/>
                  <a:pt x="67150" y="151322"/>
                </a:cubicBezTo>
                <a:cubicBezTo>
                  <a:pt x="36221" y="137963"/>
                  <a:pt x="34294" y="126249"/>
                  <a:pt x="34294" y="125679"/>
                </a:cubicBezTo>
                <a:cubicBezTo>
                  <a:pt x="34294" y="118109"/>
                  <a:pt x="38295" y="106964"/>
                  <a:pt x="66009" y="96178"/>
                </a:cubicBezTo>
                <a:cubicBezTo>
                  <a:pt x="93294" y="85606"/>
                  <a:pt x="134153" y="79965"/>
                  <a:pt x="182869" y="79965"/>
                </a:cubicBezTo>
                <a:cubicBezTo>
                  <a:pt x="195726" y="79965"/>
                  <a:pt x="207942" y="80323"/>
                  <a:pt x="219584" y="81107"/>
                </a:cubicBezTo>
                <a:lnTo>
                  <a:pt x="219577" y="81110"/>
                </a:lnTo>
                <a:moveTo>
                  <a:pt x="302864" y="186541"/>
                </a:moveTo>
                <a:cubicBezTo>
                  <a:pt x="313577" y="182542"/>
                  <a:pt x="323149" y="177969"/>
                  <a:pt x="331437" y="172968"/>
                </a:cubicBezTo>
                <a:lnTo>
                  <a:pt x="331437" y="239970"/>
                </a:lnTo>
                <a:cubicBezTo>
                  <a:pt x="331437" y="242898"/>
                  <a:pt x="329795" y="247970"/>
                  <a:pt x="321079" y="254756"/>
                </a:cubicBezTo>
                <a:cubicBezTo>
                  <a:pt x="316437" y="258327"/>
                  <a:pt x="310366" y="261898"/>
                  <a:pt x="302864" y="265184"/>
                </a:cubicBezTo>
                <a:lnTo>
                  <a:pt x="302864" y="186541"/>
                </a:lnTo>
                <a:moveTo>
                  <a:pt x="200005" y="205327"/>
                </a:moveTo>
                <a:cubicBezTo>
                  <a:pt x="224577" y="204399"/>
                  <a:pt x="247791" y="201327"/>
                  <a:pt x="268578" y="196614"/>
                </a:cubicBezTo>
                <a:lnTo>
                  <a:pt x="268578" y="276403"/>
                </a:lnTo>
                <a:cubicBezTo>
                  <a:pt x="248647" y="281189"/>
                  <a:pt x="225363" y="284331"/>
                  <a:pt x="200005" y="285330"/>
                </a:cubicBezTo>
                <a:lnTo>
                  <a:pt x="200005" y="205327"/>
                </a:lnTo>
                <a:moveTo>
                  <a:pt x="97146" y="196684"/>
                </a:moveTo>
                <a:cubicBezTo>
                  <a:pt x="117932" y="201398"/>
                  <a:pt x="141147" y="204399"/>
                  <a:pt x="165719" y="205397"/>
                </a:cubicBezTo>
                <a:lnTo>
                  <a:pt x="165719" y="285400"/>
                </a:lnTo>
                <a:cubicBezTo>
                  <a:pt x="140360" y="284399"/>
                  <a:pt x="117076" y="281257"/>
                  <a:pt x="97146" y="276473"/>
                </a:cubicBezTo>
                <a:lnTo>
                  <a:pt x="97146" y="196684"/>
                </a:lnTo>
                <a:moveTo>
                  <a:pt x="34286" y="172971"/>
                </a:moveTo>
                <a:cubicBezTo>
                  <a:pt x="42571" y="177972"/>
                  <a:pt x="52143" y="182542"/>
                  <a:pt x="62860" y="186545"/>
                </a:cubicBezTo>
                <a:lnTo>
                  <a:pt x="62860" y="265188"/>
                </a:lnTo>
                <a:cubicBezTo>
                  <a:pt x="55431" y="261831"/>
                  <a:pt x="49359" y="258331"/>
                  <a:pt x="44645" y="254760"/>
                </a:cubicBezTo>
                <a:cubicBezTo>
                  <a:pt x="35929" y="247973"/>
                  <a:pt x="34286" y="242901"/>
                  <a:pt x="34286" y="239974"/>
                </a:cubicBezTo>
                <a:lnTo>
                  <a:pt x="34286" y="17297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668286" y="231739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8" y="4313988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31404" y="184417"/>
                </a:moveTo>
                <a:cubicBezTo>
                  <a:pt x="331404" y="186344"/>
                  <a:pt x="330691" y="188132"/>
                  <a:pt x="328405" y="190132"/>
                </a:cubicBezTo>
                <a:cubicBezTo>
                  <a:pt x="325691" y="192345"/>
                  <a:pt x="321192" y="194276"/>
                  <a:pt x="315691" y="194276"/>
                </a:cubicBezTo>
                <a:lnTo>
                  <a:pt x="245696" y="194276"/>
                </a:lnTo>
                <a:cubicBezTo>
                  <a:pt x="207840" y="194276"/>
                  <a:pt x="177130" y="224986"/>
                  <a:pt x="177130" y="262842"/>
                </a:cubicBezTo>
                <a:cubicBezTo>
                  <a:pt x="177130" y="267699"/>
                  <a:pt x="177631" y="272412"/>
                  <a:pt x="178630" y="276983"/>
                </a:cubicBezTo>
                <a:cubicBezTo>
                  <a:pt x="180985" y="288195"/>
                  <a:pt x="185916" y="299195"/>
                  <a:pt x="188915" y="305983"/>
                </a:cubicBezTo>
                <a:lnTo>
                  <a:pt x="188915" y="305983"/>
                </a:lnTo>
                <a:cubicBezTo>
                  <a:pt x="189416" y="307127"/>
                  <a:pt x="189914" y="308126"/>
                  <a:pt x="190272" y="309054"/>
                </a:cubicBezTo>
                <a:cubicBezTo>
                  <a:pt x="193842" y="317268"/>
                  <a:pt x="194274" y="320054"/>
                  <a:pt x="194274" y="321268"/>
                </a:cubicBezTo>
                <a:cubicBezTo>
                  <a:pt x="194274" y="325053"/>
                  <a:pt x="192917" y="328052"/>
                  <a:pt x="191560" y="329698"/>
                </a:cubicBezTo>
                <a:cubicBezTo>
                  <a:pt x="190916" y="330484"/>
                  <a:pt x="190418" y="330842"/>
                  <a:pt x="190129" y="330985"/>
                </a:cubicBezTo>
                <a:cubicBezTo>
                  <a:pt x="189914" y="331127"/>
                  <a:pt x="189559" y="331201"/>
                  <a:pt x="188988" y="331270"/>
                </a:cubicBezTo>
                <a:cubicBezTo>
                  <a:pt x="186918" y="331343"/>
                  <a:pt x="184917" y="331413"/>
                  <a:pt x="182847" y="331413"/>
                </a:cubicBezTo>
                <a:cubicBezTo>
                  <a:pt x="100782" y="331413"/>
                  <a:pt x="34286" y="264916"/>
                  <a:pt x="34286" y="182852"/>
                </a:cubicBezTo>
                <a:cubicBezTo>
                  <a:pt x="34286" y="100788"/>
                  <a:pt x="100782" y="34291"/>
                  <a:pt x="182847" y="34291"/>
                </a:cubicBezTo>
                <a:cubicBezTo>
                  <a:pt x="264913" y="34291"/>
                  <a:pt x="331408" y="100788"/>
                  <a:pt x="331408" y="182852"/>
                </a:cubicBezTo>
                <a:cubicBezTo>
                  <a:pt x="331408" y="183353"/>
                  <a:pt x="331408" y="183850"/>
                  <a:pt x="331408" y="184424"/>
                </a:cubicBezTo>
                <a:lnTo>
                  <a:pt x="331404" y="184417"/>
                </a:lnTo>
                <a:moveTo>
                  <a:pt x="365687" y="184771"/>
                </a:moveTo>
                <a:cubicBezTo>
                  <a:pt x="365687" y="184128"/>
                  <a:pt x="365687" y="183484"/>
                  <a:pt x="365687" y="182844"/>
                </a:cubicBezTo>
                <a:cubicBezTo>
                  <a:pt x="365687" y="81852"/>
                  <a:pt x="283837" y="0"/>
                  <a:pt x="182843" y="0"/>
                </a:cubicBezTo>
                <a:cubicBezTo>
                  <a:pt x="81850" y="0"/>
                  <a:pt x="0" y="81852"/>
                  <a:pt x="0" y="182844"/>
                </a:cubicBezTo>
                <a:cubicBezTo>
                  <a:pt x="0" y="283837"/>
                  <a:pt x="81850" y="365689"/>
                  <a:pt x="182843" y="365689"/>
                </a:cubicBezTo>
                <a:cubicBezTo>
                  <a:pt x="185342" y="365689"/>
                  <a:pt x="187913" y="365615"/>
                  <a:pt x="190415" y="365546"/>
                </a:cubicBezTo>
                <a:cubicBezTo>
                  <a:pt x="213128" y="364617"/>
                  <a:pt x="228556" y="344047"/>
                  <a:pt x="228556" y="321265"/>
                </a:cubicBezTo>
                <a:cubicBezTo>
                  <a:pt x="228556" y="310908"/>
                  <a:pt x="224200" y="301053"/>
                  <a:pt x="219913" y="291267"/>
                </a:cubicBezTo>
                <a:cubicBezTo>
                  <a:pt x="216841" y="284268"/>
                  <a:pt x="213699" y="277196"/>
                  <a:pt x="212199" y="269911"/>
                </a:cubicBezTo>
                <a:cubicBezTo>
                  <a:pt x="211698" y="267626"/>
                  <a:pt x="211486" y="265267"/>
                  <a:pt x="211486" y="262839"/>
                </a:cubicBezTo>
                <a:cubicBezTo>
                  <a:pt x="211486" y="243911"/>
                  <a:pt x="226841" y="228555"/>
                  <a:pt x="245769" y="228555"/>
                </a:cubicBezTo>
                <a:lnTo>
                  <a:pt x="315691" y="228555"/>
                </a:lnTo>
                <a:cubicBezTo>
                  <a:pt x="341762" y="228555"/>
                  <a:pt x="365475" y="210841"/>
                  <a:pt x="365760" y="184771"/>
                </a:cubicBezTo>
                <a:lnTo>
                  <a:pt x="365687" y="184771"/>
                </a:lnTo>
                <a:moveTo>
                  <a:pt x="114278" y="182844"/>
                </a:moveTo>
                <a:cubicBezTo>
                  <a:pt x="114278" y="170221"/>
                  <a:pt x="104044" y="159989"/>
                  <a:pt x="91422" y="159989"/>
                </a:cubicBezTo>
                <a:cubicBezTo>
                  <a:pt x="78799" y="159989"/>
                  <a:pt x="68565" y="170221"/>
                  <a:pt x="68565" y="182844"/>
                </a:cubicBezTo>
                <a:cubicBezTo>
                  <a:pt x="68565" y="195468"/>
                  <a:pt x="78799" y="205700"/>
                  <a:pt x="91422" y="205700"/>
                </a:cubicBezTo>
                <a:cubicBezTo>
                  <a:pt x="104044" y="205700"/>
                  <a:pt x="114278" y="195468"/>
                  <a:pt x="114278" y="182844"/>
                </a:cubicBezTo>
                <a:moveTo>
                  <a:pt x="114278" y="137133"/>
                </a:moveTo>
                <a:cubicBezTo>
                  <a:pt x="126900" y="137133"/>
                  <a:pt x="137134" y="126901"/>
                  <a:pt x="137134" y="114278"/>
                </a:cubicBezTo>
                <a:cubicBezTo>
                  <a:pt x="137134" y="101654"/>
                  <a:pt x="126901" y="91422"/>
                  <a:pt x="114278" y="91422"/>
                </a:cubicBezTo>
                <a:cubicBezTo>
                  <a:pt x="101656" y="91422"/>
                  <a:pt x="91422" y="101654"/>
                  <a:pt x="91422" y="114278"/>
                </a:cubicBezTo>
                <a:cubicBezTo>
                  <a:pt x="91422" y="126901"/>
                  <a:pt x="101656" y="137133"/>
                  <a:pt x="114278" y="137133"/>
                </a:cubicBezTo>
                <a:moveTo>
                  <a:pt x="205700" y="91422"/>
                </a:moveTo>
                <a:cubicBezTo>
                  <a:pt x="205700" y="78799"/>
                  <a:pt x="195466" y="68567"/>
                  <a:pt x="182843" y="68567"/>
                </a:cubicBezTo>
                <a:cubicBezTo>
                  <a:pt x="170221" y="68567"/>
                  <a:pt x="159987" y="78799"/>
                  <a:pt x="159987" y="91422"/>
                </a:cubicBezTo>
                <a:cubicBezTo>
                  <a:pt x="159987" y="104046"/>
                  <a:pt x="170221" y="114278"/>
                  <a:pt x="182843" y="114278"/>
                </a:cubicBezTo>
                <a:cubicBezTo>
                  <a:pt x="195466" y="114278"/>
                  <a:pt x="205700" y="104046"/>
                  <a:pt x="205700" y="91422"/>
                </a:cubicBezTo>
                <a:moveTo>
                  <a:pt x="251412" y="137133"/>
                </a:moveTo>
                <a:cubicBezTo>
                  <a:pt x="264035" y="137133"/>
                  <a:pt x="274269" y="126901"/>
                  <a:pt x="274269" y="114278"/>
                </a:cubicBezTo>
                <a:cubicBezTo>
                  <a:pt x="274269" y="101654"/>
                  <a:pt x="264035" y="91422"/>
                  <a:pt x="251412" y="91422"/>
                </a:cubicBezTo>
                <a:cubicBezTo>
                  <a:pt x="238790" y="91422"/>
                  <a:pt x="228556" y="101654"/>
                  <a:pt x="228556" y="114278"/>
                </a:cubicBezTo>
                <a:cubicBezTo>
                  <a:pt x="228556" y="126901"/>
                  <a:pt x="238790" y="137133"/>
                  <a:pt x="251412" y="137133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656856" y="4313952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54379" y="259414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35881" y="2648989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933700" y="2630676"/>
            <a:ext cx="365760" cy="292701"/>
          </a:xfrm>
          <a:custGeom>
            <a:avLst/>
            <a:gdLst/>
            <a:ahLst/>
            <a:cxnLst/>
            <a:rect l="l" t="t" r="r" b="b"/>
            <a:pathLst>
              <a:path w="365760" h="292701">
                <a:moveTo>
                  <a:pt x="82841" y="190309"/>
                </a:moveTo>
                <a:lnTo>
                  <a:pt x="190316" y="31269"/>
                </a:lnTo>
                <a:cubicBezTo>
                  <a:pt x="192317" y="28811"/>
                  <a:pt x="195118" y="27438"/>
                  <a:pt x="198092" y="27438"/>
                </a:cubicBezTo>
                <a:cubicBezTo>
                  <a:pt x="203352" y="27438"/>
                  <a:pt x="208439" y="32010"/>
                  <a:pt x="208439" y="38587"/>
                </a:cubicBezTo>
                <a:cubicBezTo>
                  <a:pt x="208439" y="41215"/>
                  <a:pt x="207638" y="43560"/>
                  <a:pt x="206267" y="45389"/>
                </a:cubicBezTo>
                <a:lnTo>
                  <a:pt x="82841" y="190309"/>
                </a:lnTo>
                <a:moveTo>
                  <a:pt x="198088" y="0"/>
                </a:moveTo>
                <a:cubicBezTo>
                  <a:pt x="185854" y="0"/>
                  <a:pt x="175049" y="5945"/>
                  <a:pt x="168246" y="14922"/>
                </a:cubicBezTo>
                <a:lnTo>
                  <a:pt x="168015" y="15209"/>
                </a:lnTo>
                <a:lnTo>
                  <a:pt x="167785" y="15551"/>
                </a:lnTo>
                <a:lnTo>
                  <a:pt x="4228" y="257653"/>
                </a:lnTo>
                <a:cubicBezTo>
                  <a:pt x="-2633" y="267029"/>
                  <a:pt x="-1031" y="280405"/>
                  <a:pt x="8116" y="287837"/>
                </a:cubicBezTo>
                <a:cubicBezTo>
                  <a:pt x="17608" y="295555"/>
                  <a:pt x="31269" y="293840"/>
                  <a:pt x="38701" y="284465"/>
                </a:cubicBezTo>
                <a:lnTo>
                  <a:pt x="227466" y="62828"/>
                </a:lnTo>
                <a:lnTo>
                  <a:pt x="227697" y="62542"/>
                </a:lnTo>
                <a:lnTo>
                  <a:pt x="227927" y="62255"/>
                </a:lnTo>
                <a:cubicBezTo>
                  <a:pt x="232901" y="55681"/>
                  <a:pt x="235875" y="47450"/>
                  <a:pt x="235875" y="38587"/>
                </a:cubicBezTo>
                <a:cubicBezTo>
                  <a:pt x="235875" y="17720"/>
                  <a:pt x="219354" y="0"/>
                  <a:pt x="198088" y="0"/>
                </a:cubicBezTo>
                <a:lnTo>
                  <a:pt x="198088" y="0"/>
                </a:lnTo>
                <a:moveTo>
                  <a:pt x="176936" y="203916"/>
                </a:moveTo>
                <a:lnTo>
                  <a:pt x="320768" y="66429"/>
                </a:lnTo>
                <a:cubicBezTo>
                  <a:pt x="322597" y="64942"/>
                  <a:pt x="324941" y="64028"/>
                  <a:pt x="327571" y="64028"/>
                </a:cubicBezTo>
                <a:cubicBezTo>
                  <a:pt x="333515" y="64028"/>
                  <a:pt x="338376" y="68832"/>
                  <a:pt x="338376" y="74832"/>
                </a:cubicBezTo>
                <a:cubicBezTo>
                  <a:pt x="338376" y="77976"/>
                  <a:pt x="337004" y="80835"/>
                  <a:pt x="334831" y="82835"/>
                </a:cubicBezTo>
                <a:lnTo>
                  <a:pt x="176936" y="203916"/>
                </a:lnTo>
                <a:moveTo>
                  <a:pt x="327571" y="36588"/>
                </a:moveTo>
                <a:cubicBezTo>
                  <a:pt x="318080" y="36588"/>
                  <a:pt x="309393" y="40074"/>
                  <a:pt x="302703" y="45790"/>
                </a:cubicBezTo>
                <a:lnTo>
                  <a:pt x="302418" y="46019"/>
                </a:lnTo>
                <a:lnTo>
                  <a:pt x="302132" y="46247"/>
                </a:lnTo>
                <a:lnTo>
                  <a:pt x="84326" y="254448"/>
                </a:lnTo>
                <a:cubicBezTo>
                  <a:pt x="75464" y="262337"/>
                  <a:pt x="74549" y="275944"/>
                  <a:pt x="82325" y="285033"/>
                </a:cubicBezTo>
                <a:cubicBezTo>
                  <a:pt x="90101" y="294121"/>
                  <a:pt x="103649" y="295266"/>
                  <a:pt x="112852" y="287720"/>
                </a:cubicBezTo>
                <a:lnTo>
                  <a:pt x="351868" y="104269"/>
                </a:lnTo>
                <a:lnTo>
                  <a:pt x="352154" y="104041"/>
                </a:lnTo>
                <a:lnTo>
                  <a:pt x="352439" y="103813"/>
                </a:lnTo>
                <a:cubicBezTo>
                  <a:pt x="360614" y="96838"/>
                  <a:pt x="365760" y="86435"/>
                  <a:pt x="365760" y="74771"/>
                </a:cubicBezTo>
                <a:cubicBezTo>
                  <a:pt x="365818" y="53676"/>
                  <a:pt x="348668" y="36582"/>
                  <a:pt x="327571" y="36582"/>
                </a:cubicBezTo>
                <a:lnTo>
                  <a:pt x="327571" y="3658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95212" y="2594147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585963" y="2594147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17145" y="0"/>
                </a:moveTo>
                <a:cubicBezTo>
                  <a:pt x="7643" y="0"/>
                  <a:pt x="0" y="7644"/>
                  <a:pt x="0" y="17147"/>
                </a:cubicBezTo>
                <a:cubicBezTo>
                  <a:pt x="0" y="26649"/>
                  <a:pt x="7643" y="34294"/>
                  <a:pt x="17145" y="34294"/>
                </a:cubicBezTo>
                <a:lnTo>
                  <a:pt x="22859" y="34294"/>
                </a:lnTo>
                <a:lnTo>
                  <a:pt x="22859" y="47867"/>
                </a:lnTo>
                <a:cubicBezTo>
                  <a:pt x="22859" y="76656"/>
                  <a:pt x="34290" y="104304"/>
                  <a:pt x="54650" y="124662"/>
                </a:cubicBezTo>
                <a:lnTo>
                  <a:pt x="112943" y="182884"/>
                </a:lnTo>
                <a:lnTo>
                  <a:pt x="54650" y="241105"/>
                </a:lnTo>
                <a:cubicBezTo>
                  <a:pt x="34290" y="261463"/>
                  <a:pt x="22859" y="289111"/>
                  <a:pt x="22859" y="317900"/>
                </a:cubicBezTo>
                <a:lnTo>
                  <a:pt x="22859" y="331473"/>
                </a:lnTo>
                <a:lnTo>
                  <a:pt x="17145" y="331473"/>
                </a:lnTo>
                <a:cubicBezTo>
                  <a:pt x="7643" y="331473"/>
                  <a:pt x="0" y="339118"/>
                  <a:pt x="0" y="348620"/>
                </a:cubicBezTo>
                <a:cubicBezTo>
                  <a:pt x="0" y="358123"/>
                  <a:pt x="7643" y="365767"/>
                  <a:pt x="17145" y="365767"/>
                </a:cubicBezTo>
                <a:lnTo>
                  <a:pt x="257175" y="365767"/>
                </a:lnTo>
                <a:cubicBezTo>
                  <a:pt x="266677" y="365767"/>
                  <a:pt x="274320" y="358123"/>
                  <a:pt x="274320" y="348624"/>
                </a:cubicBezTo>
                <a:cubicBezTo>
                  <a:pt x="274320" y="339121"/>
                  <a:pt x="266677" y="331481"/>
                  <a:pt x="257175" y="331481"/>
                </a:cubicBezTo>
                <a:lnTo>
                  <a:pt x="251461" y="331481"/>
                </a:lnTo>
                <a:lnTo>
                  <a:pt x="251461" y="317907"/>
                </a:lnTo>
                <a:cubicBezTo>
                  <a:pt x="251461" y="289118"/>
                  <a:pt x="240030" y="261471"/>
                  <a:pt x="219670" y="241112"/>
                </a:cubicBezTo>
                <a:lnTo>
                  <a:pt x="161377" y="182891"/>
                </a:lnTo>
                <a:lnTo>
                  <a:pt x="219599" y="124669"/>
                </a:lnTo>
                <a:cubicBezTo>
                  <a:pt x="240030" y="104311"/>
                  <a:pt x="251461" y="76663"/>
                  <a:pt x="251461" y="47874"/>
                </a:cubicBezTo>
                <a:lnTo>
                  <a:pt x="251461" y="34301"/>
                </a:lnTo>
                <a:lnTo>
                  <a:pt x="257175" y="34301"/>
                </a:lnTo>
                <a:cubicBezTo>
                  <a:pt x="266677" y="34301"/>
                  <a:pt x="274320" y="26656"/>
                  <a:pt x="274320" y="17158"/>
                </a:cubicBezTo>
                <a:cubicBezTo>
                  <a:pt x="274320" y="7655"/>
                  <a:pt x="266677" y="14"/>
                  <a:pt x="257175" y="14"/>
                </a:cubicBezTo>
                <a:lnTo>
                  <a:pt x="17145" y="0"/>
                </a:lnTo>
                <a:moveTo>
                  <a:pt x="137160" y="207097"/>
                </a:moveTo>
                <a:lnTo>
                  <a:pt x="195382" y="265319"/>
                </a:lnTo>
                <a:cubicBezTo>
                  <a:pt x="209312" y="279320"/>
                  <a:pt x="217171" y="298179"/>
                  <a:pt x="217171" y="317897"/>
                </a:cubicBezTo>
                <a:lnTo>
                  <a:pt x="217171" y="331470"/>
                </a:lnTo>
                <a:lnTo>
                  <a:pt x="57152" y="331470"/>
                </a:lnTo>
                <a:lnTo>
                  <a:pt x="57152" y="317897"/>
                </a:lnTo>
                <a:cubicBezTo>
                  <a:pt x="57152" y="298179"/>
                  <a:pt x="65011" y="279320"/>
                  <a:pt x="78941" y="265392"/>
                </a:cubicBezTo>
                <a:lnTo>
                  <a:pt x="137160" y="207097"/>
                </a:lnTo>
                <a:moveTo>
                  <a:pt x="137160" y="158590"/>
                </a:moveTo>
                <a:lnTo>
                  <a:pt x="78938" y="100368"/>
                </a:lnTo>
                <a:cubicBezTo>
                  <a:pt x="65008" y="86436"/>
                  <a:pt x="57149" y="67578"/>
                  <a:pt x="57149" y="47863"/>
                </a:cubicBezTo>
                <a:lnTo>
                  <a:pt x="57149" y="34290"/>
                </a:lnTo>
                <a:lnTo>
                  <a:pt x="217168" y="34290"/>
                </a:lnTo>
                <a:lnTo>
                  <a:pt x="217168" y="47863"/>
                </a:lnTo>
                <a:cubicBezTo>
                  <a:pt x="217168" y="67581"/>
                  <a:pt x="209309" y="86440"/>
                  <a:pt x="195379" y="100368"/>
                </a:cubicBezTo>
                <a:lnTo>
                  <a:pt x="137157" y="158659"/>
                </a:lnTo>
                <a:lnTo>
                  <a:pt x="137160" y="15859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9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 imaginative story uses creativity to convey meaning and themes.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often explores ideas that resonate with the audience.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19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Narrative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933700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Indigenous peoples of Australia include Aboriginal and Torres Strait Islander communities.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groups have rich cultural histories and traditions.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933700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Indigenous Peoples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135881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Cultural significance emphasizes the importance of stories within specific cultures.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narratives often reflect the values and beliefs of the community.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135881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Importance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38062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theme represents the central idea or message conveyed in a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often provides insight into human experiences and societal issues.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338062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Underlying Message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540243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literary techniques include symbolism, which adds depth to the narrative.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Foreshadowing builds anticipation for future events in the story.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540243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Techniques</a:t>
            </a:r>
            <a:endParaRPr lang="en-US" sz="1600" dirty="0"/>
          </a:p>
        </p:txBody>
      </p:sp>
      <p:pic>
        <p:nvPicPr>
          <p:cNvPr id="19" name="Image 0" descr="/tmp/tmp-1-M0EA4L8PcEFr-.jpg">    </p:cNvPr>
          <p:cNvPicPr>
            <a:picLocks noChangeAspect="1"/>
          </p:cNvPicPr>
          <p:nvPr/>
        </p:nvPicPr>
        <p:blipFill>
          <a:blip r:embed="rId2"/>
          <a:srcRect l="0" r="0" t="4001" b="4001"/>
          <a:stretch/>
        </p:blipFill>
        <p:spPr>
          <a:xfrm>
            <a:off x="8463278" y="0"/>
            <a:ext cx="3728721" cy="228600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8463278" y="0"/>
            <a:ext cx="3728721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E7E6E6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Vocabulary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0NB1UCR53b3W-.jpg">    </p:cNvPr>
          <p:cNvPicPr>
            <a:picLocks noChangeAspect="1"/>
          </p:cNvPicPr>
          <p:nvPr/>
        </p:nvPicPr>
        <p:blipFill>
          <a:blip r:embed="rId2"/>
          <a:srcRect l="32749" r="32749" t="0" b="0"/>
          <a:stretch/>
        </p:blipFill>
        <p:spPr>
          <a:xfrm>
            <a:off x="0" y="-1"/>
            <a:ext cx="3584170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4046218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students with opportunities to immerse themselves in First Nations cultures.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engagement fosters a deeper understanding and appreciation of diverse perspectives.</a:t>
            </a:r>
            <a:endParaRPr lang="en-US" sz="1273" dirty="0"/>
          </a:p>
        </p:txBody>
      </p:sp>
      <p:sp>
        <p:nvSpPr>
          <p:cNvPr id="7" name="Text 4"/>
          <p:cNvSpPr/>
          <p:nvPr/>
        </p:nvSpPr>
        <p:spPr>
          <a:xfrm>
            <a:off x="4046218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Engagement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960126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visual aids such as pictures, videos, or diagrams to support students' understanding.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tools help contextualize the stories and enhance comprehension.</a:t>
            </a:r>
            <a:endParaRPr lang="en-US" sz="1274" dirty="0"/>
          </a:p>
        </p:txBody>
      </p:sp>
      <p:sp>
        <p:nvSpPr>
          <p:cNvPr id="9" name="Text 6"/>
          <p:cNvSpPr/>
          <p:nvPr/>
        </p:nvSpPr>
        <p:spPr>
          <a:xfrm>
            <a:off x="7960126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Support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explicit instruction on key vocabulary and concepts related to the stories.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focus ensures students grasp essential terms that enrich their learning experience.</a:t>
            </a:r>
            <a:endParaRPr lang="en-US" sz="1274" dirty="0"/>
          </a:p>
        </p:txBody>
      </p:sp>
      <p:sp>
        <p:nvSpPr>
          <p:cNvPr id="11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Focus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opportunities for students to develop their oral language skills.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Activities like class discussions, role-plays, or presentations encourage active participation.</a:t>
            </a:r>
            <a:endParaRPr lang="en-US" sz="1274" dirty="0"/>
          </a:p>
        </p:txBody>
      </p:sp>
      <p:sp>
        <p:nvSpPr>
          <p:cNvPr id="13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Skills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046218" y="2258105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960126" y="2224066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42233" y="0"/>
                </a:moveTo>
                <a:cubicBezTo>
                  <a:pt x="125017" y="0"/>
                  <a:pt x="109728" y="11000"/>
                  <a:pt x="104300" y="27360"/>
                </a:cubicBezTo>
                <a:lnTo>
                  <a:pt x="120587" y="32788"/>
                </a:lnTo>
                <a:lnTo>
                  <a:pt x="104300" y="27360"/>
                </a:lnTo>
                <a:lnTo>
                  <a:pt x="98155" y="45721"/>
                </a:lnTo>
                <a:lnTo>
                  <a:pt x="45720" y="45721"/>
                </a:lnTo>
                <a:cubicBezTo>
                  <a:pt x="20501" y="45721"/>
                  <a:pt x="0" y="66223"/>
                  <a:pt x="0" y="91442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91442"/>
                </a:lnTo>
                <a:cubicBezTo>
                  <a:pt x="365760" y="66226"/>
                  <a:pt x="345259" y="45721"/>
                  <a:pt x="320040" y="45721"/>
                </a:cubicBezTo>
                <a:lnTo>
                  <a:pt x="267605" y="45721"/>
                </a:lnTo>
                <a:lnTo>
                  <a:pt x="261460" y="27360"/>
                </a:lnTo>
                <a:cubicBezTo>
                  <a:pt x="256032" y="11000"/>
                  <a:pt x="240743" y="0"/>
                  <a:pt x="223527" y="0"/>
                </a:cubicBezTo>
                <a:lnTo>
                  <a:pt x="142233" y="0"/>
                </a:lnTo>
                <a:moveTo>
                  <a:pt x="136802" y="38219"/>
                </a:moveTo>
                <a:cubicBezTo>
                  <a:pt x="137588" y="35860"/>
                  <a:pt x="139731" y="34289"/>
                  <a:pt x="142229" y="34289"/>
                </a:cubicBezTo>
                <a:lnTo>
                  <a:pt x="223596" y="34289"/>
                </a:lnTo>
                <a:cubicBezTo>
                  <a:pt x="226025" y="34289"/>
                  <a:pt x="228242" y="35860"/>
                  <a:pt x="229024" y="38219"/>
                </a:cubicBezTo>
                <a:lnTo>
                  <a:pt x="239024" y="68293"/>
                </a:lnTo>
                <a:cubicBezTo>
                  <a:pt x="241383" y="75296"/>
                  <a:pt x="247883" y="80010"/>
                  <a:pt x="255312" y="80010"/>
                </a:cubicBezTo>
                <a:lnTo>
                  <a:pt x="320106" y="80010"/>
                </a:lnTo>
                <a:cubicBezTo>
                  <a:pt x="326393" y="80010"/>
                  <a:pt x="331536" y="85153"/>
                  <a:pt x="331536" y="91439"/>
                </a:cubicBezTo>
                <a:lnTo>
                  <a:pt x="331536" y="274319"/>
                </a:lnTo>
                <a:cubicBezTo>
                  <a:pt x="331536" y="280605"/>
                  <a:pt x="326393" y="285748"/>
                  <a:pt x="320106" y="285748"/>
                </a:cubicBezTo>
                <a:lnTo>
                  <a:pt x="45713" y="285748"/>
                </a:lnTo>
                <a:cubicBezTo>
                  <a:pt x="39425" y="285748"/>
                  <a:pt x="34283" y="280605"/>
                  <a:pt x="34283" y="274319"/>
                </a:cubicBezTo>
                <a:lnTo>
                  <a:pt x="34283" y="91439"/>
                </a:lnTo>
                <a:cubicBezTo>
                  <a:pt x="34283" y="85153"/>
                  <a:pt x="39425" y="80010"/>
                  <a:pt x="45713" y="80010"/>
                </a:cubicBezTo>
                <a:lnTo>
                  <a:pt x="110507" y="80010"/>
                </a:lnTo>
                <a:cubicBezTo>
                  <a:pt x="117866" y="80010"/>
                  <a:pt x="124439" y="75296"/>
                  <a:pt x="126794" y="68293"/>
                </a:cubicBezTo>
                <a:lnTo>
                  <a:pt x="136802" y="38219"/>
                </a:lnTo>
                <a:moveTo>
                  <a:pt x="182880" y="262890"/>
                </a:moveTo>
                <a:cubicBezTo>
                  <a:pt x="227067" y="262890"/>
                  <a:pt x="262890" y="227068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8"/>
                  <a:pt x="138693" y="262890"/>
                  <a:pt x="182880" y="262890"/>
                </a:cubicBezTo>
                <a:lnTo>
                  <a:pt x="182880" y="262890"/>
                </a:lnTo>
                <a:moveTo>
                  <a:pt x="137160" y="182880"/>
                </a:moveTo>
                <a:cubicBezTo>
                  <a:pt x="137160" y="157629"/>
                  <a:pt x="157628" y="137160"/>
                  <a:pt x="182880" y="137160"/>
                </a:cubicBezTo>
                <a:cubicBezTo>
                  <a:pt x="208132" y="137160"/>
                  <a:pt x="228600" y="157629"/>
                  <a:pt x="228600" y="182880"/>
                </a:cubicBezTo>
                <a:cubicBezTo>
                  <a:pt x="228600" y="208132"/>
                  <a:pt x="208132" y="228601"/>
                  <a:pt x="182880" y="228601"/>
                </a:cubicBezTo>
                <a:cubicBezTo>
                  <a:pt x="157628" y="228601"/>
                  <a:pt x="137160" y="208132"/>
                  <a:pt x="137160" y="182880"/>
                </a:cubicBezTo>
                <a:lnTo>
                  <a:pt x="137160" y="1828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046218" y="4238401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8017276" y="4197761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Strategies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5vJ3SfcV2fPC-.jpg">    </p:cNvPr>
          <p:cNvPicPr>
            <a:picLocks noChangeAspect="1"/>
          </p:cNvPicPr>
          <p:nvPr/>
        </p:nvPicPr>
        <p:blipFill>
          <a:blip r:embed="rId2"/>
          <a:srcRect l="35768" r="35768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089942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explore storytelling techniques, focusing on imagery and themes.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gain an understanding of the role of oral traditions in preserving cultural identity.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089942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Objectives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410731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Imaginative stories are vital in First Nations cultures, serving to convey history and values.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instance, the Rainbow Serpent story illustrates creation and the significance of water in their culture.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410731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Imaginative Stories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31520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acknowledge the Gadigal people of the Eora Nation as the traditional owners of this land.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honor their ongoing connection to the community and their rich cultural heritage.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Acknowledgement of Country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112802" y="2379200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410731" y="2436350"/>
            <a:ext cx="365760" cy="251460"/>
          </a:xfrm>
          <a:custGeom>
            <a:avLst/>
            <a:gdLst/>
            <a:ahLst/>
            <a:cxnLst/>
            <a:rect l="l" t="t" r="r" b="b"/>
            <a:pathLst>
              <a:path w="365760" h="251460">
                <a:moveTo>
                  <a:pt x="182880" y="27432"/>
                </a:moveTo>
                <a:cubicBezTo>
                  <a:pt x="97040" y="27432"/>
                  <a:pt x="27432" y="97041"/>
                  <a:pt x="27432" y="182879"/>
                </a:cubicBezTo>
                <a:lnTo>
                  <a:pt x="27432" y="237743"/>
                </a:lnTo>
                <a:cubicBezTo>
                  <a:pt x="27432" y="245344"/>
                  <a:pt x="21316" y="251460"/>
                  <a:pt x="13716" y="251460"/>
                </a:cubicBezTo>
                <a:cubicBezTo>
                  <a:pt x="6116" y="251460"/>
                  <a:pt x="0" y="245344"/>
                  <a:pt x="0" y="237743"/>
                </a:cubicBezTo>
                <a:lnTo>
                  <a:pt x="0" y="182879"/>
                </a:lnTo>
                <a:cubicBezTo>
                  <a:pt x="0" y="81895"/>
                  <a:pt x="81897" y="0"/>
                  <a:pt x="182880" y="0"/>
                </a:cubicBezTo>
                <a:cubicBezTo>
                  <a:pt x="283863" y="0"/>
                  <a:pt x="365760" y="81895"/>
                  <a:pt x="365760" y="182879"/>
                </a:cubicBezTo>
                <a:lnTo>
                  <a:pt x="365760" y="237743"/>
                </a:lnTo>
                <a:cubicBezTo>
                  <a:pt x="365760" y="245344"/>
                  <a:pt x="359644" y="251460"/>
                  <a:pt x="352044" y="251460"/>
                </a:cubicBezTo>
                <a:cubicBezTo>
                  <a:pt x="344444" y="251460"/>
                  <a:pt x="338328" y="245344"/>
                  <a:pt x="338328" y="237743"/>
                </a:cubicBezTo>
                <a:lnTo>
                  <a:pt x="338328" y="182879"/>
                </a:lnTo>
                <a:cubicBezTo>
                  <a:pt x="338328" y="97041"/>
                  <a:pt x="268720" y="27432"/>
                  <a:pt x="182880" y="27432"/>
                </a:cubicBezTo>
                <a:lnTo>
                  <a:pt x="182880" y="27432"/>
                </a:lnTo>
                <a:moveTo>
                  <a:pt x="182880" y="155448"/>
                </a:moveTo>
                <a:cubicBezTo>
                  <a:pt x="167734" y="155448"/>
                  <a:pt x="155448" y="167734"/>
                  <a:pt x="155448" y="182879"/>
                </a:cubicBezTo>
                <a:lnTo>
                  <a:pt x="155448" y="237743"/>
                </a:lnTo>
                <a:cubicBezTo>
                  <a:pt x="155448" y="245344"/>
                  <a:pt x="149332" y="251460"/>
                  <a:pt x="141732" y="251460"/>
                </a:cubicBezTo>
                <a:cubicBezTo>
                  <a:pt x="134132" y="251460"/>
                  <a:pt x="128016" y="245344"/>
                  <a:pt x="128016" y="237743"/>
                </a:cubicBezTo>
                <a:lnTo>
                  <a:pt x="128016" y="182879"/>
                </a:lnTo>
                <a:cubicBezTo>
                  <a:pt x="128016" y="152591"/>
                  <a:pt x="152591" y="128016"/>
                  <a:pt x="182880" y="128016"/>
                </a:cubicBezTo>
                <a:cubicBezTo>
                  <a:pt x="213169" y="128016"/>
                  <a:pt x="237744" y="152591"/>
                  <a:pt x="237744" y="182879"/>
                </a:cubicBezTo>
                <a:lnTo>
                  <a:pt x="237744" y="237743"/>
                </a:lnTo>
                <a:cubicBezTo>
                  <a:pt x="237744" y="245344"/>
                  <a:pt x="231628" y="251460"/>
                  <a:pt x="224028" y="251460"/>
                </a:cubicBezTo>
                <a:cubicBezTo>
                  <a:pt x="216428" y="251460"/>
                  <a:pt x="210312" y="245344"/>
                  <a:pt x="210312" y="237743"/>
                </a:cubicBezTo>
                <a:lnTo>
                  <a:pt x="210312" y="182879"/>
                </a:lnTo>
                <a:cubicBezTo>
                  <a:pt x="210312" y="167734"/>
                  <a:pt x="198026" y="155448"/>
                  <a:pt x="182880" y="155448"/>
                </a:cubicBezTo>
                <a:moveTo>
                  <a:pt x="91440" y="182879"/>
                </a:moveTo>
                <a:lnTo>
                  <a:pt x="91440" y="237743"/>
                </a:lnTo>
                <a:cubicBezTo>
                  <a:pt x="91440" y="245344"/>
                  <a:pt x="85324" y="251460"/>
                  <a:pt x="77724" y="251460"/>
                </a:cubicBezTo>
                <a:cubicBezTo>
                  <a:pt x="70124" y="251460"/>
                  <a:pt x="64008" y="245344"/>
                  <a:pt x="64008" y="237743"/>
                </a:cubicBezTo>
                <a:lnTo>
                  <a:pt x="64008" y="182879"/>
                </a:lnTo>
                <a:cubicBezTo>
                  <a:pt x="64008" y="117213"/>
                  <a:pt x="117215" y="64007"/>
                  <a:pt x="182880" y="64007"/>
                </a:cubicBezTo>
                <a:cubicBezTo>
                  <a:pt x="248545" y="64007"/>
                  <a:pt x="301752" y="117213"/>
                  <a:pt x="301752" y="182879"/>
                </a:cubicBezTo>
                <a:lnTo>
                  <a:pt x="301752" y="237743"/>
                </a:lnTo>
                <a:cubicBezTo>
                  <a:pt x="301752" y="245344"/>
                  <a:pt x="295636" y="251460"/>
                  <a:pt x="288036" y="251460"/>
                </a:cubicBezTo>
                <a:cubicBezTo>
                  <a:pt x="280436" y="251460"/>
                  <a:pt x="274320" y="245344"/>
                  <a:pt x="274320" y="237743"/>
                </a:cubicBezTo>
                <a:lnTo>
                  <a:pt x="274320" y="182879"/>
                </a:lnTo>
                <a:cubicBezTo>
                  <a:pt x="274320" y="132359"/>
                  <a:pt x="233402" y="91438"/>
                  <a:pt x="182880" y="91438"/>
                </a:cubicBezTo>
                <a:cubicBezTo>
                  <a:pt x="132361" y="91438"/>
                  <a:pt x="91440" y="132358"/>
                  <a:pt x="91440" y="182879"/>
                </a:cubicBezTo>
                <a:lnTo>
                  <a:pt x="91440" y="18287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48927" y="2379200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Introduction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62128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58003"/>
            <a:ext cx="1463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teacher will read a selected story aloud to the class.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inflection, expression, and pauses, the teacher will model fluent reading.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19" y="3266130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Fluent Reading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858003"/>
            <a:ext cx="1463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teacher will provide explicit vocabulary instruction.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will target words and phrases that may be unfamiliar to students.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457587" y="3266130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Targeted Vocabulary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3858003"/>
            <a:ext cx="1463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teacher will ask open-ended questions about the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questions will prompt students to think critically about the themes.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183655" y="3266130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3858003"/>
            <a:ext cx="1463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create a visual map of the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identify key events, characters, and settings.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909723" y="3266130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Story Mapping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3858003"/>
            <a:ext cx="1463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act out a scene from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activity encourages imagination and creativity in bringing characters to life.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635792" y="3266130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Role-Play</a:t>
            </a:r>
            <a:endParaRPr lang="en-US" sz="1400" dirty="0"/>
          </a:p>
        </p:txBody>
      </p:sp>
      <p:pic>
        <p:nvPicPr>
          <p:cNvPr id="14" name="Image 0" descr="/tmp/tmp-1-2Grlo4a72c2E-.jpg">    </p:cNvPr>
          <p:cNvPicPr>
            <a:picLocks noChangeAspect="1"/>
          </p:cNvPicPr>
          <p:nvPr/>
        </p:nvPicPr>
        <p:blipFill>
          <a:blip r:embed="rId2"/>
          <a:srcRect l="36672" r="36672" t="0" b="0"/>
          <a:stretch/>
        </p:blipFill>
        <p:spPr>
          <a:xfrm>
            <a:off x="9448800" y="-1"/>
            <a:ext cx="2743200" cy="6857999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74382" y="2857265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232652" y="2857265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2474732" y="285726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5969731" y="2857265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7635791" y="2902985"/>
            <a:ext cx="274320" cy="182880"/>
          </a:xfrm>
          <a:custGeom>
            <a:avLst/>
            <a:gdLst/>
            <a:ahLst/>
            <a:cxnLst/>
            <a:rect l="l" t="t" r="r" b="b"/>
            <a:pathLst>
              <a:path w="274320" h="182880">
                <a:moveTo>
                  <a:pt x="43529" y="46815"/>
                </a:moveTo>
                <a:cubicBezTo>
                  <a:pt x="29050" y="59293"/>
                  <a:pt x="22859" y="76771"/>
                  <a:pt x="22859" y="99061"/>
                </a:cubicBezTo>
                <a:cubicBezTo>
                  <a:pt x="22859" y="119967"/>
                  <a:pt x="30145" y="134684"/>
                  <a:pt x="40385" y="144305"/>
                </a:cubicBezTo>
                <a:cubicBezTo>
                  <a:pt x="50862" y="154117"/>
                  <a:pt x="65960" y="160022"/>
                  <a:pt x="83818" y="160022"/>
                </a:cubicBezTo>
                <a:lnTo>
                  <a:pt x="87818" y="160022"/>
                </a:lnTo>
                <a:cubicBezTo>
                  <a:pt x="90723" y="160022"/>
                  <a:pt x="93343" y="158403"/>
                  <a:pt x="94629" y="155830"/>
                </a:cubicBezTo>
                <a:lnTo>
                  <a:pt x="105679" y="133781"/>
                </a:lnTo>
                <a:lnTo>
                  <a:pt x="124253" y="143067"/>
                </a:lnTo>
                <a:lnTo>
                  <a:pt x="105679" y="133781"/>
                </a:lnTo>
                <a:cubicBezTo>
                  <a:pt x="111632" y="121828"/>
                  <a:pt x="123825" y="114302"/>
                  <a:pt x="137160" y="114302"/>
                </a:cubicBezTo>
                <a:cubicBezTo>
                  <a:pt x="150495" y="114302"/>
                  <a:pt x="162688" y="121828"/>
                  <a:pt x="168641" y="133733"/>
                </a:cubicBezTo>
                <a:lnTo>
                  <a:pt x="179690" y="155783"/>
                </a:lnTo>
                <a:cubicBezTo>
                  <a:pt x="180977" y="158354"/>
                  <a:pt x="183597" y="159974"/>
                  <a:pt x="186502" y="159974"/>
                </a:cubicBezTo>
                <a:lnTo>
                  <a:pt x="190501" y="159974"/>
                </a:lnTo>
                <a:cubicBezTo>
                  <a:pt x="208313" y="159974"/>
                  <a:pt x="223458" y="154069"/>
                  <a:pt x="233934" y="144258"/>
                </a:cubicBezTo>
                <a:cubicBezTo>
                  <a:pt x="244175" y="134638"/>
                  <a:pt x="251461" y="119922"/>
                  <a:pt x="251461" y="99013"/>
                </a:cubicBezTo>
                <a:cubicBezTo>
                  <a:pt x="251461" y="76724"/>
                  <a:pt x="245269" y="59246"/>
                  <a:pt x="230791" y="46768"/>
                </a:cubicBezTo>
                <a:cubicBezTo>
                  <a:pt x="215695" y="33767"/>
                  <a:pt x="187785" y="22860"/>
                  <a:pt x="137160" y="22860"/>
                </a:cubicBezTo>
                <a:cubicBezTo>
                  <a:pt x="86534" y="22860"/>
                  <a:pt x="58627" y="33767"/>
                  <a:pt x="43529" y="46815"/>
                </a:cubicBezTo>
                <a:lnTo>
                  <a:pt x="43529" y="46815"/>
                </a:lnTo>
                <a:moveTo>
                  <a:pt x="0" y="99061"/>
                </a:moveTo>
                <a:cubicBezTo>
                  <a:pt x="0" y="45720"/>
                  <a:pt x="30480" y="0"/>
                  <a:pt x="137160" y="0"/>
                </a:cubicBezTo>
                <a:cubicBezTo>
                  <a:pt x="243840" y="0"/>
                  <a:pt x="274320" y="45720"/>
                  <a:pt x="274320" y="99061"/>
                </a:cubicBezTo>
                <a:cubicBezTo>
                  <a:pt x="274320" y="152401"/>
                  <a:pt x="236220" y="182880"/>
                  <a:pt x="190499" y="182880"/>
                </a:cubicBezTo>
                <a:lnTo>
                  <a:pt x="186499" y="182880"/>
                </a:lnTo>
                <a:cubicBezTo>
                  <a:pt x="174975" y="182880"/>
                  <a:pt x="164400" y="176355"/>
                  <a:pt x="159256" y="166020"/>
                </a:cubicBezTo>
                <a:lnTo>
                  <a:pt x="148207" y="143970"/>
                </a:lnTo>
                <a:cubicBezTo>
                  <a:pt x="146111" y="139779"/>
                  <a:pt x="141873" y="137160"/>
                  <a:pt x="137157" y="137160"/>
                </a:cubicBezTo>
                <a:cubicBezTo>
                  <a:pt x="132442" y="137160"/>
                  <a:pt x="128204" y="139779"/>
                  <a:pt x="126108" y="143970"/>
                </a:cubicBezTo>
                <a:lnTo>
                  <a:pt x="115058" y="166020"/>
                </a:lnTo>
                <a:cubicBezTo>
                  <a:pt x="109915" y="176355"/>
                  <a:pt x="99342" y="182880"/>
                  <a:pt x="87815" y="182880"/>
                </a:cubicBezTo>
                <a:lnTo>
                  <a:pt x="83816" y="182880"/>
                </a:lnTo>
                <a:cubicBezTo>
                  <a:pt x="38095" y="182880"/>
                  <a:pt x="-5" y="152399"/>
                  <a:pt x="-5" y="99061"/>
                </a:cubicBezTo>
                <a:lnTo>
                  <a:pt x="0" y="99061"/>
                </a:lnTo>
                <a:moveTo>
                  <a:pt x="45721" y="91440"/>
                </a:moveTo>
                <a:cubicBezTo>
                  <a:pt x="45721" y="74606"/>
                  <a:pt x="59368" y="60959"/>
                  <a:pt x="76201" y="60959"/>
                </a:cubicBezTo>
                <a:cubicBezTo>
                  <a:pt x="93033" y="60959"/>
                  <a:pt x="106680" y="74606"/>
                  <a:pt x="106680" y="91440"/>
                </a:cubicBezTo>
                <a:cubicBezTo>
                  <a:pt x="106680" y="108274"/>
                  <a:pt x="93033" y="121921"/>
                  <a:pt x="76201" y="121921"/>
                </a:cubicBezTo>
                <a:cubicBezTo>
                  <a:pt x="59368" y="121921"/>
                  <a:pt x="45721" y="108274"/>
                  <a:pt x="45721" y="91440"/>
                </a:cubicBezTo>
                <a:lnTo>
                  <a:pt x="45721" y="91440"/>
                </a:lnTo>
                <a:moveTo>
                  <a:pt x="198119" y="60959"/>
                </a:moveTo>
                <a:cubicBezTo>
                  <a:pt x="214952" y="60959"/>
                  <a:pt x="228599" y="74606"/>
                  <a:pt x="228599" y="91440"/>
                </a:cubicBezTo>
                <a:cubicBezTo>
                  <a:pt x="228599" y="108274"/>
                  <a:pt x="214952" y="121921"/>
                  <a:pt x="198119" y="121921"/>
                </a:cubicBezTo>
                <a:cubicBezTo>
                  <a:pt x="181287" y="121921"/>
                  <a:pt x="167640" y="108274"/>
                  <a:pt x="167640" y="91440"/>
                </a:cubicBezTo>
                <a:cubicBezTo>
                  <a:pt x="167640" y="74606"/>
                  <a:pt x="181287" y="60959"/>
                  <a:pt x="198119" y="60959"/>
                </a:cubicBezTo>
                <a:lnTo>
                  <a:pt x="198119" y="6095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731520" y="932927"/>
            <a:ext cx="8130258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edeG5g4518am-.jpg">    </p:cNvPr>
          <p:cNvPicPr>
            <a:picLocks noChangeAspect="1"/>
          </p:cNvPicPr>
          <p:nvPr/>
        </p:nvPicPr>
        <p:blipFill>
          <a:blip r:embed="rId2"/>
          <a:srcRect l="32371" r="32371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describe a picture from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should use simple vocabulary and sentence structures.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Picture Analysis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put a series of events from the story in order.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Transitional words and phrases should support their sequencing.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Event Ordering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write their own imaginative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can use themes and motifs from the original story as inspiration.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Imaginative Storytelling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write a review of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should evaluate the plot, characters, and themes using critical thinking skills.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Review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18" y="231950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645426" y="2363117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73152" y="27432"/>
                </a:moveTo>
                <a:cubicBezTo>
                  <a:pt x="83251" y="27432"/>
                  <a:pt x="91440" y="35620"/>
                  <a:pt x="91440" y="45721"/>
                </a:cubicBezTo>
                <a:cubicBezTo>
                  <a:pt x="91440" y="55821"/>
                  <a:pt x="83251" y="64010"/>
                  <a:pt x="73152" y="64010"/>
                </a:cubicBezTo>
                <a:cubicBezTo>
                  <a:pt x="63053" y="64010"/>
                  <a:pt x="54864" y="55821"/>
                  <a:pt x="54864" y="45721"/>
                </a:cubicBezTo>
                <a:cubicBezTo>
                  <a:pt x="54864" y="35620"/>
                  <a:pt x="63053" y="27432"/>
                  <a:pt x="73152" y="27432"/>
                </a:cubicBezTo>
                <a:moveTo>
                  <a:pt x="86868" y="89327"/>
                </a:moveTo>
                <a:cubicBezTo>
                  <a:pt x="105441" y="83497"/>
                  <a:pt x="118872" y="66182"/>
                  <a:pt x="118872" y="45721"/>
                </a:cubicBezTo>
                <a:cubicBezTo>
                  <a:pt x="118872" y="20462"/>
                  <a:pt x="98411" y="0"/>
                  <a:pt x="73152" y="0"/>
                </a:cubicBezTo>
                <a:cubicBezTo>
                  <a:pt x="47893" y="0"/>
                  <a:pt x="27432" y="20459"/>
                  <a:pt x="27432" y="45721"/>
                </a:cubicBezTo>
                <a:cubicBezTo>
                  <a:pt x="27432" y="66180"/>
                  <a:pt x="40863" y="83497"/>
                  <a:pt x="59436" y="89327"/>
                </a:cubicBezTo>
                <a:lnTo>
                  <a:pt x="59436" y="123447"/>
                </a:lnTo>
                <a:lnTo>
                  <a:pt x="13716" y="123447"/>
                </a:lnTo>
                <a:cubicBezTo>
                  <a:pt x="6116" y="123447"/>
                  <a:pt x="0" y="129561"/>
                  <a:pt x="0" y="137163"/>
                </a:cubicBezTo>
                <a:cubicBezTo>
                  <a:pt x="0" y="144764"/>
                  <a:pt x="6116" y="150879"/>
                  <a:pt x="13716" y="150879"/>
                </a:cubicBezTo>
                <a:lnTo>
                  <a:pt x="169164" y="150879"/>
                </a:lnTo>
                <a:lnTo>
                  <a:pt x="169164" y="184996"/>
                </a:lnTo>
                <a:cubicBezTo>
                  <a:pt x="150591" y="190825"/>
                  <a:pt x="137160" y="208140"/>
                  <a:pt x="137160" y="228602"/>
                </a:cubicBezTo>
                <a:cubicBezTo>
                  <a:pt x="137160" y="253861"/>
                  <a:pt x="157621" y="274323"/>
                  <a:pt x="182880" y="274323"/>
                </a:cubicBezTo>
                <a:cubicBezTo>
                  <a:pt x="208139" y="274323"/>
                  <a:pt x="228600" y="253864"/>
                  <a:pt x="228600" y="228602"/>
                </a:cubicBezTo>
                <a:cubicBezTo>
                  <a:pt x="228600" y="208143"/>
                  <a:pt x="215169" y="190825"/>
                  <a:pt x="196596" y="184996"/>
                </a:cubicBezTo>
                <a:lnTo>
                  <a:pt x="196596" y="150879"/>
                </a:lnTo>
                <a:lnTo>
                  <a:pt x="352044" y="150879"/>
                </a:lnTo>
                <a:cubicBezTo>
                  <a:pt x="359644" y="150879"/>
                  <a:pt x="365760" y="144764"/>
                  <a:pt x="365760" y="137163"/>
                </a:cubicBezTo>
                <a:cubicBezTo>
                  <a:pt x="365760" y="129561"/>
                  <a:pt x="359644" y="123447"/>
                  <a:pt x="352044" y="123447"/>
                </a:cubicBezTo>
                <a:lnTo>
                  <a:pt x="306324" y="123447"/>
                </a:lnTo>
                <a:lnTo>
                  <a:pt x="306324" y="89327"/>
                </a:lnTo>
                <a:cubicBezTo>
                  <a:pt x="324897" y="83497"/>
                  <a:pt x="338328" y="66182"/>
                  <a:pt x="338328" y="45721"/>
                </a:cubicBezTo>
                <a:cubicBezTo>
                  <a:pt x="338328" y="20462"/>
                  <a:pt x="317867" y="0"/>
                  <a:pt x="292608" y="0"/>
                </a:cubicBezTo>
                <a:cubicBezTo>
                  <a:pt x="267349" y="0"/>
                  <a:pt x="246888" y="20459"/>
                  <a:pt x="246888" y="45721"/>
                </a:cubicBezTo>
                <a:cubicBezTo>
                  <a:pt x="246888" y="66180"/>
                  <a:pt x="260319" y="83497"/>
                  <a:pt x="278892" y="89327"/>
                </a:cubicBezTo>
                <a:lnTo>
                  <a:pt x="278892" y="123447"/>
                </a:lnTo>
                <a:lnTo>
                  <a:pt x="86868" y="123447"/>
                </a:lnTo>
                <a:lnTo>
                  <a:pt x="86868" y="89327"/>
                </a:lnTo>
                <a:moveTo>
                  <a:pt x="182880" y="246888"/>
                </a:moveTo>
                <a:cubicBezTo>
                  <a:pt x="172781" y="246888"/>
                  <a:pt x="164592" y="238700"/>
                  <a:pt x="164592" y="228599"/>
                </a:cubicBezTo>
                <a:cubicBezTo>
                  <a:pt x="164592" y="218499"/>
                  <a:pt x="172781" y="210310"/>
                  <a:pt x="182880" y="210310"/>
                </a:cubicBezTo>
                <a:cubicBezTo>
                  <a:pt x="192979" y="210310"/>
                  <a:pt x="201168" y="218499"/>
                  <a:pt x="201168" y="228599"/>
                </a:cubicBezTo>
                <a:cubicBezTo>
                  <a:pt x="201168" y="238700"/>
                  <a:pt x="192979" y="246888"/>
                  <a:pt x="182880" y="246888"/>
                </a:cubicBezTo>
                <a:lnTo>
                  <a:pt x="182880" y="246888"/>
                </a:lnTo>
                <a:moveTo>
                  <a:pt x="274320" y="45721"/>
                </a:moveTo>
                <a:cubicBezTo>
                  <a:pt x="274320" y="35620"/>
                  <a:pt x="282509" y="27432"/>
                  <a:pt x="292608" y="27432"/>
                </a:cubicBezTo>
                <a:cubicBezTo>
                  <a:pt x="302707" y="27432"/>
                  <a:pt x="310896" y="35620"/>
                  <a:pt x="310896" y="45721"/>
                </a:cubicBezTo>
                <a:cubicBezTo>
                  <a:pt x="310896" y="55821"/>
                  <a:pt x="302707" y="64010"/>
                  <a:pt x="292608" y="64010"/>
                </a:cubicBezTo>
                <a:cubicBezTo>
                  <a:pt x="282509" y="64010"/>
                  <a:pt x="274320" y="55821"/>
                  <a:pt x="274320" y="45721"/>
                </a:cubicBezTo>
                <a:lnTo>
                  <a:pt x="274320" y="4572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31" y="4313952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656856" y="4313952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Ntwdi2evDASM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conduct self-assessments and provide peer feedback using structured checklists.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Collaborative Feedback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61" y="3247555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teacher will evaluate comprehension using diverse methods, such as tests and writing tasks.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Evaluation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41531" y="323040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teacher will monitor students' progress through ongoing assessments, including observations and quizzes.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Ongoing Monitoring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902968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" name="Image 0" descr="/tmp/tmp-1-q1eNKAcz0FpQ-.jpg">    </p:cNvPr>
          <p:cNvPicPr>
            <a:picLocks noChangeAspect="1"/>
          </p:cNvPicPr>
          <p:nvPr/>
        </p:nvPicPr>
        <p:blipFill>
          <a:blip r:embed="rId2"/>
          <a:srcRect l="32229" r="32229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Imaginative stories from First Nations peoples enhance comprehension and fluency skills.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also cultivate critical thinking and creativity through these narratives.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Engagement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769167" y="2857767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lesson plan promotes understanding and empathy across cultures.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highlights the literary traditions of Aboriginal and Torres Strait Islander communities.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Empathy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3sjCJWA1pUme-.jpg">    </p:cNvPr>
          <p:cNvPicPr>
            <a:picLocks noChangeAspect="1"/>
          </p:cNvPicPr>
          <p:nvPr/>
        </p:nvPicPr>
        <p:blipFill>
          <a:blip r:embed="rId2"/>
          <a:srcRect l="0" r="0" t="5549" b="5549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create a project inspired by the imaginative story they analyzed.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could be a visual art piece, a poem, or a short script.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Expression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61" y="3230433"/>
            <a:ext cx="274320" cy="274266"/>
          </a:xfrm>
          <a:custGeom>
            <a:avLst/>
            <a:gdLst/>
            <a:ahLst/>
            <a:cxnLst/>
            <a:rect l="l" t="t" r="r" b="b"/>
            <a:pathLst>
              <a:path w="274320" h="274266">
                <a:moveTo>
                  <a:pt x="248553" y="138313"/>
                </a:moveTo>
                <a:cubicBezTo>
                  <a:pt x="248553" y="139758"/>
                  <a:pt x="248018" y="141099"/>
                  <a:pt x="246304" y="142599"/>
                </a:cubicBezTo>
                <a:cubicBezTo>
                  <a:pt x="244268" y="144259"/>
                  <a:pt x="240894" y="145707"/>
                  <a:pt x="236768" y="145707"/>
                </a:cubicBezTo>
                <a:lnTo>
                  <a:pt x="184272" y="145707"/>
                </a:lnTo>
                <a:cubicBezTo>
                  <a:pt x="155880" y="145707"/>
                  <a:pt x="132848" y="168740"/>
                  <a:pt x="132848" y="197132"/>
                </a:cubicBezTo>
                <a:cubicBezTo>
                  <a:pt x="132848" y="200774"/>
                  <a:pt x="133224" y="204309"/>
                  <a:pt x="133972" y="207738"/>
                </a:cubicBezTo>
                <a:cubicBezTo>
                  <a:pt x="135739" y="216147"/>
                  <a:pt x="139437" y="224397"/>
                  <a:pt x="141686" y="229487"/>
                </a:cubicBezTo>
                <a:lnTo>
                  <a:pt x="141686" y="229487"/>
                </a:lnTo>
                <a:cubicBezTo>
                  <a:pt x="142062" y="230345"/>
                  <a:pt x="142435" y="231094"/>
                  <a:pt x="142704" y="231791"/>
                </a:cubicBezTo>
                <a:cubicBezTo>
                  <a:pt x="145381" y="237951"/>
                  <a:pt x="145705" y="240041"/>
                  <a:pt x="145705" y="240951"/>
                </a:cubicBezTo>
                <a:cubicBezTo>
                  <a:pt x="145705" y="243790"/>
                  <a:pt x="144687" y="246039"/>
                  <a:pt x="143670" y="247273"/>
                </a:cubicBezTo>
                <a:cubicBezTo>
                  <a:pt x="143187" y="247863"/>
                  <a:pt x="142814" y="248132"/>
                  <a:pt x="142597" y="248239"/>
                </a:cubicBezTo>
                <a:cubicBezTo>
                  <a:pt x="142435" y="248346"/>
                  <a:pt x="142169" y="248400"/>
                  <a:pt x="141741" y="248452"/>
                </a:cubicBezTo>
                <a:cubicBezTo>
                  <a:pt x="140188" y="248507"/>
                  <a:pt x="138688" y="248559"/>
                  <a:pt x="137135" y="248559"/>
                </a:cubicBezTo>
                <a:cubicBezTo>
                  <a:pt x="75586" y="248559"/>
                  <a:pt x="25715" y="198687"/>
                  <a:pt x="25715" y="137139"/>
                </a:cubicBezTo>
                <a:cubicBezTo>
                  <a:pt x="25715" y="75590"/>
                  <a:pt x="75586" y="25718"/>
                  <a:pt x="137135" y="25718"/>
                </a:cubicBezTo>
                <a:cubicBezTo>
                  <a:pt x="198684" y="25718"/>
                  <a:pt x="248556" y="75590"/>
                  <a:pt x="248556" y="137139"/>
                </a:cubicBezTo>
                <a:cubicBezTo>
                  <a:pt x="248556" y="137514"/>
                  <a:pt x="248556" y="137887"/>
                  <a:pt x="248556" y="138318"/>
                </a:cubicBezTo>
                <a:lnTo>
                  <a:pt x="248553" y="138313"/>
                </a:lnTo>
                <a:moveTo>
                  <a:pt x="274265" y="138579"/>
                </a:moveTo>
                <a:cubicBezTo>
                  <a:pt x="274265" y="138096"/>
                  <a:pt x="274265" y="137613"/>
                  <a:pt x="274265" y="137133"/>
                </a:cubicBezTo>
                <a:cubicBezTo>
                  <a:pt x="274265" y="61389"/>
                  <a:pt x="212878" y="0"/>
                  <a:pt x="137133" y="0"/>
                </a:cubicBezTo>
                <a:cubicBezTo>
                  <a:pt x="61387" y="0"/>
                  <a:pt x="0" y="61389"/>
                  <a:pt x="0" y="137133"/>
                </a:cubicBezTo>
                <a:cubicBezTo>
                  <a:pt x="0" y="212877"/>
                  <a:pt x="61387" y="274266"/>
                  <a:pt x="137133" y="274266"/>
                </a:cubicBezTo>
                <a:cubicBezTo>
                  <a:pt x="139006" y="274266"/>
                  <a:pt x="140935" y="274212"/>
                  <a:pt x="142811" y="274159"/>
                </a:cubicBezTo>
                <a:cubicBezTo>
                  <a:pt x="159846" y="273463"/>
                  <a:pt x="171417" y="258035"/>
                  <a:pt x="171417" y="240948"/>
                </a:cubicBezTo>
                <a:cubicBezTo>
                  <a:pt x="171417" y="233181"/>
                  <a:pt x="168150" y="225790"/>
                  <a:pt x="164935" y="218450"/>
                </a:cubicBezTo>
                <a:cubicBezTo>
                  <a:pt x="162631" y="213201"/>
                  <a:pt x="160274" y="207897"/>
                  <a:pt x="159150" y="202433"/>
                </a:cubicBezTo>
                <a:cubicBezTo>
                  <a:pt x="158774" y="200719"/>
                  <a:pt x="158615" y="198950"/>
                  <a:pt x="158615" y="197129"/>
                </a:cubicBezTo>
                <a:cubicBezTo>
                  <a:pt x="158615" y="182933"/>
                  <a:pt x="170131" y="171417"/>
                  <a:pt x="184327" y="171417"/>
                </a:cubicBezTo>
                <a:lnTo>
                  <a:pt x="236768" y="171417"/>
                </a:lnTo>
                <a:cubicBezTo>
                  <a:pt x="256322" y="171417"/>
                  <a:pt x="274106" y="158131"/>
                  <a:pt x="274320" y="138579"/>
                </a:cubicBezTo>
                <a:lnTo>
                  <a:pt x="274265" y="138579"/>
                </a:lnTo>
                <a:moveTo>
                  <a:pt x="85709" y="137133"/>
                </a:moveTo>
                <a:cubicBezTo>
                  <a:pt x="85709" y="127666"/>
                  <a:pt x="78033" y="119992"/>
                  <a:pt x="68566" y="119992"/>
                </a:cubicBezTo>
                <a:cubicBezTo>
                  <a:pt x="59099" y="119992"/>
                  <a:pt x="51424" y="127666"/>
                  <a:pt x="51424" y="137133"/>
                </a:cubicBezTo>
                <a:cubicBezTo>
                  <a:pt x="51424" y="146601"/>
                  <a:pt x="59099" y="154275"/>
                  <a:pt x="68566" y="154275"/>
                </a:cubicBezTo>
                <a:cubicBezTo>
                  <a:pt x="78033" y="154275"/>
                  <a:pt x="85709" y="146601"/>
                  <a:pt x="85709" y="137133"/>
                </a:cubicBezTo>
                <a:lnTo>
                  <a:pt x="85709" y="137133"/>
                </a:lnTo>
                <a:moveTo>
                  <a:pt x="85709" y="102850"/>
                </a:moveTo>
                <a:cubicBezTo>
                  <a:pt x="95175" y="102850"/>
                  <a:pt x="102851" y="95176"/>
                  <a:pt x="102851" y="85708"/>
                </a:cubicBezTo>
                <a:cubicBezTo>
                  <a:pt x="102851" y="76241"/>
                  <a:pt x="95175" y="68567"/>
                  <a:pt x="85709" y="68567"/>
                </a:cubicBezTo>
                <a:cubicBezTo>
                  <a:pt x="76242" y="68567"/>
                  <a:pt x="68566" y="76241"/>
                  <a:pt x="68566" y="85708"/>
                </a:cubicBezTo>
                <a:cubicBezTo>
                  <a:pt x="68566" y="95176"/>
                  <a:pt x="76242" y="102850"/>
                  <a:pt x="85709" y="102850"/>
                </a:cubicBezTo>
                <a:moveTo>
                  <a:pt x="154275" y="68567"/>
                </a:moveTo>
                <a:cubicBezTo>
                  <a:pt x="154275" y="59099"/>
                  <a:pt x="146599" y="51425"/>
                  <a:pt x="137133" y="51425"/>
                </a:cubicBezTo>
                <a:cubicBezTo>
                  <a:pt x="127666" y="51425"/>
                  <a:pt x="119990" y="59099"/>
                  <a:pt x="119990" y="68567"/>
                </a:cubicBezTo>
                <a:cubicBezTo>
                  <a:pt x="119990" y="78034"/>
                  <a:pt x="127666" y="85708"/>
                  <a:pt x="137133" y="85708"/>
                </a:cubicBezTo>
                <a:cubicBezTo>
                  <a:pt x="146599" y="85708"/>
                  <a:pt x="154275" y="78034"/>
                  <a:pt x="154275" y="68567"/>
                </a:cubicBezTo>
                <a:lnTo>
                  <a:pt x="154275" y="68567"/>
                </a:lnTo>
                <a:moveTo>
                  <a:pt x="188559" y="102850"/>
                </a:moveTo>
                <a:cubicBezTo>
                  <a:pt x="198026" y="102850"/>
                  <a:pt x="205702" y="95176"/>
                  <a:pt x="205702" y="85708"/>
                </a:cubicBezTo>
                <a:cubicBezTo>
                  <a:pt x="205702" y="76241"/>
                  <a:pt x="198026" y="68567"/>
                  <a:pt x="188559" y="68567"/>
                </a:cubicBezTo>
                <a:cubicBezTo>
                  <a:pt x="179093" y="68567"/>
                  <a:pt x="171417" y="76241"/>
                  <a:pt x="171417" y="85708"/>
                </a:cubicBezTo>
                <a:cubicBezTo>
                  <a:pt x="171417" y="95176"/>
                  <a:pt x="179093" y="102850"/>
                  <a:pt x="188559" y="1028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analyze a complex imaginative story from a First Nations perspective.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focus on literary devices such as theme and character.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Analysis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50094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research a First Nations author and their contributions to literature.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create a presentation covering the author's background and notable works.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Author Insights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85823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KYGYzsUNeJcB-.jpg">    </p:cNvPr>
          <p:cNvPicPr>
            <a:picLocks noChangeAspect="1"/>
          </p:cNvPicPr>
          <p:nvPr/>
        </p:nvPicPr>
        <p:blipFill>
          <a:blip r:embed="rId2"/>
          <a:srcRect l="0" r="0" t="5497" b="5497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Parents will receive regular progress updates regarding their child's reading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reports will highlight strengths and challenges, ensuring parents are informed and engaged.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Child Progress Reports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31506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Parents will have opportunities to volunteer in the classroom, assisting with reading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involvement provides one-on-one support to students and strengthens the home-school connection.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Support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75811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Parents will attend a reading workshop to learn strategies for supporting their child's reading development at home.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strategies will help enhance their child's reading skills and foster a love for reading.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Strategies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77232" y="3230406"/>
            <a:ext cx="257211" cy="274320"/>
          </a:xfrm>
          <a:custGeom>
            <a:avLst/>
            <a:gdLst/>
            <a:ahLst/>
            <a:cxnLst/>
            <a:rect l="l" t="t" r="r" b="b"/>
            <a:pathLst>
              <a:path w="257211" h="274320">
                <a:moveTo>
                  <a:pt x="91313" y="34290"/>
                </a:moveTo>
                <a:cubicBezTo>
                  <a:pt x="91313" y="15351"/>
                  <a:pt x="75960" y="0"/>
                  <a:pt x="57024" y="0"/>
                </a:cubicBezTo>
                <a:cubicBezTo>
                  <a:pt x="38085" y="0"/>
                  <a:pt x="22735" y="15351"/>
                  <a:pt x="22735" y="34290"/>
                </a:cubicBezTo>
                <a:cubicBezTo>
                  <a:pt x="22735" y="53229"/>
                  <a:pt x="38088" y="68580"/>
                  <a:pt x="57024" y="68580"/>
                </a:cubicBezTo>
                <a:cubicBezTo>
                  <a:pt x="75962" y="68580"/>
                  <a:pt x="91313" y="53229"/>
                  <a:pt x="91313" y="34290"/>
                </a:cubicBezTo>
                <a:moveTo>
                  <a:pt x="45022" y="111443"/>
                </a:moveTo>
                <a:lnTo>
                  <a:pt x="57024" y="111443"/>
                </a:lnTo>
                <a:lnTo>
                  <a:pt x="69025" y="111443"/>
                </a:lnTo>
                <a:lnTo>
                  <a:pt x="86330" y="111443"/>
                </a:lnTo>
                <a:cubicBezTo>
                  <a:pt x="84026" y="106192"/>
                  <a:pt x="82740" y="100407"/>
                  <a:pt x="82740" y="94297"/>
                </a:cubicBezTo>
                <a:cubicBezTo>
                  <a:pt x="82740" y="92207"/>
                  <a:pt x="82899" y="90120"/>
                  <a:pt x="83169" y="88136"/>
                </a:cubicBezTo>
                <a:cubicBezTo>
                  <a:pt x="78722" y="86584"/>
                  <a:pt x="73953" y="85725"/>
                  <a:pt x="69025" y="85725"/>
                </a:cubicBezTo>
                <a:lnTo>
                  <a:pt x="45022" y="85725"/>
                </a:lnTo>
                <a:cubicBezTo>
                  <a:pt x="22735" y="85725"/>
                  <a:pt x="4141" y="102815"/>
                  <a:pt x="2320" y="125052"/>
                </a:cubicBezTo>
                <a:lnTo>
                  <a:pt x="124" y="151466"/>
                </a:lnTo>
                <a:cubicBezTo>
                  <a:pt x="-1216" y="167431"/>
                  <a:pt x="8534" y="181523"/>
                  <a:pt x="22732" y="186612"/>
                </a:cubicBezTo>
                <a:lnTo>
                  <a:pt x="22732" y="261460"/>
                </a:lnTo>
                <a:cubicBezTo>
                  <a:pt x="22732" y="268587"/>
                  <a:pt x="28466" y="274320"/>
                  <a:pt x="35590" y="274320"/>
                </a:cubicBezTo>
                <a:cubicBezTo>
                  <a:pt x="42715" y="274320"/>
                  <a:pt x="48448" y="268587"/>
                  <a:pt x="48448" y="261463"/>
                </a:cubicBezTo>
                <a:lnTo>
                  <a:pt x="48448" y="188598"/>
                </a:lnTo>
                <a:lnTo>
                  <a:pt x="65594" y="188598"/>
                </a:lnTo>
                <a:lnTo>
                  <a:pt x="65594" y="180025"/>
                </a:lnTo>
                <a:cubicBezTo>
                  <a:pt x="65594" y="174078"/>
                  <a:pt x="66451" y="168292"/>
                  <a:pt x="68058" y="162880"/>
                </a:cubicBezTo>
                <a:lnTo>
                  <a:pt x="35590" y="162880"/>
                </a:lnTo>
                <a:lnTo>
                  <a:pt x="34304" y="162880"/>
                </a:lnTo>
                <a:cubicBezTo>
                  <a:pt x="29268" y="162880"/>
                  <a:pt x="25356" y="158595"/>
                  <a:pt x="25786" y="153611"/>
                </a:cubicBezTo>
                <a:lnTo>
                  <a:pt x="27982" y="127197"/>
                </a:lnTo>
                <a:cubicBezTo>
                  <a:pt x="28679" y="118303"/>
                  <a:pt x="36125" y="111445"/>
                  <a:pt x="45020" y="111445"/>
                </a:cubicBezTo>
                <a:lnTo>
                  <a:pt x="45022" y="111443"/>
                </a:lnTo>
                <a:moveTo>
                  <a:pt x="168466" y="94298"/>
                </a:moveTo>
                <a:cubicBezTo>
                  <a:pt x="168466" y="100407"/>
                  <a:pt x="167179" y="106192"/>
                  <a:pt x="164875" y="111443"/>
                </a:cubicBezTo>
                <a:lnTo>
                  <a:pt x="185717" y="111443"/>
                </a:lnTo>
                <a:lnTo>
                  <a:pt x="194128" y="111443"/>
                </a:lnTo>
                <a:lnTo>
                  <a:pt x="202538" y="111443"/>
                </a:lnTo>
                <a:cubicBezTo>
                  <a:pt x="206342" y="111443"/>
                  <a:pt x="209717" y="113961"/>
                  <a:pt x="210790" y="117659"/>
                </a:cubicBezTo>
                <a:lnTo>
                  <a:pt x="228684" y="180023"/>
                </a:lnTo>
                <a:lnTo>
                  <a:pt x="185606" y="180023"/>
                </a:lnTo>
                <a:lnTo>
                  <a:pt x="185606" y="188595"/>
                </a:lnTo>
                <a:cubicBezTo>
                  <a:pt x="185606" y="194594"/>
                  <a:pt x="184587" y="200383"/>
                  <a:pt x="182658" y="205740"/>
                </a:cubicBezTo>
                <a:lnTo>
                  <a:pt x="202749" y="205740"/>
                </a:lnTo>
                <a:lnTo>
                  <a:pt x="202749" y="261463"/>
                </a:lnTo>
                <a:cubicBezTo>
                  <a:pt x="202749" y="268589"/>
                  <a:pt x="208482" y="274323"/>
                  <a:pt x="215607" y="274323"/>
                </a:cubicBezTo>
                <a:cubicBezTo>
                  <a:pt x="222732" y="274323"/>
                  <a:pt x="228465" y="268589"/>
                  <a:pt x="228465" y="261465"/>
                </a:cubicBezTo>
                <a:lnTo>
                  <a:pt x="228465" y="205745"/>
                </a:lnTo>
                <a:lnTo>
                  <a:pt x="240037" y="205745"/>
                </a:lnTo>
                <a:cubicBezTo>
                  <a:pt x="251450" y="205745"/>
                  <a:pt x="259647" y="194869"/>
                  <a:pt x="256540" y="183885"/>
                </a:cubicBezTo>
                <a:lnTo>
                  <a:pt x="235590" y="110589"/>
                </a:lnTo>
                <a:cubicBezTo>
                  <a:pt x="231410" y="95856"/>
                  <a:pt x="217909" y="85728"/>
                  <a:pt x="202638" y="85728"/>
                </a:cubicBezTo>
                <a:lnTo>
                  <a:pt x="185814" y="85728"/>
                </a:lnTo>
                <a:cubicBezTo>
                  <a:pt x="179492" y="85728"/>
                  <a:pt x="173491" y="87442"/>
                  <a:pt x="168347" y="90495"/>
                </a:cubicBezTo>
                <a:cubicBezTo>
                  <a:pt x="168455" y="91727"/>
                  <a:pt x="168506" y="93014"/>
                  <a:pt x="168506" y="94300"/>
                </a:cubicBezTo>
                <a:lnTo>
                  <a:pt x="168466" y="94298"/>
                </a:lnTo>
                <a:moveTo>
                  <a:pt x="228473" y="34290"/>
                </a:moveTo>
                <a:cubicBezTo>
                  <a:pt x="228473" y="15351"/>
                  <a:pt x="213120" y="0"/>
                  <a:pt x="194184" y="0"/>
                </a:cubicBezTo>
                <a:cubicBezTo>
                  <a:pt x="175246" y="0"/>
                  <a:pt x="159895" y="15351"/>
                  <a:pt x="159895" y="34290"/>
                </a:cubicBezTo>
                <a:cubicBezTo>
                  <a:pt x="159895" y="53229"/>
                  <a:pt x="175248" y="68580"/>
                  <a:pt x="194184" y="68580"/>
                </a:cubicBezTo>
                <a:cubicBezTo>
                  <a:pt x="213123" y="68580"/>
                  <a:pt x="228473" y="53229"/>
                  <a:pt x="228473" y="34290"/>
                </a:cubicBezTo>
                <a:moveTo>
                  <a:pt x="125604" y="120015"/>
                </a:moveTo>
                <a:cubicBezTo>
                  <a:pt x="139807" y="120015"/>
                  <a:pt x="151322" y="108502"/>
                  <a:pt x="151322" y="94297"/>
                </a:cubicBezTo>
                <a:cubicBezTo>
                  <a:pt x="151322" y="80093"/>
                  <a:pt x="139807" y="68580"/>
                  <a:pt x="125604" y="68580"/>
                </a:cubicBezTo>
                <a:cubicBezTo>
                  <a:pt x="111401" y="68580"/>
                  <a:pt x="99885" y="80093"/>
                  <a:pt x="99885" y="94297"/>
                </a:cubicBezTo>
                <a:cubicBezTo>
                  <a:pt x="99885" y="108502"/>
                  <a:pt x="111401" y="120015"/>
                  <a:pt x="125604" y="120015"/>
                </a:cubicBezTo>
                <a:lnTo>
                  <a:pt x="125604" y="120015"/>
                </a:lnTo>
                <a:moveTo>
                  <a:pt x="142747" y="180023"/>
                </a:moveTo>
                <a:lnTo>
                  <a:pt x="142747" y="188595"/>
                </a:lnTo>
                <a:cubicBezTo>
                  <a:pt x="142747" y="193311"/>
                  <a:pt x="138889" y="197167"/>
                  <a:pt x="134174" y="197167"/>
                </a:cubicBezTo>
                <a:lnTo>
                  <a:pt x="125601" y="197167"/>
                </a:lnTo>
                <a:lnTo>
                  <a:pt x="117028" y="197167"/>
                </a:lnTo>
                <a:cubicBezTo>
                  <a:pt x="112314" y="197167"/>
                  <a:pt x="108455" y="193311"/>
                  <a:pt x="108455" y="188595"/>
                </a:cubicBezTo>
                <a:lnTo>
                  <a:pt x="108455" y="180023"/>
                </a:lnTo>
                <a:cubicBezTo>
                  <a:pt x="108455" y="170539"/>
                  <a:pt x="116118" y="162877"/>
                  <a:pt x="125601" y="162877"/>
                </a:cubicBezTo>
                <a:cubicBezTo>
                  <a:pt x="135085" y="162877"/>
                  <a:pt x="142747" y="170539"/>
                  <a:pt x="142747" y="180023"/>
                </a:cubicBezTo>
                <a:lnTo>
                  <a:pt x="142747" y="180023"/>
                </a:lnTo>
                <a:moveTo>
                  <a:pt x="168466" y="188595"/>
                </a:moveTo>
                <a:lnTo>
                  <a:pt x="168466" y="180023"/>
                </a:lnTo>
                <a:cubicBezTo>
                  <a:pt x="168466" y="156340"/>
                  <a:pt x="149285" y="137160"/>
                  <a:pt x="125604" y="137160"/>
                </a:cubicBezTo>
                <a:cubicBezTo>
                  <a:pt x="101922" y="137160"/>
                  <a:pt x="82742" y="156340"/>
                  <a:pt x="82742" y="180023"/>
                </a:cubicBezTo>
                <a:lnTo>
                  <a:pt x="82742" y="188595"/>
                </a:lnTo>
                <a:cubicBezTo>
                  <a:pt x="82742" y="201455"/>
                  <a:pt x="89816" y="212653"/>
                  <a:pt x="100263" y="218490"/>
                </a:cubicBezTo>
                <a:cubicBezTo>
                  <a:pt x="99996" y="219936"/>
                  <a:pt x="99888" y="221384"/>
                  <a:pt x="99888" y="222885"/>
                </a:cubicBezTo>
                <a:lnTo>
                  <a:pt x="99888" y="257175"/>
                </a:lnTo>
                <a:cubicBezTo>
                  <a:pt x="99888" y="266658"/>
                  <a:pt x="107550" y="274320"/>
                  <a:pt x="117034" y="274320"/>
                </a:cubicBezTo>
                <a:lnTo>
                  <a:pt x="134179" y="274320"/>
                </a:lnTo>
                <a:cubicBezTo>
                  <a:pt x="143663" y="274320"/>
                  <a:pt x="151325" y="266658"/>
                  <a:pt x="151325" y="257175"/>
                </a:cubicBezTo>
                <a:lnTo>
                  <a:pt x="151325" y="222885"/>
                </a:lnTo>
                <a:cubicBezTo>
                  <a:pt x="151325" y="221384"/>
                  <a:pt x="151217" y="219939"/>
                  <a:pt x="150949" y="218490"/>
                </a:cubicBezTo>
                <a:cubicBezTo>
                  <a:pt x="161397" y="212650"/>
                  <a:pt x="168471" y="201452"/>
                  <a:pt x="168471" y="188595"/>
                </a:cubicBezTo>
                <a:lnTo>
                  <a:pt x="168466" y="18859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0"/>
            <a:ext cx="2245489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teacher will recognize and address the unique needs of each student. Tailored support will be provided to ensure everyone can participate fully.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Support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teacher will foster a classroom that values respect and inclusivity. Clear protocols will be established to handle any issues that arise.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1600" dirty="0"/>
          </a:p>
        </p:txBody>
      </p:sp>
      <p:pic>
        <p:nvPicPr>
          <p:cNvPr id="8" name="Image 0" descr="/tmp/tmp-1-xwgwZJyc1E1q-.jpg">    </p:cNvPr>
          <p:cNvPicPr>
            <a:picLocks noChangeAspect="1"/>
          </p:cNvPicPr>
          <p:nvPr/>
        </p:nvPicPr>
        <p:blipFill>
          <a:blip r:embed="rId2"/>
          <a:srcRect l="31140" r="31140" t="0" b="0"/>
          <a:stretch/>
        </p:blipFill>
        <p:spPr>
          <a:xfrm>
            <a:off x="162560" y="0"/>
            <a:ext cx="3890890" cy="685799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2560" y="0"/>
            <a:ext cx="3890890" cy="6857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8316795" y="2260826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228600" y="34290"/>
                </a:moveTo>
                <a:cubicBezTo>
                  <a:pt x="169237" y="34290"/>
                  <a:pt x="120445" y="79582"/>
                  <a:pt x="114798" y="137445"/>
                </a:cubicBezTo>
                <a:cubicBezTo>
                  <a:pt x="112727" y="137229"/>
                  <a:pt x="110656" y="137160"/>
                  <a:pt x="108585" y="137160"/>
                </a:cubicBezTo>
                <a:cubicBezTo>
                  <a:pt x="98298" y="137160"/>
                  <a:pt x="88656" y="139589"/>
                  <a:pt x="80083" y="143945"/>
                </a:cubicBezTo>
                <a:cubicBezTo>
                  <a:pt x="82511" y="64078"/>
                  <a:pt x="148092" y="0"/>
                  <a:pt x="228600" y="0"/>
                </a:cubicBezTo>
                <a:cubicBezTo>
                  <a:pt x="309108" y="0"/>
                  <a:pt x="374689" y="64081"/>
                  <a:pt x="377117" y="143945"/>
                </a:cubicBezTo>
                <a:cubicBezTo>
                  <a:pt x="368544" y="139589"/>
                  <a:pt x="358902" y="137160"/>
                  <a:pt x="348615" y="137160"/>
                </a:cubicBezTo>
                <a:cubicBezTo>
                  <a:pt x="346471" y="137160"/>
                  <a:pt x="344400" y="137233"/>
                  <a:pt x="342402" y="137445"/>
                </a:cubicBezTo>
                <a:cubicBezTo>
                  <a:pt x="336760" y="79582"/>
                  <a:pt x="287967" y="34290"/>
                  <a:pt x="228600" y="34290"/>
                </a:cubicBezTo>
                <a:lnTo>
                  <a:pt x="228600" y="34290"/>
                </a:lnTo>
                <a:moveTo>
                  <a:pt x="342900" y="160448"/>
                </a:moveTo>
                <a:cubicBezTo>
                  <a:pt x="344756" y="160163"/>
                  <a:pt x="346686" y="160020"/>
                  <a:pt x="348615" y="160020"/>
                </a:cubicBezTo>
                <a:cubicBezTo>
                  <a:pt x="357188" y="160020"/>
                  <a:pt x="365189" y="162734"/>
                  <a:pt x="371690" y="167306"/>
                </a:cubicBezTo>
                <a:cubicBezTo>
                  <a:pt x="375261" y="166234"/>
                  <a:pt x="379046" y="165733"/>
                  <a:pt x="382905" y="165733"/>
                </a:cubicBezTo>
                <a:cubicBezTo>
                  <a:pt x="397119" y="165733"/>
                  <a:pt x="409692" y="173162"/>
                  <a:pt x="416765" y="184380"/>
                </a:cubicBezTo>
                <a:cubicBezTo>
                  <a:pt x="433480" y="189167"/>
                  <a:pt x="445770" y="204595"/>
                  <a:pt x="445770" y="222883"/>
                </a:cubicBezTo>
                <a:cubicBezTo>
                  <a:pt x="445770" y="226526"/>
                  <a:pt x="445272" y="230100"/>
                  <a:pt x="444339" y="233527"/>
                </a:cubicBezTo>
                <a:cubicBezTo>
                  <a:pt x="452267" y="240813"/>
                  <a:pt x="457195" y="251314"/>
                  <a:pt x="457195" y="262886"/>
                </a:cubicBezTo>
                <a:cubicBezTo>
                  <a:pt x="457195" y="274459"/>
                  <a:pt x="452267" y="284960"/>
                  <a:pt x="444339" y="292246"/>
                </a:cubicBezTo>
                <a:cubicBezTo>
                  <a:pt x="445267" y="295604"/>
                  <a:pt x="445770" y="299177"/>
                  <a:pt x="445770" y="302890"/>
                </a:cubicBezTo>
                <a:cubicBezTo>
                  <a:pt x="445770" y="321178"/>
                  <a:pt x="433480" y="336609"/>
                  <a:pt x="416765" y="341393"/>
                </a:cubicBezTo>
                <a:cubicBezTo>
                  <a:pt x="409692" y="352607"/>
                  <a:pt x="397119" y="360040"/>
                  <a:pt x="382905" y="360040"/>
                </a:cubicBezTo>
                <a:cubicBezTo>
                  <a:pt x="378978" y="360040"/>
                  <a:pt x="375261" y="359469"/>
                  <a:pt x="371690" y="358467"/>
                </a:cubicBezTo>
                <a:cubicBezTo>
                  <a:pt x="365189" y="363039"/>
                  <a:pt x="357188" y="365753"/>
                  <a:pt x="348615" y="365753"/>
                </a:cubicBezTo>
                <a:cubicBezTo>
                  <a:pt x="326541" y="365753"/>
                  <a:pt x="308610" y="347823"/>
                  <a:pt x="308610" y="325750"/>
                </a:cubicBezTo>
                <a:cubicBezTo>
                  <a:pt x="308610" y="318464"/>
                  <a:pt x="310539" y="311606"/>
                  <a:pt x="313968" y="305746"/>
                </a:cubicBezTo>
                <a:cubicBezTo>
                  <a:pt x="310539" y="299887"/>
                  <a:pt x="308610" y="293029"/>
                  <a:pt x="308610" y="285743"/>
                </a:cubicBezTo>
                <a:cubicBezTo>
                  <a:pt x="308610" y="277242"/>
                  <a:pt x="311253" y="269382"/>
                  <a:pt x="315756" y="262883"/>
                </a:cubicBezTo>
                <a:cubicBezTo>
                  <a:pt x="311257" y="256383"/>
                  <a:pt x="308615" y="248523"/>
                  <a:pt x="308615" y="240023"/>
                </a:cubicBezTo>
                <a:cubicBezTo>
                  <a:pt x="308615" y="232737"/>
                  <a:pt x="310544" y="225879"/>
                  <a:pt x="313973" y="220019"/>
                </a:cubicBezTo>
                <a:cubicBezTo>
                  <a:pt x="310544" y="214160"/>
                  <a:pt x="308615" y="207302"/>
                  <a:pt x="308615" y="200016"/>
                </a:cubicBezTo>
                <a:cubicBezTo>
                  <a:pt x="308615" y="179870"/>
                  <a:pt x="323547" y="163154"/>
                  <a:pt x="342905" y="160441"/>
                </a:cubicBezTo>
                <a:lnTo>
                  <a:pt x="342900" y="160448"/>
                </a:lnTo>
                <a:moveTo>
                  <a:pt x="108585" y="160020"/>
                </a:moveTo>
                <a:cubicBezTo>
                  <a:pt x="110514" y="160020"/>
                  <a:pt x="112444" y="160163"/>
                  <a:pt x="114300" y="160448"/>
                </a:cubicBezTo>
                <a:cubicBezTo>
                  <a:pt x="133658" y="163235"/>
                  <a:pt x="148590" y="179877"/>
                  <a:pt x="148590" y="200023"/>
                </a:cubicBezTo>
                <a:cubicBezTo>
                  <a:pt x="148590" y="207309"/>
                  <a:pt x="146661" y="214167"/>
                  <a:pt x="143232" y="220027"/>
                </a:cubicBezTo>
                <a:cubicBezTo>
                  <a:pt x="146661" y="225886"/>
                  <a:pt x="148590" y="232744"/>
                  <a:pt x="148590" y="240030"/>
                </a:cubicBezTo>
                <a:cubicBezTo>
                  <a:pt x="148590" y="248530"/>
                  <a:pt x="145947" y="256391"/>
                  <a:pt x="141449" y="262890"/>
                </a:cubicBezTo>
                <a:cubicBezTo>
                  <a:pt x="145947" y="269390"/>
                  <a:pt x="148595" y="277250"/>
                  <a:pt x="148595" y="285750"/>
                </a:cubicBezTo>
                <a:cubicBezTo>
                  <a:pt x="148595" y="293036"/>
                  <a:pt x="146665" y="299894"/>
                  <a:pt x="143236" y="305754"/>
                </a:cubicBezTo>
                <a:cubicBezTo>
                  <a:pt x="146665" y="311613"/>
                  <a:pt x="148595" y="318471"/>
                  <a:pt x="148595" y="325757"/>
                </a:cubicBezTo>
                <a:cubicBezTo>
                  <a:pt x="148595" y="347831"/>
                  <a:pt x="130663" y="365764"/>
                  <a:pt x="108590" y="365764"/>
                </a:cubicBezTo>
                <a:cubicBezTo>
                  <a:pt x="100017" y="365764"/>
                  <a:pt x="92016" y="363050"/>
                  <a:pt x="85515" y="358478"/>
                </a:cubicBezTo>
                <a:cubicBezTo>
                  <a:pt x="81944" y="359550"/>
                  <a:pt x="78158" y="360051"/>
                  <a:pt x="74300" y="360051"/>
                </a:cubicBezTo>
                <a:cubicBezTo>
                  <a:pt x="60012" y="360051"/>
                  <a:pt x="47512" y="352622"/>
                  <a:pt x="40439" y="341404"/>
                </a:cubicBezTo>
                <a:cubicBezTo>
                  <a:pt x="23724" y="336616"/>
                  <a:pt x="11435" y="321189"/>
                  <a:pt x="11435" y="302901"/>
                </a:cubicBezTo>
                <a:cubicBezTo>
                  <a:pt x="11435" y="299258"/>
                  <a:pt x="11933" y="295684"/>
                  <a:pt x="12861" y="292257"/>
                </a:cubicBezTo>
                <a:cubicBezTo>
                  <a:pt x="4933" y="284971"/>
                  <a:pt x="5" y="274540"/>
                  <a:pt x="5" y="262897"/>
                </a:cubicBezTo>
                <a:cubicBezTo>
                  <a:pt x="5" y="251252"/>
                  <a:pt x="4933" y="240824"/>
                  <a:pt x="12866" y="233538"/>
                </a:cubicBezTo>
                <a:cubicBezTo>
                  <a:pt x="11937" y="230180"/>
                  <a:pt x="11439" y="226607"/>
                  <a:pt x="11439" y="222894"/>
                </a:cubicBezTo>
                <a:cubicBezTo>
                  <a:pt x="11439" y="204606"/>
                  <a:pt x="23729" y="189175"/>
                  <a:pt x="40444" y="184391"/>
                </a:cubicBezTo>
                <a:cubicBezTo>
                  <a:pt x="47517" y="173177"/>
                  <a:pt x="60017" y="165744"/>
                  <a:pt x="74304" y="165744"/>
                </a:cubicBezTo>
                <a:cubicBezTo>
                  <a:pt x="78231" y="165744"/>
                  <a:pt x="81949" y="166315"/>
                  <a:pt x="85519" y="167317"/>
                </a:cubicBezTo>
                <a:cubicBezTo>
                  <a:pt x="92021" y="162745"/>
                  <a:pt x="100022" y="160031"/>
                  <a:pt x="108594" y="160031"/>
                </a:cubicBezTo>
                <a:lnTo>
                  <a:pt x="108585" y="160020"/>
                </a:lnTo>
                <a:moveTo>
                  <a:pt x="113587" y="237173"/>
                </a:moveTo>
                <a:cubicBezTo>
                  <a:pt x="107442" y="226530"/>
                  <a:pt x="107442" y="213458"/>
                  <a:pt x="113587" y="202810"/>
                </a:cubicBezTo>
                <a:cubicBezTo>
                  <a:pt x="114085" y="202024"/>
                  <a:pt x="114300" y="201095"/>
                  <a:pt x="114300" y="199954"/>
                </a:cubicBezTo>
                <a:cubicBezTo>
                  <a:pt x="114300" y="196812"/>
                  <a:pt x="111731" y="194241"/>
                  <a:pt x="108585" y="194241"/>
                </a:cubicBezTo>
                <a:cubicBezTo>
                  <a:pt x="107300" y="194241"/>
                  <a:pt x="106226" y="194599"/>
                  <a:pt x="105298" y="195239"/>
                </a:cubicBezTo>
                <a:cubicBezTo>
                  <a:pt x="96725" y="201241"/>
                  <a:pt x="85940" y="203096"/>
                  <a:pt x="75863" y="200169"/>
                </a:cubicBezTo>
                <a:cubicBezTo>
                  <a:pt x="75365" y="200027"/>
                  <a:pt x="74862" y="199954"/>
                  <a:pt x="74222" y="199954"/>
                </a:cubicBezTo>
                <a:cubicBezTo>
                  <a:pt x="72224" y="199954"/>
                  <a:pt x="70436" y="200952"/>
                  <a:pt x="69366" y="202668"/>
                </a:cubicBezTo>
                <a:cubicBezTo>
                  <a:pt x="64868" y="209811"/>
                  <a:pt x="57863" y="215027"/>
                  <a:pt x="49794" y="217313"/>
                </a:cubicBezTo>
                <a:cubicBezTo>
                  <a:pt x="47366" y="218026"/>
                  <a:pt x="45651" y="220242"/>
                  <a:pt x="45651" y="222814"/>
                </a:cubicBezTo>
                <a:cubicBezTo>
                  <a:pt x="45651" y="223384"/>
                  <a:pt x="45725" y="223885"/>
                  <a:pt x="45866" y="224387"/>
                </a:cubicBezTo>
                <a:cubicBezTo>
                  <a:pt x="49295" y="236746"/>
                  <a:pt x="45510" y="249960"/>
                  <a:pt x="36078" y="258677"/>
                </a:cubicBezTo>
                <a:cubicBezTo>
                  <a:pt x="34862" y="259748"/>
                  <a:pt x="34221" y="261248"/>
                  <a:pt x="34221" y="262890"/>
                </a:cubicBezTo>
                <a:cubicBezTo>
                  <a:pt x="34221" y="264532"/>
                  <a:pt x="34866" y="266032"/>
                  <a:pt x="36078" y="267104"/>
                </a:cubicBezTo>
                <a:cubicBezTo>
                  <a:pt x="45510" y="275820"/>
                  <a:pt x="49295" y="289035"/>
                  <a:pt x="45866" y="301394"/>
                </a:cubicBezTo>
                <a:cubicBezTo>
                  <a:pt x="45725" y="301822"/>
                  <a:pt x="45651" y="302323"/>
                  <a:pt x="45651" y="302966"/>
                </a:cubicBezTo>
                <a:cubicBezTo>
                  <a:pt x="45651" y="305538"/>
                  <a:pt x="47366" y="307754"/>
                  <a:pt x="49794" y="308468"/>
                </a:cubicBezTo>
                <a:cubicBezTo>
                  <a:pt x="57936" y="310754"/>
                  <a:pt x="64868" y="315969"/>
                  <a:pt x="69366" y="323113"/>
                </a:cubicBezTo>
                <a:cubicBezTo>
                  <a:pt x="70436" y="324828"/>
                  <a:pt x="72224" y="325827"/>
                  <a:pt x="74222" y="325827"/>
                </a:cubicBezTo>
                <a:cubicBezTo>
                  <a:pt x="74867" y="325827"/>
                  <a:pt x="75365" y="325753"/>
                  <a:pt x="75863" y="325611"/>
                </a:cubicBezTo>
                <a:cubicBezTo>
                  <a:pt x="85867" y="322681"/>
                  <a:pt x="96721" y="324466"/>
                  <a:pt x="105298" y="330541"/>
                </a:cubicBezTo>
                <a:cubicBezTo>
                  <a:pt x="106226" y="331185"/>
                  <a:pt x="107300" y="331540"/>
                  <a:pt x="108585" y="331540"/>
                </a:cubicBezTo>
                <a:cubicBezTo>
                  <a:pt x="111731" y="331540"/>
                  <a:pt x="114300" y="328968"/>
                  <a:pt x="114300" y="325826"/>
                </a:cubicBezTo>
                <a:cubicBezTo>
                  <a:pt x="114300" y="324755"/>
                  <a:pt x="114012" y="323826"/>
                  <a:pt x="113587" y="322970"/>
                </a:cubicBezTo>
                <a:cubicBezTo>
                  <a:pt x="107442" y="312326"/>
                  <a:pt x="107442" y="299254"/>
                  <a:pt x="113587" y="288607"/>
                </a:cubicBezTo>
                <a:cubicBezTo>
                  <a:pt x="114085" y="287820"/>
                  <a:pt x="114300" y="286891"/>
                  <a:pt x="114300" y="285750"/>
                </a:cubicBezTo>
                <a:cubicBezTo>
                  <a:pt x="114300" y="284463"/>
                  <a:pt x="113943" y="283391"/>
                  <a:pt x="113299" y="282535"/>
                </a:cubicBezTo>
                <a:cubicBezTo>
                  <a:pt x="105083" y="270747"/>
                  <a:pt x="105083" y="255103"/>
                  <a:pt x="113299" y="243315"/>
                </a:cubicBezTo>
                <a:cubicBezTo>
                  <a:pt x="113943" y="242386"/>
                  <a:pt x="114300" y="241314"/>
                  <a:pt x="114300" y="240100"/>
                </a:cubicBezTo>
                <a:cubicBezTo>
                  <a:pt x="114300" y="239028"/>
                  <a:pt x="114012" y="238099"/>
                  <a:pt x="113587" y="237243"/>
                </a:cubicBezTo>
                <a:lnTo>
                  <a:pt x="113587" y="237173"/>
                </a:lnTo>
                <a:moveTo>
                  <a:pt x="342900" y="200027"/>
                </a:moveTo>
                <a:cubicBezTo>
                  <a:pt x="342900" y="201098"/>
                  <a:pt x="343183" y="202028"/>
                  <a:pt x="343613" y="202883"/>
                </a:cubicBezTo>
                <a:cubicBezTo>
                  <a:pt x="349758" y="213527"/>
                  <a:pt x="349758" y="226599"/>
                  <a:pt x="343613" y="237247"/>
                </a:cubicBezTo>
                <a:cubicBezTo>
                  <a:pt x="343115" y="238033"/>
                  <a:pt x="342900" y="238962"/>
                  <a:pt x="342900" y="240103"/>
                </a:cubicBezTo>
                <a:cubicBezTo>
                  <a:pt x="342900" y="241391"/>
                  <a:pt x="343257" y="242462"/>
                  <a:pt x="343901" y="243318"/>
                </a:cubicBezTo>
                <a:cubicBezTo>
                  <a:pt x="352117" y="255107"/>
                  <a:pt x="352117" y="270750"/>
                  <a:pt x="343901" y="282539"/>
                </a:cubicBezTo>
                <a:cubicBezTo>
                  <a:pt x="343257" y="283468"/>
                  <a:pt x="342900" y="284539"/>
                  <a:pt x="342900" y="285754"/>
                </a:cubicBezTo>
                <a:cubicBezTo>
                  <a:pt x="342900" y="286825"/>
                  <a:pt x="343183" y="287754"/>
                  <a:pt x="343613" y="288610"/>
                </a:cubicBezTo>
                <a:cubicBezTo>
                  <a:pt x="349758" y="299254"/>
                  <a:pt x="349758" y="312326"/>
                  <a:pt x="343613" y="322973"/>
                </a:cubicBezTo>
                <a:cubicBezTo>
                  <a:pt x="343115" y="323760"/>
                  <a:pt x="342900" y="324689"/>
                  <a:pt x="342900" y="325830"/>
                </a:cubicBezTo>
                <a:cubicBezTo>
                  <a:pt x="342900" y="328972"/>
                  <a:pt x="345474" y="331547"/>
                  <a:pt x="348615" y="331547"/>
                </a:cubicBezTo>
                <a:cubicBezTo>
                  <a:pt x="349900" y="331547"/>
                  <a:pt x="350974" y="331188"/>
                  <a:pt x="351902" y="330548"/>
                </a:cubicBezTo>
                <a:cubicBezTo>
                  <a:pt x="360475" y="324546"/>
                  <a:pt x="371260" y="322692"/>
                  <a:pt x="381337" y="325618"/>
                </a:cubicBezTo>
                <a:cubicBezTo>
                  <a:pt x="381835" y="325760"/>
                  <a:pt x="382338" y="325834"/>
                  <a:pt x="382978" y="325834"/>
                </a:cubicBezTo>
                <a:cubicBezTo>
                  <a:pt x="384976" y="325834"/>
                  <a:pt x="386764" y="324835"/>
                  <a:pt x="387834" y="323120"/>
                </a:cubicBezTo>
                <a:cubicBezTo>
                  <a:pt x="392332" y="315976"/>
                  <a:pt x="399337" y="310761"/>
                  <a:pt x="407406" y="308475"/>
                </a:cubicBezTo>
                <a:cubicBezTo>
                  <a:pt x="409834" y="307761"/>
                  <a:pt x="411549" y="305545"/>
                  <a:pt x="411549" y="302973"/>
                </a:cubicBezTo>
                <a:cubicBezTo>
                  <a:pt x="411549" y="302403"/>
                  <a:pt x="411475" y="301902"/>
                  <a:pt x="411334" y="301401"/>
                </a:cubicBezTo>
                <a:cubicBezTo>
                  <a:pt x="407978" y="289042"/>
                  <a:pt x="411690" y="275827"/>
                  <a:pt x="421122" y="267111"/>
                </a:cubicBezTo>
                <a:cubicBezTo>
                  <a:pt x="422339" y="266039"/>
                  <a:pt x="422979" y="264539"/>
                  <a:pt x="422979" y="262897"/>
                </a:cubicBezTo>
                <a:cubicBezTo>
                  <a:pt x="422979" y="261255"/>
                  <a:pt x="422334" y="259755"/>
                  <a:pt x="421122" y="258684"/>
                </a:cubicBezTo>
                <a:cubicBezTo>
                  <a:pt x="411690" y="249968"/>
                  <a:pt x="407905" y="236753"/>
                  <a:pt x="411334" y="224394"/>
                </a:cubicBezTo>
                <a:cubicBezTo>
                  <a:pt x="411475" y="223966"/>
                  <a:pt x="411549" y="223465"/>
                  <a:pt x="411549" y="222821"/>
                </a:cubicBezTo>
                <a:cubicBezTo>
                  <a:pt x="411549" y="220250"/>
                  <a:pt x="409834" y="218033"/>
                  <a:pt x="407406" y="217320"/>
                </a:cubicBezTo>
                <a:cubicBezTo>
                  <a:pt x="399264" y="215034"/>
                  <a:pt x="392332" y="209818"/>
                  <a:pt x="387834" y="202675"/>
                </a:cubicBezTo>
                <a:cubicBezTo>
                  <a:pt x="386764" y="200959"/>
                  <a:pt x="384976" y="199961"/>
                  <a:pt x="382978" y="199961"/>
                </a:cubicBezTo>
                <a:cubicBezTo>
                  <a:pt x="382334" y="199961"/>
                  <a:pt x="381835" y="200034"/>
                  <a:pt x="381337" y="200177"/>
                </a:cubicBezTo>
                <a:cubicBezTo>
                  <a:pt x="371338" y="203106"/>
                  <a:pt x="360475" y="201321"/>
                  <a:pt x="351907" y="195246"/>
                </a:cubicBezTo>
                <a:cubicBezTo>
                  <a:pt x="350979" y="194602"/>
                  <a:pt x="349904" y="194248"/>
                  <a:pt x="348620" y="194248"/>
                </a:cubicBezTo>
                <a:cubicBezTo>
                  <a:pt x="345479" y="194248"/>
                  <a:pt x="342905" y="196819"/>
                  <a:pt x="342905" y="199964"/>
                </a:cubicBezTo>
                <a:lnTo>
                  <a:pt x="342900" y="20002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647997" y="2215106"/>
            <a:ext cx="430983" cy="457200"/>
          </a:xfrm>
          <a:custGeom>
            <a:avLst/>
            <a:gdLst/>
            <a:ahLst/>
            <a:cxnLst/>
            <a:rect l="l" t="t" r="r" b="b"/>
            <a:pathLst>
              <a:path w="430983" h="457200">
                <a:moveTo>
                  <a:pt x="215491" y="44353"/>
                </a:moveTo>
                <a:lnTo>
                  <a:pt x="51179" y="114030"/>
                </a:lnTo>
                <a:cubicBezTo>
                  <a:pt x="45882" y="116275"/>
                  <a:pt x="43008" y="121035"/>
                  <a:pt x="43098" y="125524"/>
                </a:cubicBezTo>
                <a:cubicBezTo>
                  <a:pt x="43547" y="207592"/>
                  <a:pt x="77577" y="349365"/>
                  <a:pt x="210462" y="412934"/>
                </a:cubicBezTo>
                <a:cubicBezTo>
                  <a:pt x="213694" y="414461"/>
                  <a:pt x="217465" y="414461"/>
                  <a:pt x="220607" y="412934"/>
                </a:cubicBezTo>
                <a:cubicBezTo>
                  <a:pt x="353492" y="349273"/>
                  <a:pt x="387523" y="207587"/>
                  <a:pt x="387880" y="125433"/>
                </a:cubicBezTo>
                <a:cubicBezTo>
                  <a:pt x="387880" y="120943"/>
                  <a:pt x="385096" y="116275"/>
                  <a:pt x="379799" y="113939"/>
                </a:cubicBezTo>
                <a:lnTo>
                  <a:pt x="215491" y="44353"/>
                </a:lnTo>
                <a:moveTo>
                  <a:pt x="227524" y="2606"/>
                </a:moveTo>
                <a:lnTo>
                  <a:pt x="396595" y="74345"/>
                </a:lnTo>
                <a:cubicBezTo>
                  <a:pt x="416347" y="82694"/>
                  <a:pt x="431073" y="102180"/>
                  <a:pt x="430983" y="125703"/>
                </a:cubicBezTo>
                <a:cubicBezTo>
                  <a:pt x="430534" y="214774"/>
                  <a:pt x="393901" y="377739"/>
                  <a:pt x="239195" y="451814"/>
                </a:cubicBezTo>
                <a:cubicBezTo>
                  <a:pt x="224202" y="458997"/>
                  <a:pt x="206781" y="458997"/>
                  <a:pt x="191787" y="451814"/>
                </a:cubicBezTo>
                <a:cubicBezTo>
                  <a:pt x="37082" y="377739"/>
                  <a:pt x="448" y="214774"/>
                  <a:pt x="0" y="125703"/>
                </a:cubicBezTo>
                <a:cubicBezTo>
                  <a:pt x="-90" y="102180"/>
                  <a:pt x="14636" y="82694"/>
                  <a:pt x="34388" y="74345"/>
                </a:cubicBezTo>
                <a:lnTo>
                  <a:pt x="203549" y="2606"/>
                </a:lnTo>
                <a:cubicBezTo>
                  <a:pt x="207229" y="901"/>
                  <a:pt x="211358" y="0"/>
                  <a:pt x="215491" y="0"/>
                </a:cubicBezTo>
                <a:cubicBezTo>
                  <a:pt x="219620" y="0"/>
                  <a:pt x="223753" y="896"/>
                  <a:pt x="227524" y="2606"/>
                </a:cubicBezTo>
                <a:lnTo>
                  <a:pt x="227524" y="260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lV4XDFHthSuw-.jpg">    </p:cNvPr>
          <p:cNvPicPr>
            <a:picLocks noChangeAspect="1"/>
          </p:cNvPicPr>
          <p:nvPr/>
        </p:nvPicPr>
        <p:blipFill>
          <a:blip r:embed="rId2"/>
          <a:srcRect l="0" r="0" t="1920" b="1920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Offer mentorship programs that connect high-performing students with professionals in their fields of interest.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opportunities for students to lead projects that challenge their critical thinking and creativity.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Extending Learning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 guided reading sessions tailored to individual student needs to enhance fluency.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visual aids and interactive materials to support comprehension for students struggling with reading.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Adapting Lessons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storytelling and hands-on activities that reflect the cultural heritage of Aboriginal and Torres Strait Islander students.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approaches connect learning to their community and personal experiences.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Strategies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js7INVfFOwE7-.jpg">    </p:cNvPr>
          <p:cNvPicPr>
            <a:picLocks noChangeAspect="1"/>
          </p:cNvPicPr>
          <p:nvPr/>
        </p:nvPicPr>
        <p:blipFill>
          <a:blip r:embed="rId2"/>
          <a:srcRect l="7753" r="7753" t="0" b="0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teacher will provide tailored support and explicit instruction.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will meet the diverse needs of the class.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Teacher Support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61" y="326088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develop critical thinking skills through discussions and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learn to appreciate diverse perspectives.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41521" y="323044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lesson will explore traditional Indigenous stories and their cultural significance.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engage with these stories to understand their importance.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Indigenous Stories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85823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Rich Tapestry of First Nations Storytelling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2025-05-14T00:02:33Z</dcterms:created>
  <dcterms:modified xsi:type="dcterms:W3CDTF">2025-05-14T00:02:33Z</dcterms:modified>
</cp:coreProperties>
</file>