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229e9476a18ab6c56540d18c1e753558e602fb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a87f3a166c6577e26a9c537d3cc2e07ec64ca35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12057d2f796960efb1218604460d041c0660c9.pn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fbb1b325cab6f0b4dc1442b51da25557b05a18e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f62d1408ff8b7576f3b33bfa87841b2f8ee6b2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d071e597ceadcfc36c5b51071c7e15663124cf5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ebcbe88ead87c0f472bff1008e0b98d92a3173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66edd5842ce2ac3a467817346d8497c5fde92e1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ad6c4057c999c19cbadacaf86ae79c33f7ddd34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e06d38bae4a53c5bd4a48cd3d9ec984f369ce56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cff34d782e831277a3ed80bc4e548fd88fb819b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edbb887c2b99a46eb94f42200d4dd73eafef75c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b468f43049265c7cbb1c99b4b40df672e509ce9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and Celebrating Cultural Heritage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Building Empathy, Tolerance, and Harmony in a Diverse Classroom Community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Cultural Heritage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Why is Cultural Heritage Important?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Cultural Heritage in the Classroom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Key Concepts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Cultural Heritage Activities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Cultural Heritage Project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Assessment and Evaluation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Extension Activities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Questions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Teaching Tips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Key Takeaways</a:t>
            </a:r>
            <a:endParaRPr lang="en-US" sz="1846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Celebrating Cultural Heritage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 Engagement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Safety Considerations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 and Final Thoughts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Celebrating Cultural Heritage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76742" b="-76742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cultural heritage helps in fostering mutual respect and appreciation.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plays a key role in creating a sense of belonging and identity.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Importance of Cultural Awareness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 this lesson, we will explore the cultural heritage of our classroom.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will learn about the diverse backgrounds of our peers.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Classroom Heritage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Cultural heritage refers to the customs, traditions, language, and values of a particular group of people.</a:t>
            </a:r>
            <a:endParaRPr lang="en-US" sz="1371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essential to understand and appreciate cultural heritage to build positive relationships and develop a sense of identity and belonging.</a:t>
            </a:r>
            <a:endParaRPr lang="en-US" sz="1371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Cultural Heritage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Celebrating Cultural Heritage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Cultural Heritage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8145801" y="3139054"/>
            <a:ext cx="411440" cy="548640"/>
          </a:xfrm>
          <a:custGeom>
            <a:avLst/>
            <a:gdLst/>
            <a:ahLst/>
            <a:cxnLst/>
            <a:rect l="l" t="t" r="r" b="b"/>
            <a:pathLst>
              <a:path w="411440" h="548640">
                <a:moveTo>
                  <a:pt x="187505" y="7555"/>
                </a:moveTo>
                <a:cubicBezTo>
                  <a:pt x="197577" y="-2518"/>
                  <a:pt x="213862" y="-2518"/>
                  <a:pt x="223827" y="7555"/>
                </a:cubicBezTo>
                <a:lnTo>
                  <a:pt x="309543" y="93269"/>
                </a:lnTo>
                <a:cubicBezTo>
                  <a:pt x="313616" y="97340"/>
                  <a:pt x="316187" y="102590"/>
                  <a:pt x="316829" y="108269"/>
                </a:cubicBezTo>
                <a:lnTo>
                  <a:pt x="361187" y="462920"/>
                </a:lnTo>
                <a:lnTo>
                  <a:pt x="309329" y="462920"/>
                </a:lnTo>
                <a:lnTo>
                  <a:pt x="267008" y="123378"/>
                </a:lnTo>
                <a:lnTo>
                  <a:pt x="205720" y="62089"/>
                </a:lnTo>
                <a:lnTo>
                  <a:pt x="144432" y="123378"/>
                </a:lnTo>
                <a:lnTo>
                  <a:pt x="102000" y="462920"/>
                </a:lnTo>
                <a:lnTo>
                  <a:pt x="50142" y="462920"/>
                </a:lnTo>
                <a:lnTo>
                  <a:pt x="94500" y="108269"/>
                </a:lnTo>
                <a:cubicBezTo>
                  <a:pt x="95248" y="102590"/>
                  <a:pt x="97820" y="97340"/>
                  <a:pt x="101786" y="93269"/>
                </a:cubicBezTo>
                <a:lnTo>
                  <a:pt x="187505" y="7555"/>
                </a:lnTo>
              </a:path>
              <a:path w="411440" h="548640">
                <a:moveTo>
                  <a:pt x="45859" y="497211"/>
                </a:moveTo>
                <a:lnTo>
                  <a:pt x="97717" y="497211"/>
                </a:lnTo>
                <a:lnTo>
                  <a:pt x="313723" y="497211"/>
                </a:lnTo>
                <a:lnTo>
                  <a:pt x="365581" y="497211"/>
                </a:lnTo>
                <a:lnTo>
                  <a:pt x="385725" y="497211"/>
                </a:lnTo>
                <a:cubicBezTo>
                  <a:pt x="399977" y="497211"/>
                  <a:pt x="411440" y="508677"/>
                  <a:pt x="411440" y="522925"/>
                </a:cubicBezTo>
                <a:cubicBezTo>
                  <a:pt x="411440" y="537173"/>
                  <a:pt x="399977" y="548640"/>
                  <a:pt x="385725" y="548640"/>
                </a:cubicBezTo>
                <a:lnTo>
                  <a:pt x="342865" y="548640"/>
                </a:lnTo>
                <a:lnTo>
                  <a:pt x="68571" y="548640"/>
                </a:lnTo>
                <a:lnTo>
                  <a:pt x="25711" y="548640"/>
                </a:lnTo>
                <a:cubicBezTo>
                  <a:pt x="11459" y="548640"/>
                  <a:pt x="-4" y="537173"/>
                  <a:pt x="-4" y="522925"/>
                </a:cubicBezTo>
                <a:cubicBezTo>
                  <a:pt x="-4" y="508677"/>
                  <a:pt x="11459" y="497211"/>
                  <a:pt x="25711" y="497211"/>
                </a:cubicBezTo>
                <a:lnTo>
                  <a:pt x="45859" y="497211"/>
                </a:lnTo>
              </a:path>
              <a:path w="411440" h="548640">
                <a:moveTo>
                  <a:pt x="154290" y="334347"/>
                </a:moveTo>
                <a:cubicBezTo>
                  <a:pt x="154290" y="320099"/>
                  <a:pt x="165753" y="308632"/>
                  <a:pt x="180005" y="308632"/>
                </a:cubicBezTo>
                <a:lnTo>
                  <a:pt x="231435" y="308632"/>
                </a:lnTo>
                <a:cubicBezTo>
                  <a:pt x="245687" y="308632"/>
                  <a:pt x="257150" y="320099"/>
                  <a:pt x="257150" y="334347"/>
                </a:cubicBezTo>
                <a:cubicBezTo>
                  <a:pt x="257150" y="348595"/>
                  <a:pt x="245687" y="360061"/>
                  <a:pt x="231435" y="360061"/>
                </a:cubicBezTo>
                <a:lnTo>
                  <a:pt x="180005" y="360061"/>
                </a:lnTo>
                <a:cubicBezTo>
                  <a:pt x="165753" y="360061"/>
                  <a:pt x="154290" y="348595"/>
                  <a:pt x="154290" y="334347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404361" y="313905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74320" y="497205"/>
                </a:moveTo>
                <a:cubicBezTo>
                  <a:pt x="282248" y="497205"/>
                  <a:pt x="303250" y="489491"/>
                  <a:pt x="325327" y="445342"/>
                </a:cubicBezTo>
                <a:cubicBezTo>
                  <a:pt x="334758" y="426376"/>
                  <a:pt x="342900" y="403338"/>
                  <a:pt x="348902" y="377190"/>
                </a:cubicBezTo>
                <a:lnTo>
                  <a:pt x="199743" y="377190"/>
                </a:lnTo>
                <a:cubicBezTo>
                  <a:pt x="205745" y="403338"/>
                  <a:pt x="213887" y="426376"/>
                  <a:pt x="223318" y="445342"/>
                </a:cubicBezTo>
                <a:cubicBezTo>
                  <a:pt x="245390" y="489491"/>
                  <a:pt x="266398" y="497205"/>
                  <a:pt x="274325" y="497205"/>
                </a:cubicBezTo>
                <a:lnTo>
                  <a:pt x="274320" y="497205"/>
                </a:lnTo>
                <a:moveTo>
                  <a:pt x="191272" y="325755"/>
                </a:moveTo>
                <a:lnTo>
                  <a:pt x="357362" y="325755"/>
                </a:lnTo>
                <a:cubicBezTo>
                  <a:pt x="359079" y="309362"/>
                  <a:pt x="360040" y="292107"/>
                  <a:pt x="360040" y="274320"/>
                </a:cubicBezTo>
                <a:cubicBezTo>
                  <a:pt x="360040" y="256533"/>
                  <a:pt x="359074" y="239278"/>
                  <a:pt x="357362" y="222885"/>
                </a:cubicBezTo>
                <a:lnTo>
                  <a:pt x="191272" y="222885"/>
                </a:lnTo>
                <a:cubicBezTo>
                  <a:pt x="189561" y="239278"/>
                  <a:pt x="188595" y="256533"/>
                  <a:pt x="188595" y="274320"/>
                </a:cubicBezTo>
                <a:cubicBezTo>
                  <a:pt x="188595" y="292107"/>
                  <a:pt x="189561" y="309362"/>
                  <a:pt x="191272" y="325755"/>
                </a:cubicBezTo>
                <a:lnTo>
                  <a:pt x="191272" y="325755"/>
                </a:lnTo>
                <a:moveTo>
                  <a:pt x="199738" y="171450"/>
                </a:moveTo>
                <a:lnTo>
                  <a:pt x="348902" y="171450"/>
                </a:lnTo>
                <a:cubicBezTo>
                  <a:pt x="342900" y="145302"/>
                  <a:pt x="334758" y="122264"/>
                  <a:pt x="325327" y="103298"/>
                </a:cubicBezTo>
                <a:cubicBezTo>
                  <a:pt x="303255" y="59149"/>
                  <a:pt x="282248" y="51435"/>
                  <a:pt x="274320" y="51435"/>
                </a:cubicBezTo>
                <a:cubicBezTo>
                  <a:pt x="266392" y="51435"/>
                  <a:pt x="245390" y="59149"/>
                  <a:pt x="223313" y="103298"/>
                </a:cubicBezTo>
                <a:cubicBezTo>
                  <a:pt x="213882" y="122264"/>
                  <a:pt x="205740" y="145302"/>
                  <a:pt x="199738" y="171450"/>
                </a:cubicBezTo>
                <a:lnTo>
                  <a:pt x="199738" y="171450"/>
                </a:lnTo>
                <a:moveTo>
                  <a:pt x="409017" y="222885"/>
                </a:moveTo>
                <a:cubicBezTo>
                  <a:pt x="410624" y="239492"/>
                  <a:pt x="411376" y="256747"/>
                  <a:pt x="411376" y="274320"/>
                </a:cubicBezTo>
                <a:cubicBezTo>
                  <a:pt x="411376" y="291893"/>
                  <a:pt x="410520" y="309148"/>
                  <a:pt x="409017" y="325755"/>
                </a:cubicBezTo>
                <a:lnTo>
                  <a:pt x="491203" y="325755"/>
                </a:lnTo>
                <a:cubicBezTo>
                  <a:pt x="495060" y="309252"/>
                  <a:pt x="497205" y="292003"/>
                  <a:pt x="497205" y="274320"/>
                </a:cubicBezTo>
                <a:cubicBezTo>
                  <a:pt x="497205" y="256637"/>
                  <a:pt x="495170" y="239388"/>
                  <a:pt x="491203" y="222885"/>
                </a:cubicBezTo>
                <a:lnTo>
                  <a:pt x="409017" y="222885"/>
                </a:lnTo>
                <a:moveTo>
                  <a:pt x="472022" y="171450"/>
                </a:moveTo>
                <a:cubicBezTo>
                  <a:pt x="449089" y="127411"/>
                  <a:pt x="411908" y="92045"/>
                  <a:pt x="366579" y="71367"/>
                </a:cubicBezTo>
                <a:cubicBezTo>
                  <a:pt x="381689" y="98799"/>
                  <a:pt x="393688" y="132979"/>
                  <a:pt x="401511" y="171450"/>
                </a:cubicBezTo>
                <a:lnTo>
                  <a:pt x="472127" y="171450"/>
                </a:lnTo>
                <a:lnTo>
                  <a:pt x="472022" y="171450"/>
                </a:lnTo>
                <a:moveTo>
                  <a:pt x="147019" y="171450"/>
                </a:moveTo>
                <a:cubicBezTo>
                  <a:pt x="154843" y="132979"/>
                  <a:pt x="166841" y="98903"/>
                  <a:pt x="181951" y="71367"/>
                </a:cubicBezTo>
                <a:cubicBezTo>
                  <a:pt x="136622" y="92051"/>
                  <a:pt x="99441" y="127411"/>
                  <a:pt x="76508" y="171450"/>
                </a:cubicBezTo>
                <a:lnTo>
                  <a:pt x="147123" y="171450"/>
                </a:lnTo>
                <a:lnTo>
                  <a:pt x="147019" y="171450"/>
                </a:lnTo>
                <a:moveTo>
                  <a:pt x="57437" y="222885"/>
                </a:moveTo>
                <a:cubicBezTo>
                  <a:pt x="53580" y="239388"/>
                  <a:pt x="51435" y="256637"/>
                  <a:pt x="51435" y="274320"/>
                </a:cubicBezTo>
                <a:cubicBezTo>
                  <a:pt x="51435" y="292003"/>
                  <a:pt x="53470" y="309252"/>
                  <a:pt x="57437" y="325755"/>
                </a:cubicBezTo>
                <a:lnTo>
                  <a:pt x="139623" y="325755"/>
                </a:lnTo>
                <a:cubicBezTo>
                  <a:pt x="138016" y="309148"/>
                  <a:pt x="137264" y="291893"/>
                  <a:pt x="137264" y="274320"/>
                </a:cubicBezTo>
                <a:cubicBezTo>
                  <a:pt x="137264" y="256747"/>
                  <a:pt x="138120" y="239492"/>
                  <a:pt x="139623" y="222885"/>
                </a:cubicBezTo>
                <a:lnTo>
                  <a:pt x="57437" y="222885"/>
                </a:lnTo>
                <a:moveTo>
                  <a:pt x="366579" y="477273"/>
                </a:moveTo>
                <a:cubicBezTo>
                  <a:pt x="411908" y="456589"/>
                  <a:pt x="449089" y="421229"/>
                  <a:pt x="472022" y="377190"/>
                </a:cubicBezTo>
                <a:lnTo>
                  <a:pt x="401407" y="377190"/>
                </a:lnTo>
                <a:cubicBezTo>
                  <a:pt x="393583" y="415661"/>
                  <a:pt x="381585" y="449737"/>
                  <a:pt x="366475" y="477273"/>
                </a:cubicBezTo>
                <a:lnTo>
                  <a:pt x="366579" y="477273"/>
                </a:lnTo>
                <a:moveTo>
                  <a:pt x="182061" y="477273"/>
                </a:moveTo>
                <a:cubicBezTo>
                  <a:pt x="166951" y="449841"/>
                  <a:pt x="154952" y="415661"/>
                  <a:pt x="147129" y="377190"/>
                </a:cubicBezTo>
                <a:lnTo>
                  <a:pt x="76513" y="377190"/>
                </a:lnTo>
                <a:cubicBezTo>
                  <a:pt x="99446" y="421229"/>
                  <a:pt x="136628" y="456595"/>
                  <a:pt x="181956" y="477273"/>
                </a:cubicBezTo>
                <a:lnTo>
                  <a:pt x="182061" y="477273"/>
                </a:lnTo>
                <a:moveTo>
                  <a:pt x="274320" y="548640"/>
                </a:moveTo>
                <a:cubicBezTo>
                  <a:pt x="122819" y="548640"/>
                  <a:pt x="0" y="425821"/>
                  <a:pt x="0" y="274320"/>
                </a:cubicBez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8" y="3230494"/>
            <a:ext cx="548640" cy="365760"/>
          </a:xfrm>
          <a:custGeom>
            <a:avLst/>
            <a:gdLst/>
            <a:ahLst/>
            <a:cxnLst/>
            <a:rect l="l" t="t" r="r" b="b"/>
            <a:pathLst>
              <a:path w="548640" h="365760">
                <a:moveTo>
                  <a:pt x="87058" y="93631"/>
                </a:moveTo>
                <a:cubicBezTo>
                  <a:pt x="58101" y="118587"/>
                  <a:pt x="45718" y="153542"/>
                  <a:pt x="45718" y="198121"/>
                </a:cubicBezTo>
                <a:cubicBezTo>
                  <a:pt x="45718" y="239935"/>
                  <a:pt x="60290" y="269368"/>
                  <a:pt x="80771" y="288610"/>
                </a:cubicBezTo>
                <a:cubicBezTo>
                  <a:pt x="101723" y="308233"/>
                  <a:pt x="131920" y="320044"/>
                  <a:pt x="167637" y="320044"/>
                </a:cubicBezTo>
                <a:lnTo>
                  <a:pt x="175636" y="320044"/>
                </a:lnTo>
                <a:cubicBezTo>
                  <a:pt x="181446" y="320044"/>
                  <a:pt x="186686" y="316807"/>
                  <a:pt x="189259" y="311660"/>
                </a:cubicBezTo>
                <a:lnTo>
                  <a:pt x="211358" y="267561"/>
                </a:lnTo>
                <a:lnTo>
                  <a:pt x="248507" y="286134"/>
                </a:lnTo>
                <a:lnTo>
                  <a:pt x="211358" y="267561"/>
                </a:lnTo>
                <a:cubicBezTo>
                  <a:pt x="223264" y="243655"/>
                  <a:pt x="247651" y="228604"/>
                  <a:pt x="274320" y="228604"/>
                </a:cubicBezTo>
                <a:cubicBezTo>
                  <a:pt x="300990" y="228604"/>
                  <a:pt x="325377" y="243655"/>
                  <a:pt x="337282" y="267466"/>
                </a:cubicBezTo>
                <a:lnTo>
                  <a:pt x="359381" y="311565"/>
                </a:lnTo>
                <a:cubicBezTo>
                  <a:pt x="361954" y="316708"/>
                  <a:pt x="367194" y="319949"/>
                  <a:pt x="373004" y="319949"/>
                </a:cubicBezTo>
                <a:lnTo>
                  <a:pt x="381003" y="319949"/>
                </a:lnTo>
                <a:cubicBezTo>
                  <a:pt x="416626" y="319949"/>
                  <a:pt x="446917" y="308138"/>
                  <a:pt x="467869" y="288515"/>
                </a:cubicBezTo>
                <a:cubicBezTo>
                  <a:pt x="488350" y="269276"/>
                  <a:pt x="502922" y="239844"/>
                  <a:pt x="502922" y="198026"/>
                </a:cubicBezTo>
                <a:cubicBezTo>
                  <a:pt x="502922" y="153447"/>
                  <a:pt x="490539" y="118492"/>
                  <a:pt x="461582" y="93536"/>
                </a:cubicBezTo>
                <a:cubicBezTo>
                  <a:pt x="431390" y="67534"/>
                  <a:pt x="375572" y="45720"/>
                  <a:pt x="274320" y="45720"/>
                </a:cubicBezTo>
                <a:cubicBezTo>
                  <a:pt x="173069" y="45720"/>
                  <a:pt x="117256" y="67534"/>
                  <a:pt x="87058" y="93631"/>
                </a:cubicBezTo>
                <a:lnTo>
                  <a:pt x="87058" y="93631"/>
                </a:lnTo>
                <a:moveTo>
                  <a:pt x="0" y="198121"/>
                </a:moveTo>
                <a:cubicBezTo>
                  <a:pt x="0" y="91440"/>
                  <a:pt x="60959" y="0"/>
                  <a:pt x="274320" y="0"/>
                </a:cubicBezTo>
                <a:cubicBezTo>
                  <a:pt x="487681" y="0"/>
                  <a:pt x="548640" y="91440"/>
                  <a:pt x="548640" y="198121"/>
                </a:cubicBezTo>
                <a:cubicBezTo>
                  <a:pt x="548640" y="304802"/>
                  <a:pt x="472439" y="365760"/>
                  <a:pt x="380998" y="365760"/>
                </a:cubicBezTo>
                <a:lnTo>
                  <a:pt x="372998" y="365760"/>
                </a:lnTo>
                <a:cubicBezTo>
                  <a:pt x="349950" y="365760"/>
                  <a:pt x="328800" y="352710"/>
                  <a:pt x="318513" y="332041"/>
                </a:cubicBezTo>
                <a:lnTo>
                  <a:pt x="296414" y="287941"/>
                </a:lnTo>
                <a:cubicBezTo>
                  <a:pt x="292222" y="279558"/>
                  <a:pt x="283746" y="274320"/>
                  <a:pt x="274314" y="274320"/>
                </a:cubicBezTo>
                <a:cubicBezTo>
                  <a:pt x="264883" y="274320"/>
                  <a:pt x="256407" y="279558"/>
                  <a:pt x="252215" y="287941"/>
                </a:cubicBezTo>
                <a:lnTo>
                  <a:pt x="230116" y="332041"/>
                </a:lnTo>
                <a:cubicBezTo>
                  <a:pt x="219829" y="352710"/>
                  <a:pt x="198684" y="365760"/>
                  <a:pt x="175630" y="365760"/>
                </a:cubicBezTo>
                <a:lnTo>
                  <a:pt x="167631" y="365760"/>
                </a:lnTo>
                <a:cubicBezTo>
                  <a:pt x="76189" y="365760"/>
                  <a:pt x="-11" y="304799"/>
                  <a:pt x="-11" y="198121"/>
                </a:cubicBezTo>
                <a:lnTo>
                  <a:pt x="0" y="198121"/>
                </a:lnTo>
                <a:moveTo>
                  <a:pt x="91442" y="182880"/>
                </a:moveTo>
                <a:cubicBezTo>
                  <a:pt x="91442" y="149212"/>
                  <a:pt x="118737" y="121919"/>
                  <a:pt x="152401" y="121919"/>
                </a:cubicBezTo>
                <a:cubicBezTo>
                  <a:pt x="186066" y="121919"/>
                  <a:pt x="213361" y="149212"/>
                  <a:pt x="213361" y="182880"/>
                </a:cubicBezTo>
                <a:cubicBezTo>
                  <a:pt x="213361" y="216548"/>
                  <a:pt x="186066" y="243841"/>
                  <a:pt x="152401" y="243841"/>
                </a:cubicBezTo>
                <a:cubicBezTo>
                  <a:pt x="118737" y="243841"/>
                  <a:pt x="91442" y="216548"/>
                  <a:pt x="91442" y="182880"/>
                </a:cubicBezTo>
                <a:lnTo>
                  <a:pt x="91442" y="182880"/>
                </a:lnTo>
                <a:moveTo>
                  <a:pt x="396239" y="121919"/>
                </a:moveTo>
                <a:cubicBezTo>
                  <a:pt x="429903" y="121919"/>
                  <a:pt x="457198" y="149212"/>
                  <a:pt x="457198" y="182880"/>
                </a:cubicBezTo>
                <a:cubicBezTo>
                  <a:pt x="457198" y="216548"/>
                  <a:pt x="429903" y="243841"/>
                  <a:pt x="396239" y="243841"/>
                </a:cubicBezTo>
                <a:cubicBezTo>
                  <a:pt x="362574" y="243841"/>
                  <a:pt x="335279" y="216548"/>
                  <a:pt x="335279" y="182880"/>
                </a:cubicBezTo>
                <a:cubicBezTo>
                  <a:pt x="335279" y="149212"/>
                  <a:pt x="362574" y="121919"/>
                  <a:pt x="396239" y="121919"/>
                </a:cubicBezTo>
                <a:lnTo>
                  <a:pt x="396239" y="12191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75858" r="-7585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Cultural heritage helps us understand our place in the world.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connects us with others who share similar experiences and values.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Our Place in the World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promotes cultural awareness and appreciation.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in breaking down social and cultural barriers.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45426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Promoting Cultural Awareness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Cultural heritage is a vital part of our shared human experience.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essential to respect and celebrate our differences.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Celebrating Human Differences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learning about cultural heritage, we can develop empathy.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also fosters tolerance and understanding.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Fostering Empathy and Tolerance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77251" y="2215279"/>
            <a:ext cx="274293" cy="365760"/>
          </a:xfrm>
          <a:custGeom>
            <a:avLst/>
            <a:gdLst/>
            <a:ahLst/>
            <a:cxnLst/>
            <a:rect l="l" t="t" r="r" b="b"/>
            <a:pathLst>
              <a:path w="274293" h="365760">
                <a:moveTo>
                  <a:pt x="125004" y="5037"/>
                </a:moveTo>
                <a:cubicBezTo>
                  <a:pt x="131718" y="-1679"/>
                  <a:pt x="142575" y="-1679"/>
                  <a:pt x="149218" y="5037"/>
                </a:cubicBezTo>
                <a:lnTo>
                  <a:pt x="206362" y="62179"/>
                </a:lnTo>
                <a:cubicBezTo>
                  <a:pt x="209077" y="64893"/>
                  <a:pt x="210792" y="68394"/>
                  <a:pt x="211220" y="72179"/>
                </a:cubicBezTo>
                <a:lnTo>
                  <a:pt x="240791" y="308614"/>
                </a:lnTo>
                <a:lnTo>
                  <a:pt x="206219" y="308614"/>
                </a:lnTo>
                <a:lnTo>
                  <a:pt x="178005" y="82252"/>
                </a:lnTo>
                <a:lnTo>
                  <a:pt x="137147" y="41393"/>
                </a:lnTo>
                <a:lnTo>
                  <a:pt x="96288" y="82252"/>
                </a:lnTo>
                <a:lnTo>
                  <a:pt x="68000" y="308614"/>
                </a:lnTo>
                <a:lnTo>
                  <a:pt x="33428" y="308614"/>
                </a:lnTo>
                <a:lnTo>
                  <a:pt x="63000" y="72179"/>
                </a:lnTo>
                <a:cubicBezTo>
                  <a:pt x="63499" y="68394"/>
                  <a:pt x="65213" y="64893"/>
                  <a:pt x="67857" y="62179"/>
                </a:cubicBezTo>
                <a:lnTo>
                  <a:pt x="125004" y="5037"/>
                </a:lnTo>
              </a:path>
              <a:path w="274293" h="365760">
                <a:moveTo>
                  <a:pt x="30573" y="331474"/>
                </a:moveTo>
                <a:lnTo>
                  <a:pt x="65145" y="331474"/>
                </a:lnTo>
                <a:lnTo>
                  <a:pt x="209149" y="331474"/>
                </a:lnTo>
                <a:lnTo>
                  <a:pt x="243720" y="331474"/>
                </a:lnTo>
                <a:lnTo>
                  <a:pt x="257150" y="331474"/>
                </a:lnTo>
                <a:cubicBezTo>
                  <a:pt x="266651" y="331474"/>
                  <a:pt x="274293" y="339118"/>
                  <a:pt x="274293" y="348617"/>
                </a:cubicBezTo>
                <a:cubicBezTo>
                  <a:pt x="274293" y="358116"/>
                  <a:pt x="266651" y="365760"/>
                  <a:pt x="257150" y="365760"/>
                </a:cubicBezTo>
                <a:lnTo>
                  <a:pt x="228577" y="365760"/>
                </a:lnTo>
                <a:lnTo>
                  <a:pt x="45714" y="365760"/>
                </a:lnTo>
                <a:lnTo>
                  <a:pt x="17141" y="365760"/>
                </a:lnTo>
                <a:cubicBezTo>
                  <a:pt x="7639" y="365760"/>
                  <a:pt x="-3" y="358116"/>
                  <a:pt x="-3" y="348617"/>
                </a:cubicBezTo>
                <a:cubicBezTo>
                  <a:pt x="-3" y="339118"/>
                  <a:pt x="7639" y="331474"/>
                  <a:pt x="17141" y="331474"/>
                </a:cubicBezTo>
                <a:lnTo>
                  <a:pt x="30573" y="331474"/>
                </a:lnTo>
              </a:path>
              <a:path w="274293" h="365760">
                <a:moveTo>
                  <a:pt x="102860" y="222898"/>
                </a:moveTo>
                <a:cubicBezTo>
                  <a:pt x="102860" y="213399"/>
                  <a:pt x="110502" y="205755"/>
                  <a:pt x="120003" y="205755"/>
                </a:cubicBezTo>
                <a:lnTo>
                  <a:pt x="154290" y="205755"/>
                </a:lnTo>
                <a:cubicBezTo>
                  <a:pt x="163791" y="205755"/>
                  <a:pt x="171433" y="213399"/>
                  <a:pt x="171433" y="222898"/>
                </a:cubicBezTo>
                <a:cubicBezTo>
                  <a:pt x="171433" y="232397"/>
                  <a:pt x="163791" y="240041"/>
                  <a:pt x="154290" y="240041"/>
                </a:cubicBezTo>
                <a:lnTo>
                  <a:pt x="120003" y="240041"/>
                </a:lnTo>
                <a:cubicBezTo>
                  <a:pt x="110502" y="240041"/>
                  <a:pt x="102860" y="232397"/>
                  <a:pt x="102860" y="222898"/>
                </a:cubicBezTo>
                <a:lnTo>
                  <a:pt x="102860" y="22289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45426" y="2274182"/>
            <a:ext cx="365760" cy="243840"/>
          </a:xfrm>
          <a:custGeom>
            <a:avLst/>
            <a:gdLst/>
            <a:ahLst/>
            <a:cxnLst/>
            <a:rect l="l" t="t" r="r" b="b"/>
            <a:pathLst>
              <a:path w="365760" h="243840">
                <a:moveTo>
                  <a:pt x="58039" y="62421"/>
                </a:moveTo>
                <a:cubicBezTo>
                  <a:pt x="38734" y="79058"/>
                  <a:pt x="30479" y="102362"/>
                  <a:pt x="30479" y="132081"/>
                </a:cubicBezTo>
                <a:cubicBezTo>
                  <a:pt x="30479" y="159957"/>
                  <a:pt x="40193" y="179578"/>
                  <a:pt x="53847" y="192407"/>
                </a:cubicBezTo>
                <a:cubicBezTo>
                  <a:pt x="67816" y="205489"/>
                  <a:pt x="87947" y="213362"/>
                  <a:pt x="111758" y="213362"/>
                </a:cubicBezTo>
                <a:lnTo>
                  <a:pt x="117091" y="213362"/>
                </a:lnTo>
                <a:cubicBezTo>
                  <a:pt x="120964" y="213362"/>
                  <a:pt x="124457" y="211204"/>
                  <a:pt x="126173" y="207774"/>
                </a:cubicBezTo>
                <a:lnTo>
                  <a:pt x="140905" y="178374"/>
                </a:lnTo>
                <a:lnTo>
                  <a:pt x="165671" y="190756"/>
                </a:lnTo>
                <a:lnTo>
                  <a:pt x="140905" y="178374"/>
                </a:lnTo>
                <a:cubicBezTo>
                  <a:pt x="148842" y="162436"/>
                  <a:pt x="165100" y="152402"/>
                  <a:pt x="182880" y="152402"/>
                </a:cubicBezTo>
                <a:cubicBezTo>
                  <a:pt x="200659" y="152402"/>
                  <a:pt x="216917" y="162436"/>
                  <a:pt x="224854" y="178310"/>
                </a:cubicBezTo>
                <a:lnTo>
                  <a:pt x="239587" y="207710"/>
                </a:lnTo>
                <a:cubicBezTo>
                  <a:pt x="241303" y="211139"/>
                  <a:pt x="244796" y="213299"/>
                  <a:pt x="248669" y="213299"/>
                </a:cubicBezTo>
                <a:lnTo>
                  <a:pt x="254002" y="213299"/>
                </a:lnTo>
                <a:cubicBezTo>
                  <a:pt x="277751" y="213299"/>
                  <a:pt x="297944" y="205425"/>
                  <a:pt x="311913" y="192343"/>
                </a:cubicBezTo>
                <a:cubicBezTo>
                  <a:pt x="325566" y="179517"/>
                  <a:pt x="335281" y="159896"/>
                  <a:pt x="335281" y="132017"/>
                </a:cubicBezTo>
                <a:cubicBezTo>
                  <a:pt x="335281" y="102298"/>
                  <a:pt x="327026" y="78994"/>
                  <a:pt x="307721" y="62357"/>
                </a:cubicBezTo>
                <a:cubicBezTo>
                  <a:pt x="287593" y="45023"/>
                  <a:pt x="250381" y="30480"/>
                  <a:pt x="182880" y="30480"/>
                </a:cubicBezTo>
                <a:cubicBezTo>
                  <a:pt x="115379" y="30480"/>
                  <a:pt x="78170" y="45022"/>
                  <a:pt x="58039" y="62420"/>
                </a:cubicBezTo>
                <a:lnTo>
                  <a:pt x="58039" y="62421"/>
                </a:lnTo>
                <a:moveTo>
                  <a:pt x="0" y="132081"/>
                </a:moveTo>
                <a:cubicBezTo>
                  <a:pt x="0" y="60960"/>
                  <a:pt x="40640" y="0"/>
                  <a:pt x="182880" y="0"/>
                </a:cubicBezTo>
                <a:cubicBezTo>
                  <a:pt x="325120" y="0"/>
                  <a:pt x="365760" y="60960"/>
                  <a:pt x="365760" y="132081"/>
                </a:cubicBezTo>
                <a:cubicBezTo>
                  <a:pt x="365760" y="203202"/>
                  <a:pt x="314960" y="243840"/>
                  <a:pt x="253998" y="243840"/>
                </a:cubicBezTo>
                <a:lnTo>
                  <a:pt x="248666" y="243840"/>
                </a:lnTo>
                <a:cubicBezTo>
                  <a:pt x="233300" y="243840"/>
                  <a:pt x="219200" y="235140"/>
                  <a:pt x="212342" y="221360"/>
                </a:cubicBezTo>
                <a:lnTo>
                  <a:pt x="197609" y="191961"/>
                </a:lnTo>
                <a:cubicBezTo>
                  <a:pt x="194815" y="186372"/>
                  <a:pt x="189164" y="182880"/>
                  <a:pt x="182876" y="182880"/>
                </a:cubicBezTo>
                <a:cubicBezTo>
                  <a:pt x="176589" y="182880"/>
                  <a:pt x="170938" y="186372"/>
                  <a:pt x="168144" y="191961"/>
                </a:cubicBezTo>
                <a:lnTo>
                  <a:pt x="153411" y="221360"/>
                </a:lnTo>
                <a:cubicBezTo>
                  <a:pt x="146553" y="235140"/>
                  <a:pt x="132456" y="243840"/>
                  <a:pt x="117087" y="243840"/>
                </a:cubicBezTo>
                <a:lnTo>
                  <a:pt x="111755" y="243840"/>
                </a:lnTo>
                <a:cubicBezTo>
                  <a:pt x="50793" y="243840"/>
                  <a:pt x="-7" y="203199"/>
                  <a:pt x="-7" y="132081"/>
                </a:cubicBezTo>
                <a:lnTo>
                  <a:pt x="0" y="132081"/>
                </a:lnTo>
                <a:moveTo>
                  <a:pt x="60961" y="121920"/>
                </a:moveTo>
                <a:cubicBezTo>
                  <a:pt x="60961" y="99475"/>
                  <a:pt x="79158" y="81279"/>
                  <a:pt x="101601" y="81279"/>
                </a:cubicBezTo>
                <a:cubicBezTo>
                  <a:pt x="124044" y="81279"/>
                  <a:pt x="142240" y="99475"/>
                  <a:pt x="142240" y="121920"/>
                </a:cubicBezTo>
                <a:cubicBezTo>
                  <a:pt x="142240" y="144365"/>
                  <a:pt x="124044" y="162561"/>
                  <a:pt x="101601" y="162561"/>
                </a:cubicBezTo>
                <a:cubicBezTo>
                  <a:pt x="79158" y="162561"/>
                  <a:pt x="60961" y="144365"/>
                  <a:pt x="60961" y="121920"/>
                </a:cubicBezTo>
                <a:lnTo>
                  <a:pt x="60961" y="121920"/>
                </a:lnTo>
                <a:moveTo>
                  <a:pt x="264159" y="81279"/>
                </a:moveTo>
                <a:cubicBezTo>
                  <a:pt x="286602" y="81279"/>
                  <a:pt x="304799" y="99475"/>
                  <a:pt x="304799" y="121920"/>
                </a:cubicBezTo>
                <a:cubicBezTo>
                  <a:pt x="304799" y="144365"/>
                  <a:pt x="286602" y="162561"/>
                  <a:pt x="264159" y="162561"/>
                </a:cubicBezTo>
                <a:cubicBezTo>
                  <a:pt x="241716" y="162561"/>
                  <a:pt x="223520" y="144365"/>
                  <a:pt x="223520" y="121920"/>
                </a:cubicBezTo>
                <a:cubicBezTo>
                  <a:pt x="223520" y="99475"/>
                  <a:pt x="241716" y="81279"/>
                  <a:pt x="264159" y="81279"/>
                </a:cubicBezTo>
                <a:lnTo>
                  <a:pt x="264159" y="8127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45426" y="4386601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Celebrating Cultural Heritage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Why is Cultural Heritage Important?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503" r="-10850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sharing and learning about each other's cultural heritage, we can build a stronger and more harmonious classroom community.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Our classroom is a diverse and inclusive community, with students from different cultural backgrounds.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Building Harmony Through Sharing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will learn about and celebrate the cultural heritage of our peers, including their traditions, customs, and values.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sharing and learning about each other's cultural heritage, we can build a stronger and more harmonious classroom community.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Celebrating Cultural Heritage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Our classroom is a diverse and inclusive community, with students from different cultural backgrounds.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will learn about and celebrate the cultural heritage of our peers, including their traditions, customs, and values.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Diverse Classroom Community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89942" y="23792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7" y="414338"/>
                  <a:pt x="252708" y="407909"/>
                  <a:pt x="271106" y="371118"/>
                </a:cubicBezTo>
                <a:cubicBezTo>
                  <a:pt x="278965" y="355313"/>
                  <a:pt x="285750" y="336115"/>
                  <a:pt x="290752" y="314325"/>
                </a:cubicBezTo>
                <a:lnTo>
                  <a:pt x="166453" y="314325"/>
                </a:lnTo>
                <a:cubicBezTo>
                  <a:pt x="171455" y="336115"/>
                  <a:pt x="178239" y="355313"/>
                  <a:pt x="186099" y="371118"/>
                </a:cubicBezTo>
                <a:cubicBezTo>
                  <a:pt x="204492" y="407909"/>
                  <a:pt x="221998" y="414338"/>
                  <a:pt x="228605" y="414338"/>
                </a:cubicBezTo>
                <a:lnTo>
                  <a:pt x="228600" y="414338"/>
                </a:lnTo>
                <a:moveTo>
                  <a:pt x="159394" y="271463"/>
                </a:moveTo>
                <a:lnTo>
                  <a:pt x="297802" y="271463"/>
                </a:lnTo>
                <a:cubicBezTo>
                  <a:pt x="299233" y="257801"/>
                  <a:pt x="300033" y="243422"/>
                  <a:pt x="300033" y="228600"/>
                </a:cubicBezTo>
                <a:cubicBezTo>
                  <a:pt x="300033" y="213778"/>
                  <a:pt x="299228" y="199399"/>
                  <a:pt x="297802" y="185738"/>
                </a:cubicBezTo>
                <a:lnTo>
                  <a:pt x="159394" y="185738"/>
                </a:lnTo>
                <a:cubicBezTo>
                  <a:pt x="157967" y="199399"/>
                  <a:pt x="157163" y="213778"/>
                  <a:pt x="157163" y="228600"/>
                </a:cubicBezTo>
                <a:cubicBezTo>
                  <a:pt x="157163" y="243422"/>
                  <a:pt x="157967" y="257801"/>
                  <a:pt x="159394" y="271463"/>
                </a:cubicBezTo>
                <a:moveTo>
                  <a:pt x="166448" y="142875"/>
                </a:moveTo>
                <a:lnTo>
                  <a:pt x="290752" y="142875"/>
                </a:lnTo>
                <a:cubicBezTo>
                  <a:pt x="285750" y="121085"/>
                  <a:pt x="278965" y="101887"/>
                  <a:pt x="271106" y="86082"/>
                </a:cubicBezTo>
                <a:cubicBezTo>
                  <a:pt x="252713" y="49291"/>
                  <a:pt x="235207" y="42863"/>
                  <a:pt x="228600" y="42863"/>
                </a:cubicBezTo>
                <a:cubicBezTo>
                  <a:pt x="221993" y="42863"/>
                  <a:pt x="204492" y="49291"/>
                  <a:pt x="186094" y="86082"/>
                </a:cubicBezTo>
                <a:cubicBezTo>
                  <a:pt x="178235" y="101887"/>
                  <a:pt x="171450" y="121085"/>
                  <a:pt x="166448" y="142875"/>
                </a:cubicBezTo>
                <a:moveTo>
                  <a:pt x="340847" y="185738"/>
                </a:moveTo>
                <a:cubicBezTo>
                  <a:pt x="342187" y="199577"/>
                  <a:pt x="342813" y="213956"/>
                  <a:pt x="342813" y="228600"/>
                </a:cubicBezTo>
                <a:cubicBezTo>
                  <a:pt x="342813" y="243244"/>
                  <a:pt x="342100" y="257623"/>
                  <a:pt x="340847" y="271463"/>
                </a:cubicBezTo>
                <a:lnTo>
                  <a:pt x="409336" y="271463"/>
                </a:lnTo>
                <a:cubicBezTo>
                  <a:pt x="412550" y="257710"/>
                  <a:pt x="414338" y="243336"/>
                  <a:pt x="414338" y="228600"/>
                </a:cubicBezTo>
                <a:cubicBezTo>
                  <a:pt x="414338" y="213864"/>
                  <a:pt x="412641" y="199490"/>
                  <a:pt x="409336" y="185738"/>
                </a:cubicBezTo>
                <a:lnTo>
                  <a:pt x="340847" y="185738"/>
                </a:lnTo>
                <a:moveTo>
                  <a:pt x="393352" y="142875"/>
                </a:moveTo>
                <a:cubicBezTo>
                  <a:pt x="374241" y="106176"/>
                  <a:pt x="343257" y="76704"/>
                  <a:pt x="305483" y="59473"/>
                </a:cubicBezTo>
                <a:cubicBezTo>
                  <a:pt x="318074" y="82333"/>
                  <a:pt x="328073" y="110816"/>
                  <a:pt x="334593" y="142875"/>
                </a:cubicBezTo>
                <a:lnTo>
                  <a:pt x="393439" y="142875"/>
                </a:lnTo>
                <a:lnTo>
                  <a:pt x="393352" y="142875"/>
                </a:lnTo>
                <a:moveTo>
                  <a:pt x="122516" y="142875"/>
                </a:moveTo>
                <a:cubicBezTo>
                  <a:pt x="129036" y="110816"/>
                  <a:pt x="139035" y="82419"/>
                  <a:pt x="151626" y="59473"/>
                </a:cubicBezTo>
                <a:cubicBezTo>
                  <a:pt x="113852" y="76709"/>
                  <a:pt x="82868" y="106176"/>
                  <a:pt x="63757" y="142875"/>
                </a:cubicBezTo>
                <a:lnTo>
                  <a:pt x="122603" y="142875"/>
                </a:lnTo>
                <a:lnTo>
                  <a:pt x="122516" y="142875"/>
                </a:lnTo>
                <a:moveTo>
                  <a:pt x="47864" y="185738"/>
                </a:moveTo>
                <a:cubicBezTo>
                  <a:pt x="44650" y="199490"/>
                  <a:pt x="42863" y="213864"/>
                  <a:pt x="42863" y="228600"/>
                </a:cubicBezTo>
                <a:cubicBezTo>
                  <a:pt x="42863" y="243336"/>
                  <a:pt x="44559" y="257710"/>
                  <a:pt x="47864" y="271463"/>
                </a:cubicBezTo>
                <a:lnTo>
                  <a:pt x="116353" y="271463"/>
                </a:lnTo>
                <a:cubicBezTo>
                  <a:pt x="115013" y="257623"/>
                  <a:pt x="114387" y="243244"/>
                  <a:pt x="114387" y="228600"/>
                </a:cubicBezTo>
                <a:cubicBezTo>
                  <a:pt x="114387" y="213956"/>
                  <a:pt x="115100" y="199577"/>
                  <a:pt x="116353" y="185738"/>
                </a:cubicBezTo>
                <a:lnTo>
                  <a:pt x="47864" y="185738"/>
                </a:lnTo>
                <a:moveTo>
                  <a:pt x="305483" y="397727"/>
                </a:moveTo>
                <a:cubicBezTo>
                  <a:pt x="343257" y="380491"/>
                  <a:pt x="374241" y="351024"/>
                  <a:pt x="393352" y="314325"/>
                </a:cubicBezTo>
                <a:lnTo>
                  <a:pt x="334506" y="314325"/>
                </a:lnTo>
                <a:cubicBezTo>
                  <a:pt x="327986" y="346384"/>
                  <a:pt x="317987" y="374781"/>
                  <a:pt x="305396" y="397727"/>
                </a:cubicBezTo>
                <a:lnTo>
                  <a:pt x="305483" y="397727"/>
                </a:lnTo>
                <a:moveTo>
                  <a:pt x="151717" y="397727"/>
                </a:moveTo>
                <a:cubicBezTo>
                  <a:pt x="139126" y="374867"/>
                  <a:pt x="129127" y="346384"/>
                  <a:pt x="122607" y="314325"/>
                </a:cubicBezTo>
                <a:lnTo>
                  <a:pt x="63761" y="314325"/>
                </a:lnTo>
                <a:cubicBezTo>
                  <a:pt x="82872" y="351024"/>
                  <a:pt x="113857" y="380496"/>
                  <a:pt x="151630" y="397727"/>
                </a:cubicBezTo>
                <a:lnTo>
                  <a:pt x="151717" y="397727"/>
                </a:lnTo>
                <a:moveTo>
                  <a:pt x="228600" y="457200"/>
                </a:moveTo>
                <a:cubicBezTo>
                  <a:pt x="102349" y="457200"/>
                  <a:pt x="0" y="354851"/>
                  <a:pt x="0" y="228600"/>
                </a:cubicBez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31" y="2407817"/>
            <a:ext cx="457200" cy="399967"/>
          </a:xfrm>
          <a:custGeom>
            <a:avLst/>
            <a:gdLst/>
            <a:ahLst/>
            <a:cxnLst/>
            <a:rect l="l" t="t" r="r" b="b"/>
            <a:pathLst>
              <a:path w="457200" h="399967">
                <a:moveTo>
                  <a:pt x="447507" y="39333"/>
                </a:moveTo>
                <a:cubicBezTo>
                  <a:pt x="457419" y="32813"/>
                  <a:pt x="460186" y="19598"/>
                  <a:pt x="453670" y="9691"/>
                </a:cubicBezTo>
                <a:cubicBezTo>
                  <a:pt x="447151" y="-220"/>
                  <a:pt x="433938" y="-2988"/>
                  <a:pt x="424026" y="3532"/>
                </a:cubicBezTo>
                <a:lnTo>
                  <a:pt x="330542" y="64695"/>
                </a:lnTo>
                <a:cubicBezTo>
                  <a:pt x="299827" y="59515"/>
                  <a:pt x="265185" y="57103"/>
                  <a:pt x="228577" y="57103"/>
                </a:cubicBezTo>
                <a:cubicBezTo>
                  <a:pt x="102326" y="57103"/>
                  <a:pt x="0" y="85677"/>
                  <a:pt x="0" y="157107"/>
                </a:cubicBezTo>
                <a:lnTo>
                  <a:pt x="0" y="299967"/>
                </a:lnTo>
                <a:cubicBezTo>
                  <a:pt x="0" y="322201"/>
                  <a:pt x="13305" y="339700"/>
                  <a:pt x="29645" y="352379"/>
                </a:cubicBezTo>
                <a:cubicBezTo>
                  <a:pt x="46163" y="365146"/>
                  <a:pt x="68575" y="375149"/>
                  <a:pt x="93932" y="382648"/>
                </a:cubicBezTo>
                <a:cubicBezTo>
                  <a:pt x="131610" y="393719"/>
                  <a:pt x="178399" y="399971"/>
                  <a:pt x="228577" y="399971"/>
                </a:cubicBezTo>
                <a:cubicBezTo>
                  <a:pt x="278755" y="399971"/>
                  <a:pt x="325545" y="393719"/>
                  <a:pt x="363223" y="382560"/>
                </a:cubicBezTo>
                <a:cubicBezTo>
                  <a:pt x="388579" y="375061"/>
                  <a:pt x="410991" y="365062"/>
                  <a:pt x="427509" y="352291"/>
                </a:cubicBezTo>
                <a:cubicBezTo>
                  <a:pt x="443850" y="339700"/>
                  <a:pt x="457154" y="322201"/>
                  <a:pt x="457154" y="299967"/>
                </a:cubicBezTo>
                <a:lnTo>
                  <a:pt x="457154" y="157107"/>
                </a:lnTo>
                <a:cubicBezTo>
                  <a:pt x="457154" y="120410"/>
                  <a:pt x="430189" y="95052"/>
                  <a:pt x="386796" y="79069"/>
                </a:cubicBezTo>
                <a:lnTo>
                  <a:pt x="447420" y="39337"/>
                </a:lnTo>
                <a:lnTo>
                  <a:pt x="447507" y="39333"/>
                </a:lnTo>
                <a:moveTo>
                  <a:pt x="274471" y="101388"/>
                </a:moveTo>
                <a:lnTo>
                  <a:pt x="216791" y="139156"/>
                </a:lnTo>
                <a:cubicBezTo>
                  <a:pt x="206878" y="145676"/>
                  <a:pt x="204112" y="158891"/>
                  <a:pt x="210627" y="168798"/>
                </a:cubicBezTo>
                <a:cubicBezTo>
                  <a:pt x="217147" y="178709"/>
                  <a:pt x="230360" y="181477"/>
                  <a:pt x="240272" y="174957"/>
                </a:cubicBezTo>
                <a:lnTo>
                  <a:pt x="339471" y="109955"/>
                </a:lnTo>
                <a:cubicBezTo>
                  <a:pt x="352597" y="112811"/>
                  <a:pt x="364384" y="116206"/>
                  <a:pt x="374653" y="120222"/>
                </a:cubicBezTo>
                <a:cubicBezTo>
                  <a:pt x="409295" y="133705"/>
                  <a:pt x="414296" y="147632"/>
                  <a:pt x="414296" y="157099"/>
                </a:cubicBezTo>
                <a:cubicBezTo>
                  <a:pt x="414296" y="157815"/>
                  <a:pt x="411887" y="172458"/>
                  <a:pt x="373226" y="189152"/>
                </a:cubicBezTo>
                <a:cubicBezTo>
                  <a:pt x="338493" y="204151"/>
                  <a:pt x="287510" y="214242"/>
                  <a:pt x="228582" y="214242"/>
                </a:cubicBezTo>
                <a:cubicBezTo>
                  <a:pt x="169653" y="214242"/>
                  <a:pt x="118671" y="204151"/>
                  <a:pt x="83937" y="189152"/>
                </a:cubicBezTo>
                <a:cubicBezTo>
                  <a:pt x="45277" y="172454"/>
                  <a:pt x="42867" y="157811"/>
                  <a:pt x="42867" y="157099"/>
                </a:cubicBezTo>
                <a:cubicBezTo>
                  <a:pt x="42867" y="147636"/>
                  <a:pt x="47869" y="133705"/>
                  <a:pt x="82511" y="120222"/>
                </a:cubicBezTo>
                <a:cubicBezTo>
                  <a:pt x="116618" y="107007"/>
                  <a:pt x="167692" y="99956"/>
                  <a:pt x="228586" y="99956"/>
                </a:cubicBezTo>
                <a:cubicBezTo>
                  <a:pt x="244657" y="99956"/>
                  <a:pt x="259927" y="100404"/>
                  <a:pt x="274480" y="101384"/>
                </a:cubicBezTo>
                <a:lnTo>
                  <a:pt x="274471" y="101388"/>
                </a:lnTo>
                <a:moveTo>
                  <a:pt x="378580" y="233177"/>
                </a:moveTo>
                <a:cubicBezTo>
                  <a:pt x="391971" y="228177"/>
                  <a:pt x="403936" y="222461"/>
                  <a:pt x="414296" y="216210"/>
                </a:cubicBezTo>
                <a:lnTo>
                  <a:pt x="414296" y="299963"/>
                </a:lnTo>
                <a:cubicBezTo>
                  <a:pt x="414296" y="303623"/>
                  <a:pt x="412244" y="309962"/>
                  <a:pt x="401348" y="318446"/>
                </a:cubicBezTo>
                <a:cubicBezTo>
                  <a:pt x="395547" y="322909"/>
                  <a:pt x="387957" y="327373"/>
                  <a:pt x="378580" y="331480"/>
                </a:cubicBezTo>
                <a:lnTo>
                  <a:pt x="378580" y="233177"/>
                </a:lnTo>
                <a:moveTo>
                  <a:pt x="250006" y="256659"/>
                </a:moveTo>
                <a:cubicBezTo>
                  <a:pt x="280721" y="255499"/>
                  <a:pt x="309739" y="251659"/>
                  <a:pt x="335722" y="245768"/>
                </a:cubicBezTo>
                <a:lnTo>
                  <a:pt x="335722" y="345503"/>
                </a:lnTo>
                <a:cubicBezTo>
                  <a:pt x="310809" y="351487"/>
                  <a:pt x="281704" y="355414"/>
                  <a:pt x="250006" y="356662"/>
                </a:cubicBezTo>
                <a:lnTo>
                  <a:pt x="250006" y="256659"/>
                </a:lnTo>
                <a:moveTo>
                  <a:pt x="121432" y="245855"/>
                </a:moveTo>
                <a:cubicBezTo>
                  <a:pt x="147415" y="251747"/>
                  <a:pt x="176433" y="255499"/>
                  <a:pt x="207148" y="256747"/>
                </a:cubicBezTo>
                <a:lnTo>
                  <a:pt x="207148" y="356750"/>
                </a:lnTo>
                <a:cubicBezTo>
                  <a:pt x="175451" y="355498"/>
                  <a:pt x="146345" y="351571"/>
                  <a:pt x="121432" y="345591"/>
                </a:cubicBezTo>
                <a:lnTo>
                  <a:pt x="121432" y="245855"/>
                </a:lnTo>
                <a:moveTo>
                  <a:pt x="42858" y="216214"/>
                </a:moveTo>
                <a:cubicBezTo>
                  <a:pt x="53214" y="222465"/>
                  <a:pt x="65178" y="228177"/>
                  <a:pt x="78574" y="233181"/>
                </a:cubicBezTo>
                <a:lnTo>
                  <a:pt x="78574" y="331484"/>
                </a:lnTo>
                <a:cubicBezTo>
                  <a:pt x="69289" y="327289"/>
                  <a:pt x="61699" y="322913"/>
                  <a:pt x="55806" y="318450"/>
                </a:cubicBezTo>
                <a:cubicBezTo>
                  <a:pt x="44911" y="309966"/>
                  <a:pt x="42858" y="303627"/>
                  <a:pt x="42858" y="299967"/>
                </a:cubicBezTo>
                <a:lnTo>
                  <a:pt x="42858" y="21621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54662" y="2379200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42861" y="21434"/>
                </a:moveTo>
                <a:cubicBezTo>
                  <a:pt x="42861" y="9555"/>
                  <a:pt x="33308" y="5"/>
                  <a:pt x="21431" y="5"/>
                </a:cubicBezTo>
                <a:cubicBezTo>
                  <a:pt x="9553" y="5"/>
                  <a:pt x="0" y="9560"/>
                  <a:pt x="0" y="21438"/>
                </a:cubicBezTo>
                <a:lnTo>
                  <a:pt x="0" y="57159"/>
                </a:lnTo>
                <a:lnTo>
                  <a:pt x="0" y="312995"/>
                </a:lnTo>
                <a:lnTo>
                  <a:pt x="0" y="357197"/>
                </a:lnTo>
                <a:lnTo>
                  <a:pt x="0" y="435780"/>
                </a:lnTo>
                <a:cubicBezTo>
                  <a:pt x="0" y="447658"/>
                  <a:pt x="9553" y="457214"/>
                  <a:pt x="21431" y="457214"/>
                </a:cubicBezTo>
                <a:cubicBezTo>
                  <a:pt x="33308" y="457214"/>
                  <a:pt x="42861" y="447658"/>
                  <a:pt x="42861" y="435785"/>
                </a:cubicBezTo>
                <a:lnTo>
                  <a:pt x="42861" y="346489"/>
                </a:lnTo>
                <a:lnTo>
                  <a:pt x="114566" y="328539"/>
                </a:lnTo>
                <a:cubicBezTo>
                  <a:pt x="151267" y="319340"/>
                  <a:pt x="190112" y="323629"/>
                  <a:pt x="223956" y="340504"/>
                </a:cubicBezTo>
                <a:cubicBezTo>
                  <a:pt x="263425" y="360237"/>
                  <a:pt x="309235" y="362651"/>
                  <a:pt x="350488" y="347111"/>
                </a:cubicBezTo>
                <a:lnTo>
                  <a:pt x="381476" y="335503"/>
                </a:lnTo>
                <a:cubicBezTo>
                  <a:pt x="392637" y="331305"/>
                  <a:pt x="400050" y="320680"/>
                  <a:pt x="400050" y="308715"/>
                </a:cubicBezTo>
                <a:lnTo>
                  <a:pt x="400050" y="58951"/>
                </a:lnTo>
                <a:cubicBezTo>
                  <a:pt x="400050" y="38414"/>
                  <a:pt x="378439" y="25018"/>
                  <a:pt x="360045" y="34217"/>
                </a:cubicBezTo>
                <a:lnTo>
                  <a:pt x="351472" y="38501"/>
                </a:lnTo>
                <a:cubicBezTo>
                  <a:pt x="310127" y="59217"/>
                  <a:pt x="261461" y="59217"/>
                  <a:pt x="220116" y="38501"/>
                </a:cubicBezTo>
                <a:cubicBezTo>
                  <a:pt x="188772" y="22782"/>
                  <a:pt x="152787" y="18855"/>
                  <a:pt x="118763" y="27341"/>
                </a:cubicBezTo>
                <a:lnTo>
                  <a:pt x="42861" y="46452"/>
                </a:lnTo>
                <a:lnTo>
                  <a:pt x="42861" y="21434"/>
                </a:lnTo>
                <a:moveTo>
                  <a:pt x="42861" y="90635"/>
                </a:moveTo>
                <a:lnTo>
                  <a:pt x="129120" y="69023"/>
                </a:lnTo>
                <a:cubicBezTo>
                  <a:pt x="153231" y="63039"/>
                  <a:pt x="178678" y="65809"/>
                  <a:pt x="200913" y="76883"/>
                </a:cubicBezTo>
                <a:cubicBezTo>
                  <a:pt x="249935" y="101352"/>
                  <a:pt x="306910" y="103405"/>
                  <a:pt x="357185" y="82954"/>
                </a:cubicBezTo>
                <a:lnTo>
                  <a:pt x="357185" y="298876"/>
                </a:lnTo>
                <a:lnTo>
                  <a:pt x="335398" y="307001"/>
                </a:lnTo>
                <a:cubicBezTo>
                  <a:pt x="305306" y="318252"/>
                  <a:pt x="271818" y="316556"/>
                  <a:pt x="243066" y="302177"/>
                </a:cubicBezTo>
                <a:cubicBezTo>
                  <a:pt x="200025" y="280657"/>
                  <a:pt x="150823" y="275298"/>
                  <a:pt x="104121" y="286907"/>
                </a:cubicBezTo>
                <a:lnTo>
                  <a:pt x="42861" y="302264"/>
                </a:lnTo>
                <a:lnTo>
                  <a:pt x="42861" y="9063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Celebrating Cultural Heritage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Cultural Heritage in the Classroom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customs, traditions, and values of a particular group of people.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Culture shapes the way individuals interact and perceive the world around them.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Culture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history and traditions of a person's family and community.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Heritage connects individuals to their roots and provides a sense of identity.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Heritage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custom or practice that is passed down from generation to generation.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Traditions often serve as a bridge between the past and the present.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Tradition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usual practice or way of doing something.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Customs vary widely across different societies and reflect their unique characteristics.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Custom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 object or image that represents something else.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Symbols often carry deep meanings and are used to convey complex ideas.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Symbol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-2657" r="-26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Celebrating Cultural Heritage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Concepts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share their cultural heritage and traditions with the class.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encourages understanding and appreciation of diverse backgrounds.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9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Cultural Sharing Circle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15360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create a family tree to learn about their ancestors and cultural heritage.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them connect with their roots and understand generational links.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515360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Family Tree Exploration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299201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sort cultural artifacts into categories and learn about their significance.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fosters knowledge about the importance of cultural symbols.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299201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Cultural Artifact Sorting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083043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create a timeline of their family's cultural history.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provides a visual representation of their heritage across generations.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083043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Family Cultural Timeline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Celebrating Cultural Heritage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Cultural Heritage Activities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create a project that showcases their cultural heritage, such as a poster, model, or presentation.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project will include information about their cultural background, traditions, and customs.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Project Creation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present their project to the class.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will share their cultural heritage with their peers.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Class Presentation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project encourages students to explore and express their cultural identity.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serves as a platform for celebrating diversity within the classroom.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Cultural Exploration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Celebrating Cultural Heritage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Cultural Heritage Project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357360" y="2277406"/>
            <a:ext cx="457200" cy="304800"/>
          </a:xfrm>
          <a:custGeom>
            <a:avLst/>
            <a:gdLst/>
            <a:ahLst/>
            <a:cxnLst/>
            <a:rect l="l" t="t" r="r" b="b"/>
            <a:pathLst>
              <a:path w="457200" h="304800">
                <a:moveTo>
                  <a:pt x="72548" y="78026"/>
                </a:moveTo>
                <a:cubicBezTo>
                  <a:pt x="48417" y="98822"/>
                  <a:pt x="38098" y="127952"/>
                  <a:pt x="38098" y="165101"/>
                </a:cubicBezTo>
                <a:cubicBezTo>
                  <a:pt x="38098" y="199946"/>
                  <a:pt x="50242" y="224473"/>
                  <a:pt x="67309" y="240509"/>
                </a:cubicBezTo>
                <a:cubicBezTo>
                  <a:pt x="84769" y="256861"/>
                  <a:pt x="109934" y="266703"/>
                  <a:pt x="139697" y="266703"/>
                </a:cubicBezTo>
                <a:lnTo>
                  <a:pt x="146363" y="266703"/>
                </a:lnTo>
                <a:cubicBezTo>
                  <a:pt x="151205" y="266703"/>
                  <a:pt x="155571" y="264006"/>
                  <a:pt x="157716" y="259717"/>
                </a:cubicBezTo>
                <a:lnTo>
                  <a:pt x="176132" y="222967"/>
                </a:lnTo>
                <a:lnTo>
                  <a:pt x="207089" y="238445"/>
                </a:lnTo>
                <a:lnTo>
                  <a:pt x="176132" y="222967"/>
                </a:lnTo>
                <a:cubicBezTo>
                  <a:pt x="186053" y="203046"/>
                  <a:pt x="206376" y="190503"/>
                  <a:pt x="228600" y="190503"/>
                </a:cubicBezTo>
                <a:cubicBezTo>
                  <a:pt x="250824" y="190503"/>
                  <a:pt x="271147" y="203046"/>
                  <a:pt x="281068" y="222888"/>
                </a:cubicBezTo>
                <a:lnTo>
                  <a:pt x="299484" y="259638"/>
                </a:lnTo>
                <a:cubicBezTo>
                  <a:pt x="301629" y="263923"/>
                  <a:pt x="305995" y="266624"/>
                  <a:pt x="310837" y="266624"/>
                </a:cubicBezTo>
                <a:lnTo>
                  <a:pt x="317503" y="266624"/>
                </a:lnTo>
                <a:cubicBezTo>
                  <a:pt x="347189" y="266624"/>
                  <a:pt x="372431" y="256782"/>
                  <a:pt x="389891" y="240429"/>
                </a:cubicBezTo>
                <a:cubicBezTo>
                  <a:pt x="406958" y="224397"/>
                  <a:pt x="419102" y="199870"/>
                  <a:pt x="419102" y="165022"/>
                </a:cubicBezTo>
                <a:cubicBezTo>
                  <a:pt x="419102" y="127873"/>
                  <a:pt x="408783" y="98743"/>
                  <a:pt x="384652" y="77947"/>
                </a:cubicBezTo>
                <a:cubicBezTo>
                  <a:pt x="359492" y="56278"/>
                  <a:pt x="312976" y="38100"/>
                  <a:pt x="228600" y="38100"/>
                </a:cubicBezTo>
                <a:cubicBezTo>
                  <a:pt x="144224" y="38100"/>
                  <a:pt x="97713" y="56278"/>
                  <a:pt x="72548" y="78026"/>
                </a:cubicBezTo>
                <a:lnTo>
                  <a:pt x="72548" y="78026"/>
                </a:lnTo>
                <a:moveTo>
                  <a:pt x="0" y="165101"/>
                </a:moveTo>
                <a:cubicBezTo>
                  <a:pt x="0" y="76200"/>
                  <a:pt x="50799" y="0"/>
                  <a:pt x="228600" y="0"/>
                </a:cubicBezTo>
                <a:cubicBezTo>
                  <a:pt x="406401" y="0"/>
                  <a:pt x="457200" y="76200"/>
                  <a:pt x="457200" y="165101"/>
                </a:cubicBezTo>
                <a:cubicBezTo>
                  <a:pt x="457200" y="254002"/>
                  <a:pt x="393699" y="304800"/>
                  <a:pt x="317498" y="304800"/>
                </a:cubicBezTo>
                <a:lnTo>
                  <a:pt x="310832" y="304800"/>
                </a:lnTo>
                <a:cubicBezTo>
                  <a:pt x="291625" y="304800"/>
                  <a:pt x="274000" y="293925"/>
                  <a:pt x="265427" y="276700"/>
                </a:cubicBezTo>
                <a:lnTo>
                  <a:pt x="247011" y="239951"/>
                </a:lnTo>
                <a:cubicBezTo>
                  <a:pt x="243518" y="232965"/>
                  <a:pt x="236455" y="228600"/>
                  <a:pt x="228595" y="228600"/>
                </a:cubicBezTo>
                <a:cubicBezTo>
                  <a:pt x="220736" y="228600"/>
                  <a:pt x="213672" y="232965"/>
                  <a:pt x="210179" y="239951"/>
                </a:cubicBezTo>
                <a:lnTo>
                  <a:pt x="191763" y="276700"/>
                </a:lnTo>
                <a:cubicBezTo>
                  <a:pt x="183191" y="293925"/>
                  <a:pt x="165570" y="304800"/>
                  <a:pt x="146359" y="304800"/>
                </a:cubicBezTo>
                <a:lnTo>
                  <a:pt x="139693" y="304800"/>
                </a:lnTo>
                <a:cubicBezTo>
                  <a:pt x="63491" y="304800"/>
                  <a:pt x="-9" y="253999"/>
                  <a:pt x="-9" y="165101"/>
                </a:cubicBezTo>
                <a:lnTo>
                  <a:pt x="0" y="165101"/>
                </a:lnTo>
                <a:moveTo>
                  <a:pt x="76202" y="152400"/>
                </a:moveTo>
                <a:cubicBezTo>
                  <a:pt x="76202" y="124343"/>
                  <a:pt x="98947" y="101599"/>
                  <a:pt x="127001" y="101599"/>
                </a:cubicBezTo>
                <a:cubicBezTo>
                  <a:pt x="155055" y="101599"/>
                  <a:pt x="177801" y="124343"/>
                  <a:pt x="177801" y="152400"/>
                </a:cubicBezTo>
                <a:cubicBezTo>
                  <a:pt x="177801" y="180457"/>
                  <a:pt x="155055" y="203201"/>
                  <a:pt x="127001" y="203201"/>
                </a:cubicBezTo>
                <a:cubicBezTo>
                  <a:pt x="98947" y="203201"/>
                  <a:pt x="76202" y="180457"/>
                  <a:pt x="76202" y="152400"/>
                </a:cubicBezTo>
                <a:lnTo>
                  <a:pt x="76202" y="152400"/>
                </a:lnTo>
                <a:moveTo>
                  <a:pt x="330199" y="101599"/>
                </a:moveTo>
                <a:cubicBezTo>
                  <a:pt x="358253" y="101599"/>
                  <a:pt x="380998" y="124343"/>
                  <a:pt x="380998" y="152400"/>
                </a:cubicBezTo>
                <a:cubicBezTo>
                  <a:pt x="380998" y="180457"/>
                  <a:pt x="358253" y="203201"/>
                  <a:pt x="330199" y="203201"/>
                </a:cubicBezTo>
                <a:cubicBezTo>
                  <a:pt x="302145" y="203201"/>
                  <a:pt x="279399" y="180457"/>
                  <a:pt x="279399" y="152400"/>
                </a:cubicBezTo>
                <a:cubicBezTo>
                  <a:pt x="279399" y="124343"/>
                  <a:pt x="302145" y="101599"/>
                  <a:pt x="330199" y="101599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602485" y="2201206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00024" y="85725"/>
                </a:moveTo>
                <a:lnTo>
                  <a:pt x="200024" y="228600"/>
                </a:lnTo>
                <a:cubicBezTo>
                  <a:pt x="200024" y="252265"/>
                  <a:pt x="180825" y="271463"/>
                  <a:pt x="157163" y="271463"/>
                </a:cubicBezTo>
                <a:cubicBezTo>
                  <a:pt x="133500" y="271463"/>
                  <a:pt x="114301" y="252265"/>
                  <a:pt x="114301" y="228600"/>
                </a:cubicBezTo>
                <a:lnTo>
                  <a:pt x="114301" y="85725"/>
                </a:lnTo>
                <a:cubicBezTo>
                  <a:pt x="114301" y="62060"/>
                  <a:pt x="133500" y="42863"/>
                  <a:pt x="157163" y="42863"/>
                </a:cubicBezTo>
                <a:cubicBezTo>
                  <a:pt x="180825" y="42863"/>
                  <a:pt x="200024" y="62060"/>
                  <a:pt x="200024" y="85725"/>
                </a:cubicBezTo>
                <a:moveTo>
                  <a:pt x="71437" y="85725"/>
                </a:moveTo>
                <a:lnTo>
                  <a:pt x="71437" y="228600"/>
                </a:lnTo>
                <a:cubicBezTo>
                  <a:pt x="71437" y="275929"/>
                  <a:pt x="109835" y="314325"/>
                  <a:pt x="157163" y="314325"/>
                </a:cubicBezTo>
                <a:cubicBezTo>
                  <a:pt x="204490" y="314325"/>
                  <a:pt x="242888" y="275929"/>
                  <a:pt x="242888" y="228600"/>
                </a:cubicBezTo>
                <a:lnTo>
                  <a:pt x="242888" y="85725"/>
                </a:lnTo>
                <a:cubicBezTo>
                  <a:pt x="242888" y="38396"/>
                  <a:pt x="204490" y="0"/>
                  <a:pt x="157163" y="0"/>
                </a:cubicBezTo>
                <a:cubicBezTo>
                  <a:pt x="109835" y="0"/>
                  <a:pt x="71437" y="38396"/>
                  <a:pt x="71437" y="85725"/>
                </a:cubicBezTo>
                <a:moveTo>
                  <a:pt x="42861" y="192884"/>
                </a:moveTo>
                <a:cubicBezTo>
                  <a:pt x="42861" y="181005"/>
                  <a:pt x="33306" y="171455"/>
                  <a:pt x="21431" y="171455"/>
                </a:cubicBezTo>
                <a:cubicBezTo>
                  <a:pt x="9555" y="171455"/>
                  <a:pt x="0" y="181010"/>
                  <a:pt x="0" y="192888"/>
                </a:cubicBezTo>
                <a:lnTo>
                  <a:pt x="0" y="228609"/>
                </a:lnTo>
                <a:cubicBezTo>
                  <a:pt x="0" y="308171"/>
                  <a:pt x="59115" y="373894"/>
                  <a:pt x="135732" y="384341"/>
                </a:cubicBezTo>
                <a:lnTo>
                  <a:pt x="135732" y="414347"/>
                </a:lnTo>
                <a:lnTo>
                  <a:pt x="92870" y="414347"/>
                </a:lnTo>
                <a:cubicBezTo>
                  <a:pt x="80995" y="414347"/>
                  <a:pt x="71440" y="423902"/>
                  <a:pt x="71440" y="435780"/>
                </a:cubicBezTo>
                <a:cubicBezTo>
                  <a:pt x="71440" y="447658"/>
                  <a:pt x="80995" y="457214"/>
                  <a:pt x="92870" y="457214"/>
                </a:cubicBezTo>
                <a:lnTo>
                  <a:pt x="157166" y="457214"/>
                </a:lnTo>
                <a:lnTo>
                  <a:pt x="221461" y="457214"/>
                </a:lnTo>
                <a:cubicBezTo>
                  <a:pt x="233336" y="457214"/>
                  <a:pt x="242892" y="447658"/>
                  <a:pt x="242892" y="435785"/>
                </a:cubicBezTo>
                <a:cubicBezTo>
                  <a:pt x="242892" y="423907"/>
                  <a:pt x="233336" y="414356"/>
                  <a:pt x="221461" y="414356"/>
                </a:cubicBezTo>
                <a:lnTo>
                  <a:pt x="178599" y="414356"/>
                </a:lnTo>
                <a:lnTo>
                  <a:pt x="178599" y="384350"/>
                </a:lnTo>
                <a:cubicBezTo>
                  <a:pt x="255216" y="373903"/>
                  <a:pt x="314331" y="308180"/>
                  <a:pt x="314331" y="228618"/>
                </a:cubicBezTo>
                <a:lnTo>
                  <a:pt x="314331" y="192902"/>
                </a:lnTo>
                <a:cubicBezTo>
                  <a:pt x="314331" y="181024"/>
                  <a:pt x="304776" y="171473"/>
                  <a:pt x="292901" y="171473"/>
                </a:cubicBezTo>
                <a:cubicBezTo>
                  <a:pt x="281025" y="171473"/>
                  <a:pt x="271470" y="181028"/>
                  <a:pt x="271470" y="192906"/>
                </a:cubicBezTo>
                <a:lnTo>
                  <a:pt x="271470" y="228627"/>
                </a:lnTo>
                <a:cubicBezTo>
                  <a:pt x="271470" y="291762"/>
                  <a:pt x="220304" y="342927"/>
                  <a:pt x="157169" y="342927"/>
                </a:cubicBezTo>
                <a:cubicBezTo>
                  <a:pt x="94037" y="342927"/>
                  <a:pt x="42868" y="291762"/>
                  <a:pt x="42868" y="228627"/>
                </a:cubicBezTo>
                <a:lnTo>
                  <a:pt x="42861" y="19288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04734" y="220120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7" y="414338"/>
                  <a:pt x="252708" y="407909"/>
                  <a:pt x="271106" y="371118"/>
                </a:cubicBezTo>
                <a:cubicBezTo>
                  <a:pt x="278965" y="355313"/>
                  <a:pt x="285750" y="336115"/>
                  <a:pt x="290752" y="314325"/>
                </a:cubicBezTo>
                <a:lnTo>
                  <a:pt x="166453" y="314325"/>
                </a:lnTo>
                <a:cubicBezTo>
                  <a:pt x="171455" y="336115"/>
                  <a:pt x="178239" y="355313"/>
                  <a:pt x="186099" y="371118"/>
                </a:cubicBezTo>
                <a:cubicBezTo>
                  <a:pt x="204492" y="407909"/>
                  <a:pt x="221998" y="414338"/>
                  <a:pt x="228605" y="414338"/>
                </a:cubicBezTo>
                <a:lnTo>
                  <a:pt x="228600" y="414338"/>
                </a:lnTo>
                <a:moveTo>
                  <a:pt x="159394" y="271463"/>
                </a:moveTo>
                <a:lnTo>
                  <a:pt x="297802" y="271463"/>
                </a:lnTo>
                <a:cubicBezTo>
                  <a:pt x="299233" y="257801"/>
                  <a:pt x="300033" y="243422"/>
                  <a:pt x="300033" y="228600"/>
                </a:cubicBezTo>
                <a:cubicBezTo>
                  <a:pt x="300033" y="213778"/>
                  <a:pt x="299228" y="199399"/>
                  <a:pt x="297802" y="185738"/>
                </a:cubicBezTo>
                <a:lnTo>
                  <a:pt x="159394" y="185738"/>
                </a:lnTo>
                <a:cubicBezTo>
                  <a:pt x="157967" y="199399"/>
                  <a:pt x="157163" y="213778"/>
                  <a:pt x="157163" y="228600"/>
                </a:cubicBezTo>
                <a:cubicBezTo>
                  <a:pt x="157163" y="243422"/>
                  <a:pt x="157967" y="257801"/>
                  <a:pt x="159394" y="271463"/>
                </a:cubicBezTo>
                <a:moveTo>
                  <a:pt x="166448" y="142875"/>
                </a:moveTo>
                <a:lnTo>
                  <a:pt x="290752" y="142875"/>
                </a:lnTo>
                <a:cubicBezTo>
                  <a:pt x="285750" y="121085"/>
                  <a:pt x="278965" y="101887"/>
                  <a:pt x="271106" y="86082"/>
                </a:cubicBezTo>
                <a:cubicBezTo>
                  <a:pt x="252713" y="49291"/>
                  <a:pt x="235207" y="42863"/>
                  <a:pt x="228600" y="42863"/>
                </a:cubicBezTo>
                <a:cubicBezTo>
                  <a:pt x="221993" y="42863"/>
                  <a:pt x="204492" y="49291"/>
                  <a:pt x="186094" y="86082"/>
                </a:cubicBezTo>
                <a:cubicBezTo>
                  <a:pt x="178235" y="101887"/>
                  <a:pt x="171450" y="121085"/>
                  <a:pt x="166448" y="142875"/>
                </a:cubicBezTo>
                <a:moveTo>
                  <a:pt x="340847" y="185738"/>
                </a:moveTo>
                <a:cubicBezTo>
                  <a:pt x="342187" y="199577"/>
                  <a:pt x="342813" y="213956"/>
                  <a:pt x="342813" y="228600"/>
                </a:cubicBezTo>
                <a:cubicBezTo>
                  <a:pt x="342813" y="243244"/>
                  <a:pt x="342100" y="257623"/>
                  <a:pt x="340847" y="271463"/>
                </a:cubicBezTo>
                <a:lnTo>
                  <a:pt x="409336" y="271463"/>
                </a:lnTo>
                <a:cubicBezTo>
                  <a:pt x="412550" y="257710"/>
                  <a:pt x="414338" y="243336"/>
                  <a:pt x="414338" y="228600"/>
                </a:cubicBezTo>
                <a:cubicBezTo>
                  <a:pt x="414338" y="213864"/>
                  <a:pt x="412641" y="199490"/>
                  <a:pt x="409336" y="185738"/>
                </a:cubicBezTo>
                <a:lnTo>
                  <a:pt x="340847" y="185738"/>
                </a:lnTo>
                <a:moveTo>
                  <a:pt x="393352" y="142875"/>
                </a:moveTo>
                <a:cubicBezTo>
                  <a:pt x="374241" y="106176"/>
                  <a:pt x="343257" y="76704"/>
                  <a:pt x="305483" y="59473"/>
                </a:cubicBezTo>
                <a:cubicBezTo>
                  <a:pt x="318074" y="82333"/>
                  <a:pt x="328073" y="110816"/>
                  <a:pt x="334593" y="142875"/>
                </a:cubicBezTo>
                <a:lnTo>
                  <a:pt x="393439" y="142875"/>
                </a:lnTo>
                <a:lnTo>
                  <a:pt x="393352" y="142875"/>
                </a:lnTo>
                <a:moveTo>
                  <a:pt x="122516" y="142875"/>
                </a:moveTo>
                <a:cubicBezTo>
                  <a:pt x="129036" y="110816"/>
                  <a:pt x="139035" y="82419"/>
                  <a:pt x="151626" y="59473"/>
                </a:cubicBezTo>
                <a:cubicBezTo>
                  <a:pt x="113852" y="76709"/>
                  <a:pt x="82868" y="106176"/>
                  <a:pt x="63757" y="142875"/>
                </a:cubicBezTo>
                <a:lnTo>
                  <a:pt x="122603" y="142875"/>
                </a:lnTo>
                <a:lnTo>
                  <a:pt x="122516" y="142875"/>
                </a:lnTo>
                <a:moveTo>
                  <a:pt x="47864" y="185738"/>
                </a:moveTo>
                <a:cubicBezTo>
                  <a:pt x="44650" y="199490"/>
                  <a:pt x="42863" y="213864"/>
                  <a:pt x="42863" y="228600"/>
                </a:cubicBezTo>
                <a:cubicBezTo>
                  <a:pt x="42863" y="243336"/>
                  <a:pt x="44559" y="257710"/>
                  <a:pt x="47864" y="271463"/>
                </a:cubicBezTo>
                <a:lnTo>
                  <a:pt x="116353" y="271463"/>
                </a:lnTo>
                <a:cubicBezTo>
                  <a:pt x="115013" y="257623"/>
                  <a:pt x="114387" y="243244"/>
                  <a:pt x="114387" y="228600"/>
                </a:cubicBezTo>
                <a:cubicBezTo>
                  <a:pt x="114387" y="213956"/>
                  <a:pt x="115100" y="199577"/>
                  <a:pt x="116353" y="185738"/>
                </a:cubicBezTo>
                <a:lnTo>
                  <a:pt x="47864" y="185738"/>
                </a:lnTo>
                <a:moveTo>
                  <a:pt x="305483" y="397727"/>
                </a:moveTo>
                <a:cubicBezTo>
                  <a:pt x="343257" y="380491"/>
                  <a:pt x="374241" y="351024"/>
                  <a:pt x="393352" y="314325"/>
                </a:cubicBezTo>
                <a:lnTo>
                  <a:pt x="334506" y="314325"/>
                </a:lnTo>
                <a:cubicBezTo>
                  <a:pt x="327986" y="346384"/>
                  <a:pt x="317987" y="374781"/>
                  <a:pt x="305396" y="397727"/>
                </a:cubicBezTo>
                <a:lnTo>
                  <a:pt x="305483" y="397727"/>
                </a:lnTo>
                <a:moveTo>
                  <a:pt x="151717" y="397727"/>
                </a:moveTo>
                <a:cubicBezTo>
                  <a:pt x="139126" y="374867"/>
                  <a:pt x="129127" y="346384"/>
                  <a:pt x="122607" y="314325"/>
                </a:cubicBezTo>
                <a:lnTo>
                  <a:pt x="63761" y="314325"/>
                </a:lnTo>
                <a:cubicBezTo>
                  <a:pt x="82872" y="351024"/>
                  <a:pt x="113857" y="380496"/>
                  <a:pt x="151630" y="397727"/>
                </a:cubicBezTo>
                <a:lnTo>
                  <a:pt x="151717" y="397727"/>
                </a:lnTo>
                <a:moveTo>
                  <a:pt x="228600" y="457200"/>
                </a:moveTo>
                <a:cubicBezTo>
                  <a:pt x="102349" y="457200"/>
                  <a:pt x="0" y="354851"/>
                  <a:pt x="0" y="228600"/>
                </a:cubicBez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84170" cy="6858000"/>
          </a:xfrm>
          <a:prstGeom prst="rect">
            <a:avLst/>
          </a:prstGeom>
          <a:blipFill>
            <a:blip r:embed="rId1"/>
            <a:srcRect/>
            <a:stretch>
              <a:fillRect l="-93562" r="-9356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46218" y="3088643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assessed on their participation in class activities and discussions.</a:t>
            </a:r>
            <a:endParaRPr lang="en-US" sz="1273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evaluation will focus on their engagement and contributions during lessons.</a:t>
            </a:r>
            <a:endParaRPr lang="en-US" sz="1273" dirty="0"/>
          </a:p>
        </p:txBody>
      </p:sp>
      <p:sp>
        <p:nvSpPr>
          <p:cNvPr id="6" name="Text 4"/>
          <p:cNvSpPr/>
          <p:nvPr/>
        </p:nvSpPr>
        <p:spPr>
          <a:xfrm>
            <a:off x="4046218" y="262233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Class Participation Assessment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960126" y="3088643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27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cultural heritage project will be evaluated on its content, creativity, and presentation.</a:t>
            </a:r>
            <a:endParaRPr lang="en-US" sz="1274" dirty="0"/>
          </a:p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27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a comprehensive review of the students' efforts and originality.</a:t>
            </a:r>
            <a:endParaRPr lang="en-US" sz="1274" dirty="0"/>
          </a:p>
        </p:txBody>
      </p:sp>
      <p:sp>
        <p:nvSpPr>
          <p:cNvPr id="8" name="Text 6"/>
          <p:cNvSpPr/>
          <p:nvPr/>
        </p:nvSpPr>
        <p:spPr>
          <a:xfrm>
            <a:off x="7960126" y="262233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Cultural Heritage Project Evaluation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046218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3"/>
              </a:spcBef>
              <a:buNone/>
            </a:pPr>
            <a:r>
              <a:rPr lang="en-US" sz="117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also be assessed on their ability to share and appreciate the cultural heritage of their peers.</a:t>
            </a:r>
            <a:endParaRPr lang="en-US" sz="1171" dirty="0"/>
          </a:p>
          <a:p>
            <a:pPr algn="l" marL="0" indent="0">
              <a:lnSpc>
                <a:spcPct val="100000"/>
              </a:lnSpc>
              <a:spcBef>
                <a:spcPts val="1003"/>
              </a:spcBef>
              <a:buNone/>
            </a:pPr>
            <a:r>
              <a:rPr lang="en-US" sz="117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aspect highlights the importance of mutual respect and understanding in the classroom.</a:t>
            </a:r>
            <a:endParaRPr lang="en-US" sz="1171" dirty="0"/>
          </a:p>
        </p:txBody>
      </p:sp>
      <p:sp>
        <p:nvSpPr>
          <p:cNvPr id="10" name="Text 8"/>
          <p:cNvSpPr/>
          <p:nvPr/>
        </p:nvSpPr>
        <p:spPr>
          <a:xfrm>
            <a:off x="4046218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Peer Appreciation Assessment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960126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66"/>
              </a:spcBef>
              <a:buNone/>
            </a:pPr>
            <a:r>
              <a:rPr lang="en-US" sz="112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assessment will be used to inform future lessons and adjust instruction to meet the needs of all students.</a:t>
            </a:r>
            <a:endParaRPr lang="en-US" sz="1127" dirty="0"/>
          </a:p>
          <a:p>
            <a:pPr algn="l" marL="0" indent="0">
              <a:lnSpc>
                <a:spcPct val="100000"/>
              </a:lnSpc>
              <a:spcBef>
                <a:spcPts val="966"/>
              </a:spcBef>
              <a:buNone/>
            </a:pPr>
            <a:r>
              <a:rPr lang="en-US" sz="112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aims to create a more tailored and effective learning experience.</a:t>
            </a:r>
            <a:endParaRPr lang="en-US" sz="1127" dirty="0"/>
          </a:p>
        </p:txBody>
      </p:sp>
      <p:sp>
        <p:nvSpPr>
          <p:cNvPr id="12" name="Text 10"/>
          <p:cNvSpPr/>
          <p:nvPr/>
        </p:nvSpPr>
        <p:spPr>
          <a:xfrm>
            <a:off x="7960126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33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Instructional Adjustment Based on Assessment</a:t>
            </a:r>
            <a:endParaRPr lang="en-US" sz="1333" dirty="0"/>
          </a:p>
        </p:txBody>
      </p:sp>
      <p:sp>
        <p:nvSpPr>
          <p:cNvPr id="13" name="Text 11"/>
          <p:cNvSpPr/>
          <p:nvPr/>
        </p:nvSpPr>
        <p:spPr>
          <a:xfrm>
            <a:off x="4046218" y="2168253"/>
            <a:ext cx="365760" cy="320030"/>
          </a:xfrm>
          <a:custGeom>
            <a:avLst/>
            <a:gdLst/>
            <a:ahLst/>
            <a:cxnLst/>
            <a:rect l="l" t="t" r="r" b="b"/>
            <a:pathLst>
              <a:path w="365760" h="320030">
                <a:moveTo>
                  <a:pt x="88368" y="256610"/>
                </a:moveTo>
                <a:cubicBezTo>
                  <a:pt x="97581" y="249896"/>
                  <a:pt x="109509" y="248184"/>
                  <a:pt x="120222" y="252040"/>
                </a:cubicBezTo>
                <a:cubicBezTo>
                  <a:pt x="139146" y="258895"/>
                  <a:pt x="160360" y="262825"/>
                  <a:pt x="182928" y="262825"/>
                </a:cubicBezTo>
                <a:cubicBezTo>
                  <a:pt x="271987" y="262825"/>
                  <a:pt x="331481" y="205332"/>
                  <a:pt x="331481" y="148555"/>
                </a:cubicBezTo>
                <a:cubicBezTo>
                  <a:pt x="331481" y="91775"/>
                  <a:pt x="271990" y="34285"/>
                  <a:pt x="182928" y="34285"/>
                </a:cubicBezTo>
                <a:cubicBezTo>
                  <a:pt x="93869" y="34285"/>
                  <a:pt x="34374" y="91778"/>
                  <a:pt x="34374" y="148555"/>
                </a:cubicBezTo>
                <a:cubicBezTo>
                  <a:pt x="34374" y="171408"/>
                  <a:pt x="43229" y="193407"/>
                  <a:pt x="59871" y="212260"/>
                </a:cubicBezTo>
                <a:cubicBezTo>
                  <a:pt x="66012" y="219189"/>
                  <a:pt x="69012" y="228329"/>
                  <a:pt x="68298" y="237613"/>
                </a:cubicBezTo>
                <a:cubicBezTo>
                  <a:pt x="67300" y="250539"/>
                  <a:pt x="64228" y="262396"/>
                  <a:pt x="60230" y="272893"/>
                </a:cubicBezTo>
                <a:cubicBezTo>
                  <a:pt x="72369" y="267251"/>
                  <a:pt x="82442" y="260966"/>
                  <a:pt x="88368" y="256680"/>
                </a:cubicBezTo>
                <a:lnTo>
                  <a:pt x="88368" y="256610"/>
                </a:lnTo>
                <a:moveTo>
                  <a:pt x="15234" y="285605"/>
                </a:moveTo>
                <a:cubicBezTo>
                  <a:pt x="16518" y="283675"/>
                  <a:pt x="17732" y="281748"/>
                  <a:pt x="18877" y="279819"/>
                </a:cubicBezTo>
                <a:cubicBezTo>
                  <a:pt x="26020" y="267961"/>
                  <a:pt x="32805" y="252392"/>
                  <a:pt x="34162" y="234896"/>
                </a:cubicBezTo>
                <a:cubicBezTo>
                  <a:pt x="12736" y="210542"/>
                  <a:pt x="95" y="180760"/>
                  <a:pt x="95" y="148549"/>
                </a:cubicBezTo>
                <a:cubicBezTo>
                  <a:pt x="95" y="66486"/>
                  <a:pt x="81941" y="-3"/>
                  <a:pt x="182928" y="-3"/>
                </a:cubicBezTo>
                <a:cubicBezTo>
                  <a:pt x="283914" y="-3"/>
                  <a:pt x="365760" y="66490"/>
                  <a:pt x="365760" y="148549"/>
                </a:cubicBezTo>
                <a:cubicBezTo>
                  <a:pt x="365760" y="230611"/>
                  <a:pt x="283914" y="297100"/>
                  <a:pt x="182928" y="297100"/>
                </a:cubicBezTo>
                <a:cubicBezTo>
                  <a:pt x="156432" y="297100"/>
                  <a:pt x="131290" y="292530"/>
                  <a:pt x="108579" y="284315"/>
                </a:cubicBezTo>
                <a:cubicBezTo>
                  <a:pt x="100079" y="290530"/>
                  <a:pt x="86224" y="299027"/>
                  <a:pt x="69798" y="306170"/>
                </a:cubicBezTo>
                <a:cubicBezTo>
                  <a:pt x="59015" y="310884"/>
                  <a:pt x="46729" y="315169"/>
                  <a:pt x="34016" y="317669"/>
                </a:cubicBezTo>
                <a:cubicBezTo>
                  <a:pt x="33445" y="317813"/>
                  <a:pt x="32874" y="317883"/>
                  <a:pt x="32300" y="318027"/>
                </a:cubicBezTo>
                <a:cubicBezTo>
                  <a:pt x="29158" y="318600"/>
                  <a:pt x="26086" y="319099"/>
                  <a:pt x="22875" y="319384"/>
                </a:cubicBezTo>
                <a:cubicBezTo>
                  <a:pt x="22732" y="319384"/>
                  <a:pt x="22516" y="319454"/>
                  <a:pt x="22373" y="319454"/>
                </a:cubicBezTo>
                <a:cubicBezTo>
                  <a:pt x="18731" y="319813"/>
                  <a:pt x="15088" y="320027"/>
                  <a:pt x="11445" y="320027"/>
                </a:cubicBezTo>
                <a:cubicBezTo>
                  <a:pt x="6803" y="320027"/>
                  <a:pt x="2659" y="317243"/>
                  <a:pt x="874" y="312958"/>
                </a:cubicBezTo>
                <a:cubicBezTo>
                  <a:pt x="-911" y="308673"/>
                  <a:pt x="88" y="303815"/>
                  <a:pt x="3303" y="300531"/>
                </a:cubicBezTo>
                <a:cubicBezTo>
                  <a:pt x="6232" y="297532"/>
                  <a:pt x="8873" y="294316"/>
                  <a:pt x="11371" y="290888"/>
                </a:cubicBezTo>
                <a:cubicBezTo>
                  <a:pt x="12586" y="289247"/>
                  <a:pt x="13727" y="287602"/>
                  <a:pt x="14799" y="285960"/>
                </a:cubicBezTo>
                <a:lnTo>
                  <a:pt x="15014" y="285602"/>
                </a:lnTo>
                <a:lnTo>
                  <a:pt x="15234" y="28560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0126" y="214333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7672" y="87307"/>
                </a:moveTo>
                <a:cubicBezTo>
                  <a:pt x="135675" y="82662"/>
                  <a:pt x="141461" y="75017"/>
                  <a:pt x="143747" y="66016"/>
                </a:cubicBezTo>
                <a:lnTo>
                  <a:pt x="147533" y="51086"/>
                </a:lnTo>
                <a:lnTo>
                  <a:pt x="158250" y="62161"/>
                </a:lnTo>
                <a:cubicBezTo>
                  <a:pt x="164680" y="68807"/>
                  <a:pt x="173538" y="72519"/>
                  <a:pt x="182829" y="72519"/>
                </a:cubicBezTo>
                <a:cubicBezTo>
                  <a:pt x="192115" y="72519"/>
                  <a:pt x="200978" y="68803"/>
                  <a:pt x="207408" y="62161"/>
                </a:cubicBezTo>
                <a:lnTo>
                  <a:pt x="218125" y="51086"/>
                </a:lnTo>
                <a:lnTo>
                  <a:pt x="221910" y="66016"/>
                </a:lnTo>
                <a:cubicBezTo>
                  <a:pt x="224196" y="75017"/>
                  <a:pt x="229983" y="82662"/>
                  <a:pt x="237985" y="87307"/>
                </a:cubicBezTo>
                <a:cubicBezTo>
                  <a:pt x="245988" y="91952"/>
                  <a:pt x="255560" y="93093"/>
                  <a:pt x="264419" y="90595"/>
                </a:cubicBezTo>
                <a:lnTo>
                  <a:pt x="279280" y="86382"/>
                </a:lnTo>
                <a:lnTo>
                  <a:pt x="275066" y="101242"/>
                </a:lnTo>
                <a:cubicBezTo>
                  <a:pt x="272564" y="110174"/>
                  <a:pt x="273709" y="119677"/>
                  <a:pt x="278354" y="127676"/>
                </a:cubicBezTo>
                <a:cubicBezTo>
                  <a:pt x="282999" y="135679"/>
                  <a:pt x="290644" y="141465"/>
                  <a:pt x="299645" y="143751"/>
                </a:cubicBezTo>
                <a:lnTo>
                  <a:pt x="314576" y="147537"/>
                </a:lnTo>
                <a:lnTo>
                  <a:pt x="303500" y="158253"/>
                </a:lnTo>
                <a:cubicBezTo>
                  <a:pt x="296854" y="164683"/>
                  <a:pt x="293142" y="173542"/>
                  <a:pt x="293142" y="182832"/>
                </a:cubicBezTo>
                <a:cubicBezTo>
                  <a:pt x="293142" y="192119"/>
                  <a:pt x="296858" y="200982"/>
                  <a:pt x="303500" y="207412"/>
                </a:cubicBezTo>
                <a:lnTo>
                  <a:pt x="314576" y="218128"/>
                </a:lnTo>
                <a:lnTo>
                  <a:pt x="299645" y="221914"/>
                </a:lnTo>
                <a:cubicBezTo>
                  <a:pt x="290644" y="224200"/>
                  <a:pt x="282999" y="229986"/>
                  <a:pt x="278354" y="237989"/>
                </a:cubicBezTo>
                <a:cubicBezTo>
                  <a:pt x="273709" y="245992"/>
                  <a:pt x="272568" y="255564"/>
                  <a:pt x="275066" y="264423"/>
                </a:cubicBezTo>
                <a:lnTo>
                  <a:pt x="279280" y="279283"/>
                </a:lnTo>
                <a:lnTo>
                  <a:pt x="264419" y="275070"/>
                </a:lnTo>
                <a:cubicBezTo>
                  <a:pt x="255487" y="272568"/>
                  <a:pt x="245985" y="273713"/>
                  <a:pt x="237985" y="278358"/>
                </a:cubicBezTo>
                <a:cubicBezTo>
                  <a:pt x="229983" y="283003"/>
                  <a:pt x="224196" y="290648"/>
                  <a:pt x="221910" y="299649"/>
                </a:cubicBezTo>
                <a:lnTo>
                  <a:pt x="218125" y="314579"/>
                </a:lnTo>
                <a:lnTo>
                  <a:pt x="207408" y="303504"/>
                </a:lnTo>
                <a:cubicBezTo>
                  <a:pt x="200978" y="296858"/>
                  <a:pt x="192119" y="293146"/>
                  <a:pt x="182829" y="293146"/>
                </a:cubicBezTo>
                <a:cubicBezTo>
                  <a:pt x="173542" y="293146"/>
                  <a:pt x="164680" y="296862"/>
                  <a:pt x="158250" y="303504"/>
                </a:cubicBezTo>
                <a:lnTo>
                  <a:pt x="147533" y="314579"/>
                </a:lnTo>
                <a:lnTo>
                  <a:pt x="143747" y="299649"/>
                </a:lnTo>
                <a:cubicBezTo>
                  <a:pt x="141461" y="290648"/>
                  <a:pt x="135675" y="283003"/>
                  <a:pt x="127672" y="278358"/>
                </a:cubicBezTo>
                <a:cubicBezTo>
                  <a:pt x="119669" y="273713"/>
                  <a:pt x="110097" y="272572"/>
                  <a:pt x="101239" y="275070"/>
                </a:cubicBezTo>
                <a:lnTo>
                  <a:pt x="86378" y="279283"/>
                </a:lnTo>
                <a:lnTo>
                  <a:pt x="90591" y="264423"/>
                </a:lnTo>
                <a:cubicBezTo>
                  <a:pt x="93093" y="255491"/>
                  <a:pt x="91948" y="245988"/>
                  <a:pt x="87303" y="237989"/>
                </a:cubicBezTo>
                <a:cubicBezTo>
                  <a:pt x="82658" y="229986"/>
                  <a:pt x="75014" y="224200"/>
                  <a:pt x="66012" y="221914"/>
                </a:cubicBezTo>
                <a:lnTo>
                  <a:pt x="51082" y="218128"/>
                </a:lnTo>
                <a:lnTo>
                  <a:pt x="62157" y="207412"/>
                </a:lnTo>
                <a:cubicBezTo>
                  <a:pt x="68803" y="200982"/>
                  <a:pt x="72516" y="192123"/>
                  <a:pt x="72516" y="182832"/>
                </a:cubicBezTo>
                <a:cubicBezTo>
                  <a:pt x="72516" y="173546"/>
                  <a:pt x="68799" y="164683"/>
                  <a:pt x="62157" y="158253"/>
                </a:cubicBezTo>
                <a:lnTo>
                  <a:pt x="51082" y="147537"/>
                </a:lnTo>
                <a:lnTo>
                  <a:pt x="66012" y="143751"/>
                </a:lnTo>
                <a:cubicBezTo>
                  <a:pt x="75014" y="141465"/>
                  <a:pt x="82658" y="135679"/>
                  <a:pt x="87303" y="127676"/>
                </a:cubicBezTo>
                <a:cubicBezTo>
                  <a:pt x="91948" y="119673"/>
                  <a:pt x="93090" y="110101"/>
                  <a:pt x="90591" y="101242"/>
                </a:cubicBezTo>
                <a:lnTo>
                  <a:pt x="86378" y="86382"/>
                </a:lnTo>
                <a:lnTo>
                  <a:pt x="101239" y="90595"/>
                </a:lnTo>
                <a:cubicBezTo>
                  <a:pt x="110171" y="93097"/>
                  <a:pt x="119673" y="91952"/>
                  <a:pt x="127745" y="87307"/>
                </a:cubicBezTo>
                <a:lnTo>
                  <a:pt x="127672" y="87307"/>
                </a:lnTo>
                <a:moveTo>
                  <a:pt x="158967" y="13646"/>
                </a:moveTo>
                <a:lnTo>
                  <a:pt x="150752" y="5216"/>
                </a:lnTo>
                <a:cubicBezTo>
                  <a:pt x="146465" y="713"/>
                  <a:pt x="140035" y="-999"/>
                  <a:pt x="134033" y="571"/>
                </a:cubicBezTo>
                <a:cubicBezTo>
                  <a:pt x="128031" y="2143"/>
                  <a:pt x="123389" y="6927"/>
                  <a:pt x="121816" y="12930"/>
                </a:cubicBezTo>
                <a:lnTo>
                  <a:pt x="118960" y="24290"/>
                </a:lnTo>
                <a:lnTo>
                  <a:pt x="110529" y="57585"/>
                </a:lnTo>
                <a:lnTo>
                  <a:pt x="77523" y="48225"/>
                </a:lnTo>
                <a:lnTo>
                  <a:pt x="66236" y="45083"/>
                </a:lnTo>
                <a:cubicBezTo>
                  <a:pt x="60234" y="43368"/>
                  <a:pt x="53803" y="45083"/>
                  <a:pt x="49447" y="49443"/>
                </a:cubicBezTo>
                <a:cubicBezTo>
                  <a:pt x="45087" y="53803"/>
                  <a:pt x="43376" y="60233"/>
                  <a:pt x="45087" y="66232"/>
                </a:cubicBezTo>
                <a:lnTo>
                  <a:pt x="48302" y="77519"/>
                </a:lnTo>
                <a:lnTo>
                  <a:pt x="57662" y="110525"/>
                </a:lnTo>
                <a:lnTo>
                  <a:pt x="24367" y="118956"/>
                </a:lnTo>
                <a:lnTo>
                  <a:pt x="13007" y="121813"/>
                </a:lnTo>
                <a:cubicBezTo>
                  <a:pt x="7005" y="123312"/>
                  <a:pt x="2290" y="128027"/>
                  <a:pt x="648" y="134029"/>
                </a:cubicBezTo>
                <a:cubicBezTo>
                  <a:pt x="-995" y="140031"/>
                  <a:pt x="721" y="146461"/>
                  <a:pt x="5220" y="150748"/>
                </a:cubicBezTo>
                <a:lnTo>
                  <a:pt x="13650" y="158963"/>
                </a:lnTo>
                <a:lnTo>
                  <a:pt x="38229" y="182898"/>
                </a:lnTo>
                <a:lnTo>
                  <a:pt x="13650" y="206833"/>
                </a:lnTo>
                <a:lnTo>
                  <a:pt x="5220" y="215048"/>
                </a:lnTo>
                <a:cubicBezTo>
                  <a:pt x="717" y="219335"/>
                  <a:pt x="-995" y="225765"/>
                  <a:pt x="574" y="231767"/>
                </a:cubicBezTo>
                <a:cubicBezTo>
                  <a:pt x="2147" y="237769"/>
                  <a:pt x="6931" y="242411"/>
                  <a:pt x="12934" y="243984"/>
                </a:cubicBezTo>
                <a:lnTo>
                  <a:pt x="24294" y="246840"/>
                </a:lnTo>
                <a:lnTo>
                  <a:pt x="57516" y="255271"/>
                </a:lnTo>
                <a:lnTo>
                  <a:pt x="48229" y="288277"/>
                </a:lnTo>
                <a:lnTo>
                  <a:pt x="45014" y="299564"/>
                </a:lnTo>
                <a:cubicBezTo>
                  <a:pt x="43299" y="305567"/>
                  <a:pt x="45014" y="311997"/>
                  <a:pt x="49374" y="316353"/>
                </a:cubicBezTo>
                <a:cubicBezTo>
                  <a:pt x="53734" y="320713"/>
                  <a:pt x="60164" y="322424"/>
                  <a:pt x="66162" y="320713"/>
                </a:cubicBezTo>
                <a:lnTo>
                  <a:pt x="77450" y="317498"/>
                </a:lnTo>
                <a:lnTo>
                  <a:pt x="110456" y="308138"/>
                </a:lnTo>
                <a:lnTo>
                  <a:pt x="118887" y="341360"/>
                </a:lnTo>
                <a:lnTo>
                  <a:pt x="121743" y="352720"/>
                </a:lnTo>
                <a:cubicBezTo>
                  <a:pt x="123243" y="358722"/>
                  <a:pt x="127958" y="363437"/>
                  <a:pt x="133960" y="365079"/>
                </a:cubicBezTo>
                <a:cubicBezTo>
                  <a:pt x="139962" y="366722"/>
                  <a:pt x="146319" y="364937"/>
                  <a:pt x="150679" y="360507"/>
                </a:cubicBezTo>
                <a:lnTo>
                  <a:pt x="158967" y="352219"/>
                </a:lnTo>
                <a:lnTo>
                  <a:pt x="182902" y="327571"/>
                </a:lnTo>
                <a:lnTo>
                  <a:pt x="206837" y="352219"/>
                </a:lnTo>
                <a:lnTo>
                  <a:pt x="215052" y="360577"/>
                </a:lnTo>
                <a:cubicBezTo>
                  <a:pt x="219412" y="365006"/>
                  <a:pt x="225769" y="366791"/>
                  <a:pt x="231771" y="365149"/>
                </a:cubicBezTo>
                <a:cubicBezTo>
                  <a:pt x="237773" y="363507"/>
                  <a:pt x="242415" y="358792"/>
                  <a:pt x="243988" y="352790"/>
                </a:cubicBezTo>
                <a:lnTo>
                  <a:pt x="246844" y="341429"/>
                </a:lnTo>
                <a:lnTo>
                  <a:pt x="255275" y="308207"/>
                </a:lnTo>
                <a:lnTo>
                  <a:pt x="288281" y="317567"/>
                </a:lnTo>
                <a:lnTo>
                  <a:pt x="299568" y="320782"/>
                </a:lnTo>
                <a:cubicBezTo>
                  <a:pt x="305570" y="322498"/>
                  <a:pt x="312001" y="320782"/>
                  <a:pt x="316357" y="316422"/>
                </a:cubicBezTo>
                <a:cubicBezTo>
                  <a:pt x="320717" y="312063"/>
                  <a:pt x="322428" y="305632"/>
                  <a:pt x="320717" y="299634"/>
                </a:cubicBezTo>
                <a:lnTo>
                  <a:pt x="317502" y="288347"/>
                </a:lnTo>
                <a:lnTo>
                  <a:pt x="308142" y="255340"/>
                </a:lnTo>
                <a:lnTo>
                  <a:pt x="341364" y="246910"/>
                </a:lnTo>
                <a:lnTo>
                  <a:pt x="352724" y="244053"/>
                </a:lnTo>
                <a:cubicBezTo>
                  <a:pt x="358726" y="242554"/>
                  <a:pt x="363441" y="237839"/>
                  <a:pt x="365083" y="231837"/>
                </a:cubicBezTo>
                <a:cubicBezTo>
                  <a:pt x="366726" y="225835"/>
                  <a:pt x="364941" y="219405"/>
                  <a:pt x="360511" y="215118"/>
                </a:cubicBezTo>
                <a:lnTo>
                  <a:pt x="352223" y="206830"/>
                </a:lnTo>
                <a:lnTo>
                  <a:pt x="327575" y="182894"/>
                </a:lnTo>
                <a:lnTo>
                  <a:pt x="352223" y="158959"/>
                </a:lnTo>
                <a:lnTo>
                  <a:pt x="360581" y="150744"/>
                </a:lnTo>
                <a:cubicBezTo>
                  <a:pt x="365010" y="146384"/>
                  <a:pt x="366795" y="140027"/>
                  <a:pt x="365153" y="134025"/>
                </a:cubicBezTo>
                <a:cubicBezTo>
                  <a:pt x="363510" y="128023"/>
                  <a:pt x="358796" y="123382"/>
                  <a:pt x="352794" y="121809"/>
                </a:cubicBezTo>
                <a:lnTo>
                  <a:pt x="341433" y="118952"/>
                </a:lnTo>
                <a:lnTo>
                  <a:pt x="308211" y="110522"/>
                </a:lnTo>
                <a:lnTo>
                  <a:pt x="317571" y="77515"/>
                </a:lnTo>
                <a:lnTo>
                  <a:pt x="320786" y="66228"/>
                </a:lnTo>
                <a:cubicBezTo>
                  <a:pt x="322502" y="60226"/>
                  <a:pt x="320786" y="53796"/>
                  <a:pt x="316426" y="49440"/>
                </a:cubicBezTo>
                <a:cubicBezTo>
                  <a:pt x="312066" y="45080"/>
                  <a:pt x="305636" y="43368"/>
                  <a:pt x="299638" y="45080"/>
                </a:cubicBezTo>
                <a:lnTo>
                  <a:pt x="288351" y="48295"/>
                </a:lnTo>
                <a:lnTo>
                  <a:pt x="255271" y="57582"/>
                </a:lnTo>
                <a:lnTo>
                  <a:pt x="246840" y="24360"/>
                </a:lnTo>
                <a:lnTo>
                  <a:pt x="243984" y="12999"/>
                </a:lnTo>
                <a:cubicBezTo>
                  <a:pt x="242484" y="6997"/>
                  <a:pt x="237770" y="2282"/>
                  <a:pt x="231768" y="640"/>
                </a:cubicBezTo>
                <a:cubicBezTo>
                  <a:pt x="225765" y="-1002"/>
                  <a:pt x="219335" y="713"/>
                  <a:pt x="215049" y="5212"/>
                </a:cubicBezTo>
                <a:lnTo>
                  <a:pt x="206834" y="13643"/>
                </a:lnTo>
                <a:lnTo>
                  <a:pt x="182898" y="38222"/>
                </a:lnTo>
                <a:lnTo>
                  <a:pt x="158967" y="1364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046218" y="4270410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005846" y="4197761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Celebrating Cultural Heritage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046217" y="932927"/>
            <a:ext cx="750570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and Evaluation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create a family tree or timeline and share stories about their ancestors and cultural heritage.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fosters a deeper connection to their roots and personal history.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Family Histories and Genealogy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research and present on a festival or celebration from their own cultural background or one they are interested in learning more about.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will encourage them to explore and appreciate diverse traditions and practices.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Cultural Festivals and Celebrations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learn about and create traditional clothing and textiles from different cultures.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will help them understand the significance of clothing in cultural identity.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Traditional Clothing and Textiles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Celebrating Cultural Heritage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Activities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420" r="-9042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54879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97"/>
              </a:spcBef>
              <a:buNone/>
            </a:pPr>
            <a:r>
              <a:rPr lang="en-US" sz="114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learning about and celebrating cultural heritage, we can build a stronger and more harmonious classroom community and promote empathy, tolerance, and understanding.</a:t>
            </a:r>
            <a:endParaRPr lang="en-US" sz="1147" dirty="0"/>
          </a:p>
          <a:p>
            <a:pPr algn="l" marL="0" indent="0">
              <a:lnSpc>
                <a:spcPct val="100000"/>
              </a:lnSpc>
              <a:spcBef>
                <a:spcPts val="1197"/>
              </a:spcBef>
              <a:buNone/>
            </a:pPr>
            <a:r>
              <a:rPr lang="en-US" sz="114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 conclusion, cultural heritage is an essential part of our shared human experience, and it is vital to understand and appreciate the diverse backgrounds of our peers.</a:t>
            </a:r>
            <a:endParaRPr lang="en-US" sz="1147" dirty="0"/>
          </a:p>
        </p:txBody>
      </p:sp>
      <p:sp>
        <p:nvSpPr>
          <p:cNvPr id="8" name="Text 6"/>
          <p:cNvSpPr/>
          <p:nvPr/>
        </p:nvSpPr>
        <p:spPr>
          <a:xfrm>
            <a:off x="4754879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Building a Harmonious Community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754879" y="2948578"/>
            <a:ext cx="457200" cy="275578"/>
          </a:xfrm>
          <a:custGeom>
            <a:avLst/>
            <a:gdLst/>
            <a:ahLst/>
            <a:cxnLst/>
            <a:rect l="l" t="t" r="r" b="b"/>
            <a:pathLst>
              <a:path w="457200" h="275578">
                <a:moveTo>
                  <a:pt x="194452" y="430"/>
                </a:moveTo>
                <a:lnTo>
                  <a:pt x="157949" y="36936"/>
                </a:lnTo>
                <a:cubicBezTo>
                  <a:pt x="147017" y="39937"/>
                  <a:pt x="136877" y="45437"/>
                  <a:pt x="128304" y="53010"/>
                </a:cubicBezTo>
                <a:lnTo>
                  <a:pt x="109303" y="69942"/>
                </a:lnTo>
                <a:cubicBezTo>
                  <a:pt x="102015" y="76443"/>
                  <a:pt x="92514" y="80014"/>
                  <a:pt x="82726" y="80014"/>
                </a:cubicBezTo>
                <a:lnTo>
                  <a:pt x="68580" y="80014"/>
                </a:lnTo>
                <a:lnTo>
                  <a:pt x="68580" y="171454"/>
                </a:lnTo>
                <a:cubicBezTo>
                  <a:pt x="83151" y="171884"/>
                  <a:pt x="97013" y="177811"/>
                  <a:pt x="107369" y="188170"/>
                </a:cubicBezTo>
                <a:lnTo>
                  <a:pt x="132798" y="213601"/>
                </a:lnTo>
                <a:lnTo>
                  <a:pt x="137800" y="218603"/>
                </a:lnTo>
                <a:lnTo>
                  <a:pt x="137800" y="218603"/>
                </a:lnTo>
                <a:lnTo>
                  <a:pt x="157089" y="237890"/>
                </a:lnTo>
                <a:cubicBezTo>
                  <a:pt x="161520" y="242319"/>
                  <a:pt x="168807" y="242319"/>
                  <a:pt x="173233" y="237890"/>
                </a:cubicBezTo>
                <a:cubicBezTo>
                  <a:pt x="174449" y="236675"/>
                  <a:pt x="175377" y="235248"/>
                  <a:pt x="175876" y="233746"/>
                </a:cubicBezTo>
                <a:cubicBezTo>
                  <a:pt x="177878" y="228245"/>
                  <a:pt x="182519" y="224100"/>
                  <a:pt x="188234" y="222816"/>
                </a:cubicBezTo>
                <a:cubicBezTo>
                  <a:pt x="193949" y="221529"/>
                  <a:pt x="199947" y="223246"/>
                  <a:pt x="204094" y="227460"/>
                </a:cubicBezTo>
                <a:lnTo>
                  <a:pt x="211812" y="235033"/>
                </a:lnTo>
                <a:cubicBezTo>
                  <a:pt x="220101" y="243319"/>
                  <a:pt x="233529" y="243319"/>
                  <a:pt x="241744" y="235033"/>
                </a:cubicBezTo>
                <a:cubicBezTo>
                  <a:pt x="245603" y="231175"/>
                  <a:pt x="247674" y="226247"/>
                  <a:pt x="247889" y="221174"/>
                </a:cubicBezTo>
                <a:cubicBezTo>
                  <a:pt x="248173" y="214888"/>
                  <a:pt x="251890" y="209316"/>
                  <a:pt x="257605" y="206601"/>
                </a:cubicBezTo>
                <a:cubicBezTo>
                  <a:pt x="263320" y="203887"/>
                  <a:pt x="269963" y="204457"/>
                  <a:pt x="275033" y="208100"/>
                </a:cubicBezTo>
                <a:cubicBezTo>
                  <a:pt x="281750" y="212887"/>
                  <a:pt x="291108" y="212245"/>
                  <a:pt x="297107" y="206243"/>
                </a:cubicBezTo>
                <a:cubicBezTo>
                  <a:pt x="303823" y="199527"/>
                  <a:pt x="303823" y="188669"/>
                  <a:pt x="297107" y="182025"/>
                </a:cubicBezTo>
                <a:lnTo>
                  <a:pt x="242956" y="127877"/>
                </a:lnTo>
                <a:lnTo>
                  <a:pt x="217380" y="151452"/>
                </a:lnTo>
                <a:cubicBezTo>
                  <a:pt x="197876" y="169456"/>
                  <a:pt x="167948" y="169740"/>
                  <a:pt x="148087" y="152095"/>
                </a:cubicBezTo>
                <a:cubicBezTo>
                  <a:pt x="125442" y="131950"/>
                  <a:pt x="124939" y="96802"/>
                  <a:pt x="146944" y="76013"/>
                </a:cubicBezTo>
                <a:lnTo>
                  <a:pt x="197021" y="28721"/>
                </a:lnTo>
                <a:cubicBezTo>
                  <a:pt x="216594" y="10290"/>
                  <a:pt x="242453" y="3"/>
                  <a:pt x="269387" y="3"/>
                </a:cubicBezTo>
                <a:cubicBezTo>
                  <a:pt x="295177" y="3"/>
                  <a:pt x="320109" y="9505"/>
                  <a:pt x="339325" y="26577"/>
                </a:cubicBezTo>
                <a:lnTo>
                  <a:pt x="360827" y="45721"/>
                </a:lnTo>
                <a:lnTo>
                  <a:pt x="388615" y="45721"/>
                </a:lnTo>
                <a:lnTo>
                  <a:pt x="417190" y="45721"/>
                </a:lnTo>
                <a:lnTo>
                  <a:pt x="445765" y="45721"/>
                </a:lnTo>
                <a:cubicBezTo>
                  <a:pt x="452052" y="45721"/>
                  <a:pt x="457195" y="50863"/>
                  <a:pt x="457195" y="57152"/>
                </a:cubicBezTo>
                <a:lnTo>
                  <a:pt x="457195" y="205741"/>
                </a:lnTo>
                <a:cubicBezTo>
                  <a:pt x="457195" y="218385"/>
                  <a:pt x="446982" y="228600"/>
                  <a:pt x="434335" y="228600"/>
                </a:cubicBezTo>
                <a:lnTo>
                  <a:pt x="411475" y="228600"/>
                </a:lnTo>
                <a:cubicBezTo>
                  <a:pt x="403045" y="228600"/>
                  <a:pt x="395615" y="224029"/>
                  <a:pt x="391688" y="217170"/>
                </a:cubicBezTo>
                <a:lnTo>
                  <a:pt x="331036" y="217170"/>
                </a:lnTo>
                <a:cubicBezTo>
                  <a:pt x="328608" y="221956"/>
                  <a:pt x="325394" y="226528"/>
                  <a:pt x="321393" y="230530"/>
                </a:cubicBezTo>
                <a:cubicBezTo>
                  <a:pt x="309177" y="242746"/>
                  <a:pt x="292247" y="247533"/>
                  <a:pt x="276387" y="244887"/>
                </a:cubicBezTo>
                <a:cubicBezTo>
                  <a:pt x="273817" y="250101"/>
                  <a:pt x="270315" y="254960"/>
                  <a:pt x="265958" y="259317"/>
                </a:cubicBezTo>
                <a:cubicBezTo>
                  <a:pt x="246454" y="278819"/>
                  <a:pt x="215954" y="280748"/>
                  <a:pt x="194237" y="265104"/>
                </a:cubicBezTo>
                <a:cubicBezTo>
                  <a:pt x="176305" y="279963"/>
                  <a:pt x="149587" y="279034"/>
                  <a:pt x="132803" y="262174"/>
                </a:cubicBezTo>
                <a:lnTo>
                  <a:pt x="113587" y="242886"/>
                </a:lnTo>
                <a:lnTo>
                  <a:pt x="108585" y="237885"/>
                </a:lnTo>
                <a:lnTo>
                  <a:pt x="83151" y="212454"/>
                </a:lnTo>
                <a:cubicBezTo>
                  <a:pt x="79224" y="208525"/>
                  <a:pt x="74080" y="206240"/>
                  <a:pt x="68580" y="205810"/>
                </a:cubicBezTo>
                <a:cubicBezTo>
                  <a:pt x="68580" y="218382"/>
                  <a:pt x="58293" y="228598"/>
                  <a:pt x="45720" y="228598"/>
                </a:cubicBezTo>
                <a:lnTo>
                  <a:pt x="22860" y="228598"/>
                </a:lnTo>
                <a:cubicBezTo>
                  <a:pt x="10214" y="228598"/>
                  <a:pt x="0" y="218382"/>
                  <a:pt x="0" y="205738"/>
                </a:cubicBezTo>
                <a:lnTo>
                  <a:pt x="0" y="57149"/>
                </a:lnTo>
                <a:cubicBezTo>
                  <a:pt x="0" y="50863"/>
                  <a:pt x="5144" y="45718"/>
                  <a:pt x="11430" y="45718"/>
                </a:cubicBezTo>
                <a:lnTo>
                  <a:pt x="40005" y="45718"/>
                </a:lnTo>
                <a:lnTo>
                  <a:pt x="68580" y="45718"/>
                </a:lnTo>
                <a:lnTo>
                  <a:pt x="82726" y="45718"/>
                </a:lnTo>
                <a:cubicBezTo>
                  <a:pt x="84157" y="45718"/>
                  <a:pt x="85510" y="45220"/>
                  <a:pt x="86511" y="44291"/>
                </a:cubicBezTo>
                <a:lnTo>
                  <a:pt x="105444" y="27431"/>
                </a:lnTo>
                <a:cubicBezTo>
                  <a:pt x="125373" y="9786"/>
                  <a:pt x="151022" y="0"/>
                  <a:pt x="177668" y="0"/>
                </a:cubicBezTo>
                <a:lnTo>
                  <a:pt x="185024" y="0"/>
                </a:lnTo>
                <a:cubicBezTo>
                  <a:pt x="188165" y="0"/>
                  <a:pt x="191384" y="143"/>
                  <a:pt x="194452" y="430"/>
                </a:cubicBezTo>
                <a:lnTo>
                  <a:pt x="194452" y="430"/>
                </a:lnTo>
                <a:moveTo>
                  <a:pt x="388620" y="182879"/>
                </a:moveTo>
                <a:lnTo>
                  <a:pt x="388620" y="80009"/>
                </a:lnTo>
                <a:lnTo>
                  <a:pt x="354330" y="80009"/>
                </a:lnTo>
                <a:cubicBezTo>
                  <a:pt x="350115" y="80009"/>
                  <a:pt x="346041" y="78438"/>
                  <a:pt x="342973" y="75652"/>
                </a:cubicBezTo>
                <a:lnTo>
                  <a:pt x="316611" y="52219"/>
                </a:lnTo>
                <a:cubicBezTo>
                  <a:pt x="303608" y="40648"/>
                  <a:pt x="286820" y="34287"/>
                  <a:pt x="269391" y="34287"/>
                </a:cubicBezTo>
                <a:cubicBezTo>
                  <a:pt x="251245" y="34287"/>
                  <a:pt x="233817" y="41218"/>
                  <a:pt x="220599" y="53647"/>
                </a:cubicBezTo>
                <a:lnTo>
                  <a:pt x="170522" y="100939"/>
                </a:lnTo>
                <a:cubicBezTo>
                  <a:pt x="163166" y="107939"/>
                  <a:pt x="163307" y="119728"/>
                  <a:pt x="170879" y="126441"/>
                </a:cubicBezTo>
                <a:cubicBezTo>
                  <a:pt x="177522" y="132371"/>
                  <a:pt x="187594" y="132228"/>
                  <a:pt x="194095" y="126226"/>
                </a:cubicBezTo>
                <a:lnTo>
                  <a:pt x="245457" y="78791"/>
                </a:lnTo>
                <a:cubicBezTo>
                  <a:pt x="252388" y="72361"/>
                  <a:pt x="263247" y="72788"/>
                  <a:pt x="269675" y="79791"/>
                </a:cubicBezTo>
                <a:cubicBezTo>
                  <a:pt x="276103" y="86791"/>
                  <a:pt x="275678" y="97579"/>
                  <a:pt x="268674" y="104009"/>
                </a:cubicBezTo>
                <a:lnTo>
                  <a:pt x="268102" y="104579"/>
                </a:lnTo>
                <a:lnTo>
                  <a:pt x="321252" y="157730"/>
                </a:lnTo>
                <a:cubicBezTo>
                  <a:pt x="328398" y="164873"/>
                  <a:pt x="333038" y="173661"/>
                  <a:pt x="335109" y="182805"/>
                </a:cubicBezTo>
                <a:lnTo>
                  <a:pt x="388542" y="182805"/>
                </a:lnTo>
                <a:lnTo>
                  <a:pt x="388620" y="182879"/>
                </a:lnTo>
                <a:moveTo>
                  <a:pt x="45720" y="194310"/>
                </a:moveTo>
                <a:cubicBezTo>
                  <a:pt x="45720" y="187997"/>
                  <a:pt x="40604" y="182879"/>
                  <a:pt x="34290" y="182879"/>
                </a:cubicBezTo>
                <a:cubicBezTo>
                  <a:pt x="27976" y="182879"/>
                  <a:pt x="22860" y="187997"/>
                  <a:pt x="22860" y="194310"/>
                </a:cubicBezTo>
                <a:cubicBezTo>
                  <a:pt x="22860" y="200624"/>
                  <a:pt x="27976" y="205741"/>
                  <a:pt x="34290" y="205741"/>
                </a:cubicBezTo>
                <a:cubicBezTo>
                  <a:pt x="40604" y="205741"/>
                  <a:pt x="45720" y="200624"/>
                  <a:pt x="45720" y="194310"/>
                </a:cubicBezTo>
                <a:moveTo>
                  <a:pt x="422910" y="205741"/>
                </a:moveTo>
                <a:cubicBezTo>
                  <a:pt x="429224" y="205741"/>
                  <a:pt x="434340" y="200624"/>
                  <a:pt x="434340" y="194310"/>
                </a:cubicBezTo>
                <a:cubicBezTo>
                  <a:pt x="434340" y="187997"/>
                  <a:pt x="429224" y="182879"/>
                  <a:pt x="422910" y="182879"/>
                </a:cubicBezTo>
                <a:cubicBezTo>
                  <a:pt x="416596" y="182879"/>
                  <a:pt x="411480" y="187997"/>
                  <a:pt x="411480" y="194310"/>
                </a:cubicBezTo>
                <a:cubicBezTo>
                  <a:pt x="411480" y="200624"/>
                  <a:pt x="416596" y="205741"/>
                  <a:pt x="422910" y="205741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05836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97"/>
              </a:spcBef>
              <a:buNone/>
            </a:pPr>
            <a:r>
              <a:rPr lang="en-US" sz="114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 conclusion, cultural heritage is an essential part of our shared human experience, and it is vital to understand and appreciate the diverse backgrounds of our peers.</a:t>
            </a:r>
            <a:endParaRPr lang="en-US" sz="1147" dirty="0"/>
          </a:p>
          <a:p>
            <a:pPr algn="l" marL="0" indent="0">
              <a:lnSpc>
                <a:spcPct val="100000"/>
              </a:lnSpc>
              <a:spcBef>
                <a:spcPts val="1197"/>
              </a:spcBef>
              <a:buNone/>
            </a:pPr>
            <a:r>
              <a:rPr lang="en-US" sz="114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learning about and celebrating cultural heritage, we can build a stronger and more harmonious classroom community and promote empathy, tolerance, and understanding.</a:t>
            </a:r>
            <a:endParaRPr lang="en-US" sz="1147" dirty="0"/>
          </a:p>
        </p:txBody>
      </p:sp>
      <p:sp>
        <p:nvSpPr>
          <p:cNvPr id="11" name="Text 9"/>
          <p:cNvSpPr/>
          <p:nvPr/>
        </p:nvSpPr>
        <p:spPr>
          <a:xfrm>
            <a:off x="1005836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Cultural Heritage's Role in Human Experience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36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7" y="414338"/>
                  <a:pt x="252708" y="407909"/>
                  <a:pt x="271106" y="371118"/>
                </a:cubicBezTo>
                <a:cubicBezTo>
                  <a:pt x="278965" y="355313"/>
                  <a:pt x="285750" y="336115"/>
                  <a:pt x="290752" y="314325"/>
                </a:cubicBezTo>
                <a:lnTo>
                  <a:pt x="166453" y="314325"/>
                </a:lnTo>
                <a:cubicBezTo>
                  <a:pt x="171455" y="336115"/>
                  <a:pt x="178239" y="355313"/>
                  <a:pt x="186099" y="371118"/>
                </a:cubicBezTo>
                <a:cubicBezTo>
                  <a:pt x="204492" y="407909"/>
                  <a:pt x="221998" y="414338"/>
                  <a:pt x="228605" y="414338"/>
                </a:cubicBezTo>
                <a:lnTo>
                  <a:pt x="228600" y="414338"/>
                </a:lnTo>
                <a:moveTo>
                  <a:pt x="159394" y="271463"/>
                </a:moveTo>
                <a:lnTo>
                  <a:pt x="297802" y="271463"/>
                </a:lnTo>
                <a:cubicBezTo>
                  <a:pt x="299233" y="257801"/>
                  <a:pt x="300033" y="243422"/>
                  <a:pt x="300033" y="228600"/>
                </a:cubicBezTo>
                <a:cubicBezTo>
                  <a:pt x="300033" y="213778"/>
                  <a:pt x="299228" y="199399"/>
                  <a:pt x="297802" y="185738"/>
                </a:cubicBezTo>
                <a:lnTo>
                  <a:pt x="159394" y="185738"/>
                </a:lnTo>
                <a:cubicBezTo>
                  <a:pt x="157967" y="199399"/>
                  <a:pt x="157163" y="213778"/>
                  <a:pt x="157163" y="228600"/>
                </a:cubicBezTo>
                <a:cubicBezTo>
                  <a:pt x="157163" y="243422"/>
                  <a:pt x="157967" y="257801"/>
                  <a:pt x="159394" y="271463"/>
                </a:cubicBezTo>
                <a:moveTo>
                  <a:pt x="166448" y="142875"/>
                </a:moveTo>
                <a:lnTo>
                  <a:pt x="290752" y="142875"/>
                </a:lnTo>
                <a:cubicBezTo>
                  <a:pt x="285750" y="121085"/>
                  <a:pt x="278965" y="101887"/>
                  <a:pt x="271106" y="86082"/>
                </a:cubicBezTo>
                <a:cubicBezTo>
                  <a:pt x="252713" y="49291"/>
                  <a:pt x="235207" y="42863"/>
                  <a:pt x="228600" y="42863"/>
                </a:cubicBezTo>
                <a:cubicBezTo>
                  <a:pt x="221993" y="42863"/>
                  <a:pt x="204492" y="49291"/>
                  <a:pt x="186094" y="86082"/>
                </a:cubicBezTo>
                <a:cubicBezTo>
                  <a:pt x="178235" y="101887"/>
                  <a:pt x="171450" y="121085"/>
                  <a:pt x="166448" y="142875"/>
                </a:cubicBezTo>
                <a:moveTo>
                  <a:pt x="340847" y="185738"/>
                </a:moveTo>
                <a:cubicBezTo>
                  <a:pt x="342187" y="199577"/>
                  <a:pt x="342813" y="213956"/>
                  <a:pt x="342813" y="228600"/>
                </a:cubicBezTo>
                <a:cubicBezTo>
                  <a:pt x="342813" y="243244"/>
                  <a:pt x="342100" y="257623"/>
                  <a:pt x="340847" y="271463"/>
                </a:cubicBezTo>
                <a:lnTo>
                  <a:pt x="409336" y="271463"/>
                </a:lnTo>
                <a:cubicBezTo>
                  <a:pt x="412550" y="257710"/>
                  <a:pt x="414338" y="243336"/>
                  <a:pt x="414338" y="228600"/>
                </a:cubicBezTo>
                <a:cubicBezTo>
                  <a:pt x="414338" y="213864"/>
                  <a:pt x="412641" y="199490"/>
                  <a:pt x="409336" y="185738"/>
                </a:cubicBezTo>
                <a:lnTo>
                  <a:pt x="340847" y="185738"/>
                </a:lnTo>
                <a:moveTo>
                  <a:pt x="393352" y="142875"/>
                </a:moveTo>
                <a:cubicBezTo>
                  <a:pt x="374241" y="106176"/>
                  <a:pt x="343257" y="76704"/>
                  <a:pt x="305483" y="59473"/>
                </a:cubicBezTo>
                <a:cubicBezTo>
                  <a:pt x="318074" y="82333"/>
                  <a:pt x="328073" y="110816"/>
                  <a:pt x="334593" y="142875"/>
                </a:cubicBezTo>
                <a:lnTo>
                  <a:pt x="393439" y="142875"/>
                </a:lnTo>
                <a:lnTo>
                  <a:pt x="393352" y="142875"/>
                </a:lnTo>
                <a:moveTo>
                  <a:pt x="122516" y="142875"/>
                </a:moveTo>
                <a:cubicBezTo>
                  <a:pt x="129036" y="110816"/>
                  <a:pt x="139035" y="82419"/>
                  <a:pt x="151626" y="59473"/>
                </a:cubicBezTo>
                <a:cubicBezTo>
                  <a:pt x="113852" y="76709"/>
                  <a:pt x="82868" y="106176"/>
                  <a:pt x="63757" y="142875"/>
                </a:cubicBezTo>
                <a:lnTo>
                  <a:pt x="122603" y="142875"/>
                </a:lnTo>
                <a:lnTo>
                  <a:pt x="122516" y="142875"/>
                </a:lnTo>
                <a:moveTo>
                  <a:pt x="47864" y="185738"/>
                </a:moveTo>
                <a:cubicBezTo>
                  <a:pt x="44650" y="199490"/>
                  <a:pt x="42863" y="213864"/>
                  <a:pt x="42863" y="228600"/>
                </a:cubicBezTo>
                <a:cubicBezTo>
                  <a:pt x="42863" y="243336"/>
                  <a:pt x="44559" y="257710"/>
                  <a:pt x="47864" y="271463"/>
                </a:cubicBezTo>
                <a:lnTo>
                  <a:pt x="116353" y="271463"/>
                </a:lnTo>
                <a:cubicBezTo>
                  <a:pt x="115013" y="257623"/>
                  <a:pt x="114387" y="243244"/>
                  <a:pt x="114387" y="228600"/>
                </a:cubicBezTo>
                <a:cubicBezTo>
                  <a:pt x="114387" y="213956"/>
                  <a:pt x="115100" y="199577"/>
                  <a:pt x="116353" y="185738"/>
                </a:cubicBezTo>
                <a:lnTo>
                  <a:pt x="47864" y="185738"/>
                </a:lnTo>
                <a:moveTo>
                  <a:pt x="305483" y="397727"/>
                </a:moveTo>
                <a:cubicBezTo>
                  <a:pt x="343257" y="380491"/>
                  <a:pt x="374241" y="351024"/>
                  <a:pt x="393352" y="314325"/>
                </a:cubicBezTo>
                <a:lnTo>
                  <a:pt x="334506" y="314325"/>
                </a:lnTo>
                <a:cubicBezTo>
                  <a:pt x="327986" y="346384"/>
                  <a:pt x="317987" y="374781"/>
                  <a:pt x="305396" y="397727"/>
                </a:cubicBezTo>
                <a:lnTo>
                  <a:pt x="305483" y="397727"/>
                </a:lnTo>
                <a:moveTo>
                  <a:pt x="151717" y="397727"/>
                </a:moveTo>
                <a:cubicBezTo>
                  <a:pt x="139126" y="374867"/>
                  <a:pt x="129127" y="346384"/>
                  <a:pt x="122607" y="314325"/>
                </a:cubicBezTo>
                <a:lnTo>
                  <a:pt x="63761" y="314325"/>
                </a:lnTo>
                <a:cubicBezTo>
                  <a:pt x="82872" y="351024"/>
                  <a:pt x="113857" y="380496"/>
                  <a:pt x="151630" y="397727"/>
                </a:cubicBezTo>
                <a:lnTo>
                  <a:pt x="151717" y="397727"/>
                </a:lnTo>
                <a:moveTo>
                  <a:pt x="228600" y="457200"/>
                </a:moveTo>
                <a:cubicBezTo>
                  <a:pt x="102349" y="457200"/>
                  <a:pt x="0" y="354851"/>
                  <a:pt x="0" y="228600"/>
                </a:cubicBez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Celebrating Cultural Heritage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22376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89050" r="-8905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did you learn about cultural heritage in this lesson?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you apply what you learned to your everyday life?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Learning About Cultural Heritage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some ways you can share and celebrate your cultural heritage with others?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you respect and appreciate the cultural heritage of your peers?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Sharing and Celebrating Heritage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you apply what you learned to your everyday life?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some ways you can share and celebrate your cultural heritage with others?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Applying Cultural Knowledge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you respect and appreciate the cultural heritage of your peers?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did you learn about cultural heritage in this lesson?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Respecting Peer Heritage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Celebrating Cultural Heritage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590" r="-8859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Celebrating Cultural Heritage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699"/>
              </a:spcBef>
              <a:buNone/>
            </a:pPr>
            <a:r>
              <a:rPr lang="en-US" sz="79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lesson will also include opportunities for students to reflect on what they have learned and how they can apply it to their everyday lives.</a:t>
            </a:r>
            <a:endParaRPr lang="en-US" sz="799" dirty="0"/>
          </a:p>
          <a:p>
            <a:pPr algn="l" marL="0" indent="0">
              <a:lnSpc>
                <a:spcPct val="110000"/>
              </a:lnSpc>
              <a:spcBef>
                <a:spcPts val="699"/>
              </a:spcBef>
              <a:buNone/>
            </a:pPr>
            <a:r>
              <a:rPr lang="en-US" sz="79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next lesson will focus on traditional clothing and textiles from different cultures.</a:t>
            </a:r>
            <a:endParaRPr lang="en-US" sz="799" dirty="0"/>
          </a:p>
        </p:txBody>
      </p:sp>
      <p:sp>
        <p:nvSpPr>
          <p:cNvPr id="9" name="Text 7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Reflection and Application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699"/>
              </a:spcBef>
              <a:buNone/>
            </a:pPr>
            <a:r>
              <a:rPr lang="en-US" sz="79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learn about and create traditional clothing and textiles, and share their projects with the class.</a:t>
            </a:r>
            <a:endParaRPr lang="en-US" sz="799" dirty="0"/>
          </a:p>
          <a:p>
            <a:pPr algn="l" marL="0" indent="0">
              <a:lnSpc>
                <a:spcPct val="110000"/>
              </a:lnSpc>
              <a:spcBef>
                <a:spcPts val="699"/>
              </a:spcBef>
              <a:buNone/>
            </a:pPr>
            <a:r>
              <a:rPr lang="en-US" sz="79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lesson will also include opportunities for students to reflect on what they have learned and how they can apply it to their everyday lives.</a:t>
            </a:r>
            <a:endParaRPr lang="en-US" sz="799" dirty="0"/>
          </a:p>
        </p:txBody>
      </p:sp>
      <p:sp>
        <p:nvSpPr>
          <p:cNvPr id="11" name="Text 9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Creative Projects and Sharing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next lesson will focus on traditional clothing and textiles from different cultures.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learn about and create traditional clothing and textiles, and share their projects with the class.</a:t>
            </a:r>
            <a:endParaRPr lang="en-US" sz="1019" dirty="0"/>
          </a:p>
        </p:txBody>
      </p:sp>
      <p:sp>
        <p:nvSpPr>
          <p:cNvPr id="13" name="Text 11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Exploring Cultural Textiles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45806" y="5258435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3746267"/>
            <a:ext cx="457200" cy="406407"/>
          </a:xfrm>
          <a:custGeom>
            <a:avLst/>
            <a:gdLst/>
            <a:ahLst/>
            <a:cxnLst/>
            <a:rect l="l" t="t" r="r" b="b"/>
            <a:pathLst>
              <a:path w="457200" h="406407">
                <a:moveTo>
                  <a:pt x="220663" y="174235"/>
                </a:moveTo>
                <a:lnTo>
                  <a:pt x="282970" y="236545"/>
                </a:lnTo>
                <a:lnTo>
                  <a:pt x="416477" y="58429"/>
                </a:lnTo>
                <a:cubicBezTo>
                  <a:pt x="420286" y="53349"/>
                  <a:pt x="419732" y="46286"/>
                  <a:pt x="415288" y="41840"/>
                </a:cubicBezTo>
                <a:cubicBezTo>
                  <a:pt x="410844" y="37394"/>
                  <a:pt x="403781" y="36841"/>
                  <a:pt x="398701" y="40649"/>
                </a:cubicBezTo>
                <a:lnTo>
                  <a:pt x="220663" y="174235"/>
                </a:lnTo>
                <a:moveTo>
                  <a:pt x="158036" y="255277"/>
                </a:moveTo>
                <a:cubicBezTo>
                  <a:pt x="154145" y="254484"/>
                  <a:pt x="150176" y="254009"/>
                  <a:pt x="146048" y="254009"/>
                </a:cubicBezTo>
                <a:cubicBezTo>
                  <a:pt x="114455" y="254009"/>
                  <a:pt x="88898" y="279568"/>
                  <a:pt x="88898" y="311158"/>
                </a:cubicBezTo>
                <a:cubicBezTo>
                  <a:pt x="88898" y="314173"/>
                  <a:pt x="89136" y="317111"/>
                  <a:pt x="89533" y="319968"/>
                </a:cubicBezTo>
                <a:cubicBezTo>
                  <a:pt x="92153" y="336956"/>
                  <a:pt x="87787" y="354180"/>
                  <a:pt x="78579" y="367595"/>
                </a:cubicBezTo>
                <a:lnTo>
                  <a:pt x="78021" y="368311"/>
                </a:lnTo>
                <a:lnTo>
                  <a:pt x="145966" y="368311"/>
                </a:lnTo>
                <a:cubicBezTo>
                  <a:pt x="177558" y="368311"/>
                  <a:pt x="203116" y="342752"/>
                  <a:pt x="203116" y="311162"/>
                </a:cubicBezTo>
                <a:cubicBezTo>
                  <a:pt x="203116" y="307032"/>
                  <a:pt x="202718" y="303066"/>
                  <a:pt x="201845" y="299177"/>
                </a:cubicBezTo>
                <a:lnTo>
                  <a:pt x="157871" y="255203"/>
                </a:lnTo>
                <a:lnTo>
                  <a:pt x="158036" y="255277"/>
                </a:lnTo>
                <a:moveTo>
                  <a:pt x="304802" y="270915"/>
                </a:moveTo>
                <a:cubicBezTo>
                  <a:pt x="289641" y="291154"/>
                  <a:pt x="266223" y="303537"/>
                  <a:pt x="241063" y="304728"/>
                </a:cubicBezTo>
                <a:cubicBezTo>
                  <a:pt x="241223" y="306870"/>
                  <a:pt x="241301" y="309016"/>
                  <a:pt x="241301" y="311158"/>
                </a:cubicBezTo>
                <a:cubicBezTo>
                  <a:pt x="241301" y="363783"/>
                  <a:pt x="198676" y="406407"/>
                  <a:pt x="146053" y="406407"/>
                </a:cubicBezTo>
                <a:lnTo>
                  <a:pt x="25402" y="406407"/>
                </a:lnTo>
                <a:cubicBezTo>
                  <a:pt x="11352" y="406407"/>
                  <a:pt x="0" y="395056"/>
                  <a:pt x="0" y="381007"/>
                </a:cubicBezTo>
                <a:cubicBezTo>
                  <a:pt x="0" y="366957"/>
                  <a:pt x="11352" y="355606"/>
                  <a:pt x="25402" y="355606"/>
                </a:cubicBezTo>
                <a:lnTo>
                  <a:pt x="30166" y="355606"/>
                </a:lnTo>
                <a:cubicBezTo>
                  <a:pt x="44531" y="355606"/>
                  <a:pt x="54059" y="339891"/>
                  <a:pt x="51915" y="325760"/>
                </a:cubicBezTo>
                <a:cubicBezTo>
                  <a:pt x="51202" y="320997"/>
                  <a:pt x="50804" y="316156"/>
                  <a:pt x="50804" y="311153"/>
                </a:cubicBezTo>
                <a:cubicBezTo>
                  <a:pt x="50804" y="258528"/>
                  <a:pt x="93429" y="215904"/>
                  <a:pt x="146053" y="215904"/>
                </a:cubicBezTo>
                <a:cubicBezTo>
                  <a:pt x="148197" y="215904"/>
                  <a:pt x="150341" y="215985"/>
                  <a:pt x="152481" y="216144"/>
                </a:cubicBezTo>
                <a:cubicBezTo>
                  <a:pt x="153669" y="190983"/>
                  <a:pt x="165973" y="167647"/>
                  <a:pt x="186213" y="152407"/>
                </a:cubicBezTo>
                <a:lnTo>
                  <a:pt x="375841" y="10168"/>
                </a:lnTo>
                <a:cubicBezTo>
                  <a:pt x="396082" y="-4991"/>
                  <a:pt x="424341" y="-3007"/>
                  <a:pt x="442277" y="14850"/>
                </a:cubicBezTo>
                <a:cubicBezTo>
                  <a:pt x="460218" y="32708"/>
                  <a:pt x="462202" y="61046"/>
                  <a:pt x="447041" y="81285"/>
                </a:cubicBezTo>
                <a:lnTo>
                  <a:pt x="304802" y="27091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24387" y="2201206"/>
            <a:ext cx="271461" cy="457200"/>
          </a:xfrm>
          <a:custGeom>
            <a:avLst/>
            <a:gdLst/>
            <a:ahLst/>
            <a:cxnLst/>
            <a:rect l="l" t="t" r="r" b="b"/>
            <a:pathLst>
              <a:path w="271461" h="457200">
                <a:moveTo>
                  <a:pt x="178603" y="42863"/>
                </a:moveTo>
                <a:cubicBezTo>
                  <a:pt x="178603" y="19189"/>
                  <a:pt x="159413" y="0"/>
                  <a:pt x="135739" y="0"/>
                </a:cubicBezTo>
                <a:cubicBezTo>
                  <a:pt x="112067" y="0"/>
                  <a:pt x="92875" y="19189"/>
                  <a:pt x="92875" y="42863"/>
                </a:cubicBezTo>
                <a:cubicBezTo>
                  <a:pt x="92875" y="66536"/>
                  <a:pt x="112065" y="85725"/>
                  <a:pt x="135739" y="85725"/>
                </a:cubicBezTo>
                <a:cubicBezTo>
                  <a:pt x="159410" y="85725"/>
                  <a:pt x="178603" y="66536"/>
                  <a:pt x="178603" y="42863"/>
                </a:cubicBezTo>
                <a:moveTo>
                  <a:pt x="197979" y="208689"/>
                </a:moveTo>
                <a:lnTo>
                  <a:pt x="231377" y="267713"/>
                </a:lnTo>
                <a:cubicBezTo>
                  <a:pt x="237181" y="277982"/>
                  <a:pt x="250309" y="281644"/>
                  <a:pt x="260578" y="275838"/>
                </a:cubicBezTo>
                <a:cubicBezTo>
                  <a:pt x="270848" y="270031"/>
                  <a:pt x="274510" y="256905"/>
                  <a:pt x="268703" y="246637"/>
                </a:cubicBezTo>
                <a:lnTo>
                  <a:pt x="222446" y="164930"/>
                </a:lnTo>
                <a:cubicBezTo>
                  <a:pt x="204766" y="133676"/>
                  <a:pt x="171637" y="114387"/>
                  <a:pt x="135739" y="114387"/>
                </a:cubicBezTo>
                <a:cubicBezTo>
                  <a:pt x="99841" y="114387"/>
                  <a:pt x="66712" y="133676"/>
                  <a:pt x="49031" y="164930"/>
                </a:cubicBezTo>
                <a:lnTo>
                  <a:pt x="2774" y="246637"/>
                </a:lnTo>
                <a:cubicBezTo>
                  <a:pt x="-3030" y="256905"/>
                  <a:pt x="543" y="270031"/>
                  <a:pt x="10899" y="275838"/>
                </a:cubicBezTo>
                <a:cubicBezTo>
                  <a:pt x="21258" y="281644"/>
                  <a:pt x="34294" y="278069"/>
                  <a:pt x="40100" y="267713"/>
                </a:cubicBezTo>
                <a:lnTo>
                  <a:pt x="73498" y="208689"/>
                </a:lnTo>
                <a:lnTo>
                  <a:pt x="40814" y="324777"/>
                </a:lnTo>
                <a:cubicBezTo>
                  <a:pt x="38224" y="333884"/>
                  <a:pt x="45101" y="342905"/>
                  <a:pt x="54566" y="342905"/>
                </a:cubicBezTo>
                <a:lnTo>
                  <a:pt x="78588" y="342905"/>
                </a:lnTo>
                <a:lnTo>
                  <a:pt x="78588" y="435776"/>
                </a:lnTo>
                <a:cubicBezTo>
                  <a:pt x="78588" y="447654"/>
                  <a:pt x="88143" y="457209"/>
                  <a:pt x="100020" y="457209"/>
                </a:cubicBezTo>
                <a:cubicBezTo>
                  <a:pt x="111896" y="457209"/>
                  <a:pt x="121452" y="447654"/>
                  <a:pt x="121452" y="435780"/>
                </a:cubicBezTo>
                <a:lnTo>
                  <a:pt x="121452" y="342914"/>
                </a:lnTo>
                <a:lnTo>
                  <a:pt x="150026" y="342914"/>
                </a:lnTo>
                <a:lnTo>
                  <a:pt x="150026" y="435785"/>
                </a:lnTo>
                <a:cubicBezTo>
                  <a:pt x="150026" y="447663"/>
                  <a:pt x="159581" y="457218"/>
                  <a:pt x="171458" y="457218"/>
                </a:cubicBezTo>
                <a:cubicBezTo>
                  <a:pt x="183334" y="457218"/>
                  <a:pt x="192889" y="447663"/>
                  <a:pt x="192889" y="435789"/>
                </a:cubicBezTo>
                <a:lnTo>
                  <a:pt x="192889" y="342923"/>
                </a:lnTo>
                <a:lnTo>
                  <a:pt x="216911" y="342923"/>
                </a:lnTo>
                <a:cubicBezTo>
                  <a:pt x="226377" y="342923"/>
                  <a:pt x="233253" y="333902"/>
                  <a:pt x="230663" y="324795"/>
                </a:cubicBezTo>
                <a:lnTo>
                  <a:pt x="197979" y="208689"/>
                </a:lnTo>
                <a:moveTo>
                  <a:pt x="135739" y="157163"/>
                </a:moveTo>
                <a:cubicBezTo>
                  <a:pt x="137704" y="157163"/>
                  <a:pt x="139311" y="158411"/>
                  <a:pt x="139846" y="160290"/>
                </a:cubicBezTo>
                <a:lnTo>
                  <a:pt x="179137" y="300038"/>
                </a:lnTo>
                <a:lnTo>
                  <a:pt x="92251" y="300038"/>
                </a:lnTo>
                <a:lnTo>
                  <a:pt x="131542" y="160290"/>
                </a:lnTo>
                <a:cubicBezTo>
                  <a:pt x="132077" y="158415"/>
                  <a:pt x="133773" y="157162"/>
                  <a:pt x="135649" y="157162"/>
                </a:cubicBezTo>
                <a:lnTo>
                  <a:pt x="135739" y="15716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9" y="4418149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visual aids and storytelling to introduce students to different cultural practices and traditions.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Make the lesson hands-on and interactive, with opportunities for students to participate and engage with the material.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731519" y="3803904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Engaging Cultural Practices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545840" y="44036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student sharing and reflection, and provide opportunities for students to ask questions and seek feedback.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Be flexible and adaptable, and adjust instruction to meet the needs of all students.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545840" y="378943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Student Interaction and Reflection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60161" y="44036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Make the lesson hands-on and interactive, with opportunities for students to participate and engage with the material.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visual aids and storytelling to introduce students to different cultural practices and traditions.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360161" y="378943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Interactive Learning Techniques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74481" y="44036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Be flexible and adaptable, and adjust instruction to meet the needs of all students.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student sharing and reflection, and provide opportunities for students to ask questions and seek feedback.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174481" y="378943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Adaptable Teaching Strategies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9" y="1015365"/>
            <a:ext cx="5364481" cy="141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Teaching Tips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504972" y="-1"/>
            <a:ext cx="5687028" cy="2696902"/>
          </a:xfrm>
          <a:prstGeom prst="rect">
            <a:avLst/>
          </a:prstGeom>
          <a:blipFill>
            <a:blip r:embed="rId1"/>
            <a:srcRect/>
            <a:stretch>
              <a:fillRect l="0" r="0" t="-29077" b="-29077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Celebrating Cultural Heritage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30643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7" y="414338"/>
                  <a:pt x="252708" y="407909"/>
                  <a:pt x="271106" y="371118"/>
                </a:cubicBezTo>
                <a:cubicBezTo>
                  <a:pt x="278965" y="355313"/>
                  <a:pt x="285750" y="336115"/>
                  <a:pt x="290752" y="314325"/>
                </a:cubicBezTo>
                <a:lnTo>
                  <a:pt x="166453" y="314325"/>
                </a:lnTo>
                <a:cubicBezTo>
                  <a:pt x="171455" y="336115"/>
                  <a:pt x="178239" y="355313"/>
                  <a:pt x="186099" y="371118"/>
                </a:cubicBezTo>
                <a:cubicBezTo>
                  <a:pt x="204492" y="407909"/>
                  <a:pt x="221998" y="414338"/>
                  <a:pt x="228605" y="414338"/>
                </a:cubicBezTo>
                <a:lnTo>
                  <a:pt x="228600" y="414338"/>
                </a:lnTo>
                <a:moveTo>
                  <a:pt x="159394" y="271463"/>
                </a:moveTo>
                <a:lnTo>
                  <a:pt x="297802" y="271463"/>
                </a:lnTo>
                <a:cubicBezTo>
                  <a:pt x="299233" y="257801"/>
                  <a:pt x="300033" y="243422"/>
                  <a:pt x="300033" y="228600"/>
                </a:cubicBezTo>
                <a:cubicBezTo>
                  <a:pt x="300033" y="213778"/>
                  <a:pt x="299228" y="199399"/>
                  <a:pt x="297802" y="185738"/>
                </a:cubicBezTo>
                <a:lnTo>
                  <a:pt x="159394" y="185738"/>
                </a:lnTo>
                <a:cubicBezTo>
                  <a:pt x="157967" y="199399"/>
                  <a:pt x="157163" y="213778"/>
                  <a:pt x="157163" y="228600"/>
                </a:cubicBezTo>
                <a:cubicBezTo>
                  <a:pt x="157163" y="243422"/>
                  <a:pt x="157967" y="257801"/>
                  <a:pt x="159394" y="271463"/>
                </a:cubicBezTo>
                <a:moveTo>
                  <a:pt x="166448" y="142875"/>
                </a:moveTo>
                <a:lnTo>
                  <a:pt x="290752" y="142875"/>
                </a:lnTo>
                <a:cubicBezTo>
                  <a:pt x="285750" y="121085"/>
                  <a:pt x="278965" y="101887"/>
                  <a:pt x="271106" y="86082"/>
                </a:cubicBezTo>
                <a:cubicBezTo>
                  <a:pt x="252713" y="49291"/>
                  <a:pt x="235207" y="42863"/>
                  <a:pt x="228600" y="42863"/>
                </a:cubicBezTo>
                <a:cubicBezTo>
                  <a:pt x="221993" y="42863"/>
                  <a:pt x="204492" y="49291"/>
                  <a:pt x="186094" y="86082"/>
                </a:cubicBezTo>
                <a:cubicBezTo>
                  <a:pt x="178235" y="101887"/>
                  <a:pt x="171450" y="121085"/>
                  <a:pt x="166448" y="142875"/>
                </a:cubicBezTo>
                <a:moveTo>
                  <a:pt x="340847" y="185738"/>
                </a:moveTo>
                <a:cubicBezTo>
                  <a:pt x="342187" y="199577"/>
                  <a:pt x="342813" y="213956"/>
                  <a:pt x="342813" y="228600"/>
                </a:cubicBezTo>
                <a:cubicBezTo>
                  <a:pt x="342813" y="243244"/>
                  <a:pt x="342100" y="257623"/>
                  <a:pt x="340847" y="271463"/>
                </a:cubicBezTo>
                <a:lnTo>
                  <a:pt x="409336" y="271463"/>
                </a:lnTo>
                <a:cubicBezTo>
                  <a:pt x="412550" y="257710"/>
                  <a:pt x="414338" y="243336"/>
                  <a:pt x="414338" y="228600"/>
                </a:cubicBezTo>
                <a:cubicBezTo>
                  <a:pt x="414338" y="213864"/>
                  <a:pt x="412641" y="199490"/>
                  <a:pt x="409336" y="185738"/>
                </a:cubicBezTo>
                <a:lnTo>
                  <a:pt x="340847" y="185738"/>
                </a:lnTo>
                <a:moveTo>
                  <a:pt x="393352" y="142875"/>
                </a:moveTo>
                <a:cubicBezTo>
                  <a:pt x="374241" y="106176"/>
                  <a:pt x="343257" y="76704"/>
                  <a:pt x="305483" y="59473"/>
                </a:cubicBezTo>
                <a:cubicBezTo>
                  <a:pt x="318074" y="82333"/>
                  <a:pt x="328073" y="110816"/>
                  <a:pt x="334593" y="142875"/>
                </a:cubicBezTo>
                <a:lnTo>
                  <a:pt x="393439" y="142875"/>
                </a:lnTo>
                <a:lnTo>
                  <a:pt x="393352" y="142875"/>
                </a:lnTo>
                <a:moveTo>
                  <a:pt x="122516" y="142875"/>
                </a:moveTo>
                <a:cubicBezTo>
                  <a:pt x="129036" y="110816"/>
                  <a:pt x="139035" y="82419"/>
                  <a:pt x="151626" y="59473"/>
                </a:cubicBezTo>
                <a:cubicBezTo>
                  <a:pt x="113852" y="76709"/>
                  <a:pt x="82868" y="106176"/>
                  <a:pt x="63757" y="142875"/>
                </a:cubicBezTo>
                <a:lnTo>
                  <a:pt x="122603" y="142875"/>
                </a:lnTo>
                <a:lnTo>
                  <a:pt x="122516" y="142875"/>
                </a:lnTo>
                <a:moveTo>
                  <a:pt x="47864" y="185738"/>
                </a:moveTo>
                <a:cubicBezTo>
                  <a:pt x="44650" y="199490"/>
                  <a:pt x="42863" y="213864"/>
                  <a:pt x="42863" y="228600"/>
                </a:cubicBezTo>
                <a:cubicBezTo>
                  <a:pt x="42863" y="243336"/>
                  <a:pt x="44559" y="257710"/>
                  <a:pt x="47864" y="271463"/>
                </a:cubicBezTo>
                <a:lnTo>
                  <a:pt x="116353" y="271463"/>
                </a:lnTo>
                <a:cubicBezTo>
                  <a:pt x="115013" y="257623"/>
                  <a:pt x="114387" y="243244"/>
                  <a:pt x="114387" y="228600"/>
                </a:cubicBezTo>
                <a:cubicBezTo>
                  <a:pt x="114387" y="213956"/>
                  <a:pt x="115100" y="199577"/>
                  <a:pt x="116353" y="185738"/>
                </a:cubicBezTo>
                <a:lnTo>
                  <a:pt x="47864" y="185738"/>
                </a:lnTo>
                <a:moveTo>
                  <a:pt x="305483" y="397727"/>
                </a:moveTo>
                <a:cubicBezTo>
                  <a:pt x="343257" y="380491"/>
                  <a:pt x="374241" y="351024"/>
                  <a:pt x="393352" y="314325"/>
                </a:cubicBezTo>
                <a:lnTo>
                  <a:pt x="334506" y="314325"/>
                </a:lnTo>
                <a:cubicBezTo>
                  <a:pt x="327986" y="346384"/>
                  <a:pt x="317987" y="374781"/>
                  <a:pt x="305396" y="397727"/>
                </a:cubicBezTo>
                <a:lnTo>
                  <a:pt x="305483" y="397727"/>
                </a:lnTo>
                <a:moveTo>
                  <a:pt x="151717" y="397727"/>
                </a:moveTo>
                <a:cubicBezTo>
                  <a:pt x="139126" y="374867"/>
                  <a:pt x="129127" y="346384"/>
                  <a:pt x="122607" y="314325"/>
                </a:cubicBezTo>
                <a:lnTo>
                  <a:pt x="63761" y="314325"/>
                </a:lnTo>
                <a:cubicBezTo>
                  <a:pt x="82872" y="351024"/>
                  <a:pt x="113857" y="380496"/>
                  <a:pt x="151630" y="397727"/>
                </a:cubicBezTo>
                <a:lnTo>
                  <a:pt x="151717" y="397727"/>
                </a:lnTo>
                <a:moveTo>
                  <a:pt x="228600" y="457200"/>
                </a:moveTo>
                <a:cubicBezTo>
                  <a:pt x="102349" y="457200"/>
                  <a:pt x="0" y="354851"/>
                  <a:pt x="0" y="228600"/>
                </a:cubicBez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45839" y="3155209"/>
            <a:ext cx="457200" cy="275578"/>
          </a:xfrm>
          <a:custGeom>
            <a:avLst/>
            <a:gdLst/>
            <a:ahLst/>
            <a:cxnLst/>
            <a:rect l="l" t="t" r="r" b="b"/>
            <a:pathLst>
              <a:path w="457200" h="275578">
                <a:moveTo>
                  <a:pt x="194452" y="430"/>
                </a:moveTo>
                <a:lnTo>
                  <a:pt x="157949" y="36936"/>
                </a:lnTo>
                <a:cubicBezTo>
                  <a:pt x="147017" y="39937"/>
                  <a:pt x="136877" y="45437"/>
                  <a:pt x="128304" y="53010"/>
                </a:cubicBezTo>
                <a:lnTo>
                  <a:pt x="109303" y="69942"/>
                </a:lnTo>
                <a:cubicBezTo>
                  <a:pt x="102015" y="76443"/>
                  <a:pt x="92514" y="80014"/>
                  <a:pt x="82726" y="80014"/>
                </a:cubicBezTo>
                <a:lnTo>
                  <a:pt x="68580" y="80014"/>
                </a:lnTo>
                <a:lnTo>
                  <a:pt x="68580" y="171454"/>
                </a:lnTo>
                <a:cubicBezTo>
                  <a:pt x="83151" y="171884"/>
                  <a:pt x="97013" y="177811"/>
                  <a:pt x="107369" y="188170"/>
                </a:cubicBezTo>
                <a:lnTo>
                  <a:pt x="132798" y="213601"/>
                </a:lnTo>
                <a:lnTo>
                  <a:pt x="137800" y="218603"/>
                </a:lnTo>
                <a:lnTo>
                  <a:pt x="137800" y="218603"/>
                </a:lnTo>
                <a:lnTo>
                  <a:pt x="157089" y="237890"/>
                </a:lnTo>
                <a:cubicBezTo>
                  <a:pt x="161520" y="242319"/>
                  <a:pt x="168807" y="242319"/>
                  <a:pt x="173233" y="237890"/>
                </a:cubicBezTo>
                <a:cubicBezTo>
                  <a:pt x="174449" y="236675"/>
                  <a:pt x="175377" y="235248"/>
                  <a:pt x="175876" y="233746"/>
                </a:cubicBezTo>
                <a:cubicBezTo>
                  <a:pt x="177878" y="228245"/>
                  <a:pt x="182519" y="224100"/>
                  <a:pt x="188234" y="222816"/>
                </a:cubicBezTo>
                <a:cubicBezTo>
                  <a:pt x="193949" y="221529"/>
                  <a:pt x="199947" y="223246"/>
                  <a:pt x="204094" y="227460"/>
                </a:cubicBezTo>
                <a:lnTo>
                  <a:pt x="211812" y="235033"/>
                </a:lnTo>
                <a:cubicBezTo>
                  <a:pt x="220101" y="243319"/>
                  <a:pt x="233529" y="243319"/>
                  <a:pt x="241744" y="235033"/>
                </a:cubicBezTo>
                <a:cubicBezTo>
                  <a:pt x="245603" y="231175"/>
                  <a:pt x="247674" y="226247"/>
                  <a:pt x="247889" y="221174"/>
                </a:cubicBezTo>
                <a:cubicBezTo>
                  <a:pt x="248173" y="214888"/>
                  <a:pt x="251890" y="209316"/>
                  <a:pt x="257605" y="206601"/>
                </a:cubicBezTo>
                <a:cubicBezTo>
                  <a:pt x="263320" y="203887"/>
                  <a:pt x="269963" y="204457"/>
                  <a:pt x="275033" y="208100"/>
                </a:cubicBezTo>
                <a:cubicBezTo>
                  <a:pt x="281750" y="212887"/>
                  <a:pt x="291108" y="212245"/>
                  <a:pt x="297107" y="206243"/>
                </a:cubicBezTo>
                <a:cubicBezTo>
                  <a:pt x="303823" y="199527"/>
                  <a:pt x="303823" y="188669"/>
                  <a:pt x="297107" y="182025"/>
                </a:cubicBezTo>
                <a:lnTo>
                  <a:pt x="242956" y="127877"/>
                </a:lnTo>
                <a:lnTo>
                  <a:pt x="217380" y="151452"/>
                </a:lnTo>
                <a:cubicBezTo>
                  <a:pt x="197876" y="169456"/>
                  <a:pt x="167948" y="169740"/>
                  <a:pt x="148087" y="152095"/>
                </a:cubicBezTo>
                <a:cubicBezTo>
                  <a:pt x="125442" y="131950"/>
                  <a:pt x="124939" y="96802"/>
                  <a:pt x="146944" y="76013"/>
                </a:cubicBezTo>
                <a:lnTo>
                  <a:pt x="197021" y="28721"/>
                </a:lnTo>
                <a:cubicBezTo>
                  <a:pt x="216594" y="10290"/>
                  <a:pt x="242453" y="3"/>
                  <a:pt x="269387" y="3"/>
                </a:cubicBezTo>
                <a:cubicBezTo>
                  <a:pt x="295177" y="3"/>
                  <a:pt x="320109" y="9505"/>
                  <a:pt x="339325" y="26577"/>
                </a:cubicBezTo>
                <a:lnTo>
                  <a:pt x="360827" y="45721"/>
                </a:lnTo>
                <a:lnTo>
                  <a:pt x="388615" y="45721"/>
                </a:lnTo>
                <a:lnTo>
                  <a:pt x="417190" y="45721"/>
                </a:lnTo>
                <a:lnTo>
                  <a:pt x="445765" y="45721"/>
                </a:lnTo>
                <a:cubicBezTo>
                  <a:pt x="452052" y="45721"/>
                  <a:pt x="457195" y="50863"/>
                  <a:pt x="457195" y="57152"/>
                </a:cubicBezTo>
                <a:lnTo>
                  <a:pt x="457195" y="205741"/>
                </a:lnTo>
                <a:cubicBezTo>
                  <a:pt x="457195" y="218385"/>
                  <a:pt x="446982" y="228600"/>
                  <a:pt x="434335" y="228600"/>
                </a:cubicBezTo>
                <a:lnTo>
                  <a:pt x="411475" y="228600"/>
                </a:lnTo>
                <a:cubicBezTo>
                  <a:pt x="403045" y="228600"/>
                  <a:pt x="395615" y="224029"/>
                  <a:pt x="391688" y="217170"/>
                </a:cubicBezTo>
                <a:lnTo>
                  <a:pt x="331036" y="217170"/>
                </a:lnTo>
                <a:cubicBezTo>
                  <a:pt x="328608" y="221956"/>
                  <a:pt x="325394" y="226528"/>
                  <a:pt x="321393" y="230530"/>
                </a:cubicBezTo>
                <a:cubicBezTo>
                  <a:pt x="309177" y="242746"/>
                  <a:pt x="292247" y="247533"/>
                  <a:pt x="276387" y="244887"/>
                </a:cubicBezTo>
                <a:cubicBezTo>
                  <a:pt x="273817" y="250101"/>
                  <a:pt x="270315" y="254960"/>
                  <a:pt x="265958" y="259317"/>
                </a:cubicBezTo>
                <a:cubicBezTo>
                  <a:pt x="246454" y="278819"/>
                  <a:pt x="215954" y="280748"/>
                  <a:pt x="194237" y="265104"/>
                </a:cubicBezTo>
                <a:cubicBezTo>
                  <a:pt x="176305" y="279963"/>
                  <a:pt x="149587" y="279034"/>
                  <a:pt x="132803" y="262174"/>
                </a:cubicBezTo>
                <a:lnTo>
                  <a:pt x="113587" y="242886"/>
                </a:lnTo>
                <a:lnTo>
                  <a:pt x="108585" y="237885"/>
                </a:lnTo>
                <a:lnTo>
                  <a:pt x="83151" y="212454"/>
                </a:lnTo>
                <a:cubicBezTo>
                  <a:pt x="79224" y="208525"/>
                  <a:pt x="74080" y="206240"/>
                  <a:pt x="68580" y="205810"/>
                </a:cubicBezTo>
                <a:cubicBezTo>
                  <a:pt x="68580" y="218382"/>
                  <a:pt x="58293" y="228598"/>
                  <a:pt x="45720" y="228598"/>
                </a:cubicBezTo>
                <a:lnTo>
                  <a:pt x="22860" y="228598"/>
                </a:lnTo>
                <a:cubicBezTo>
                  <a:pt x="10214" y="228598"/>
                  <a:pt x="0" y="218382"/>
                  <a:pt x="0" y="205738"/>
                </a:cubicBezTo>
                <a:lnTo>
                  <a:pt x="0" y="57149"/>
                </a:lnTo>
                <a:cubicBezTo>
                  <a:pt x="0" y="50863"/>
                  <a:pt x="5144" y="45718"/>
                  <a:pt x="11430" y="45718"/>
                </a:cubicBezTo>
                <a:lnTo>
                  <a:pt x="40005" y="45718"/>
                </a:lnTo>
                <a:lnTo>
                  <a:pt x="68580" y="45718"/>
                </a:lnTo>
                <a:lnTo>
                  <a:pt x="82726" y="45718"/>
                </a:lnTo>
                <a:cubicBezTo>
                  <a:pt x="84157" y="45718"/>
                  <a:pt x="85510" y="45220"/>
                  <a:pt x="86511" y="44291"/>
                </a:cubicBezTo>
                <a:lnTo>
                  <a:pt x="105444" y="27431"/>
                </a:lnTo>
                <a:cubicBezTo>
                  <a:pt x="125373" y="9786"/>
                  <a:pt x="151022" y="0"/>
                  <a:pt x="177668" y="0"/>
                </a:cubicBezTo>
                <a:lnTo>
                  <a:pt x="185024" y="0"/>
                </a:lnTo>
                <a:cubicBezTo>
                  <a:pt x="188165" y="0"/>
                  <a:pt x="191384" y="143"/>
                  <a:pt x="194452" y="430"/>
                </a:cubicBezTo>
                <a:lnTo>
                  <a:pt x="194452" y="430"/>
                </a:lnTo>
                <a:moveTo>
                  <a:pt x="388620" y="182879"/>
                </a:moveTo>
                <a:lnTo>
                  <a:pt x="388620" y="80009"/>
                </a:lnTo>
                <a:lnTo>
                  <a:pt x="354330" y="80009"/>
                </a:lnTo>
                <a:cubicBezTo>
                  <a:pt x="350115" y="80009"/>
                  <a:pt x="346041" y="78438"/>
                  <a:pt x="342973" y="75652"/>
                </a:cubicBezTo>
                <a:lnTo>
                  <a:pt x="316611" y="52219"/>
                </a:lnTo>
                <a:cubicBezTo>
                  <a:pt x="303608" y="40648"/>
                  <a:pt x="286820" y="34287"/>
                  <a:pt x="269391" y="34287"/>
                </a:cubicBezTo>
                <a:cubicBezTo>
                  <a:pt x="251245" y="34287"/>
                  <a:pt x="233817" y="41218"/>
                  <a:pt x="220599" y="53647"/>
                </a:cubicBezTo>
                <a:lnTo>
                  <a:pt x="170522" y="100939"/>
                </a:lnTo>
                <a:cubicBezTo>
                  <a:pt x="163166" y="107939"/>
                  <a:pt x="163307" y="119728"/>
                  <a:pt x="170879" y="126441"/>
                </a:cubicBezTo>
                <a:cubicBezTo>
                  <a:pt x="177522" y="132371"/>
                  <a:pt x="187594" y="132228"/>
                  <a:pt x="194095" y="126226"/>
                </a:cubicBezTo>
                <a:lnTo>
                  <a:pt x="245457" y="78791"/>
                </a:lnTo>
                <a:cubicBezTo>
                  <a:pt x="252388" y="72361"/>
                  <a:pt x="263247" y="72788"/>
                  <a:pt x="269675" y="79791"/>
                </a:cubicBezTo>
                <a:cubicBezTo>
                  <a:pt x="276103" y="86791"/>
                  <a:pt x="275678" y="97579"/>
                  <a:pt x="268674" y="104009"/>
                </a:cubicBezTo>
                <a:lnTo>
                  <a:pt x="268102" y="104579"/>
                </a:lnTo>
                <a:lnTo>
                  <a:pt x="321252" y="157730"/>
                </a:lnTo>
                <a:cubicBezTo>
                  <a:pt x="328398" y="164873"/>
                  <a:pt x="333038" y="173661"/>
                  <a:pt x="335109" y="182805"/>
                </a:cubicBezTo>
                <a:lnTo>
                  <a:pt x="388542" y="182805"/>
                </a:lnTo>
                <a:lnTo>
                  <a:pt x="388620" y="182879"/>
                </a:lnTo>
                <a:moveTo>
                  <a:pt x="45720" y="194310"/>
                </a:moveTo>
                <a:cubicBezTo>
                  <a:pt x="45720" y="187997"/>
                  <a:pt x="40604" y="182879"/>
                  <a:pt x="34290" y="182879"/>
                </a:cubicBezTo>
                <a:cubicBezTo>
                  <a:pt x="27976" y="182879"/>
                  <a:pt x="22860" y="187997"/>
                  <a:pt x="22860" y="194310"/>
                </a:cubicBezTo>
                <a:cubicBezTo>
                  <a:pt x="22860" y="200624"/>
                  <a:pt x="27976" y="205741"/>
                  <a:pt x="34290" y="205741"/>
                </a:cubicBezTo>
                <a:cubicBezTo>
                  <a:pt x="40604" y="205741"/>
                  <a:pt x="45720" y="200624"/>
                  <a:pt x="45720" y="194310"/>
                </a:cubicBezTo>
                <a:moveTo>
                  <a:pt x="422910" y="205741"/>
                </a:moveTo>
                <a:cubicBezTo>
                  <a:pt x="429224" y="205741"/>
                  <a:pt x="434340" y="200624"/>
                  <a:pt x="434340" y="194310"/>
                </a:cubicBezTo>
                <a:cubicBezTo>
                  <a:pt x="434340" y="187997"/>
                  <a:pt x="429224" y="182879"/>
                  <a:pt x="422910" y="182879"/>
                </a:cubicBezTo>
                <a:cubicBezTo>
                  <a:pt x="416596" y="182879"/>
                  <a:pt x="411480" y="187997"/>
                  <a:pt x="411480" y="194310"/>
                </a:cubicBezTo>
                <a:cubicBezTo>
                  <a:pt x="411480" y="200624"/>
                  <a:pt x="416596" y="205741"/>
                  <a:pt x="422910" y="205741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379549" y="3064398"/>
            <a:ext cx="428580" cy="457200"/>
          </a:xfrm>
          <a:custGeom>
            <a:avLst/>
            <a:gdLst/>
            <a:ahLst/>
            <a:cxnLst/>
            <a:rect l="l" t="t" r="r" b="b"/>
            <a:pathLst>
              <a:path w="428580" h="457200">
                <a:moveTo>
                  <a:pt x="228553" y="0"/>
                </a:moveTo>
                <a:cubicBezTo>
                  <a:pt x="205963" y="0"/>
                  <a:pt x="186407" y="13126"/>
                  <a:pt x="177119" y="32146"/>
                </a:cubicBezTo>
                <a:cubicBezTo>
                  <a:pt x="170871" y="29823"/>
                  <a:pt x="164172" y="28575"/>
                  <a:pt x="157118" y="28575"/>
                </a:cubicBezTo>
                <a:cubicBezTo>
                  <a:pt x="125595" y="28575"/>
                  <a:pt x="99966" y="54201"/>
                  <a:pt x="99966" y="85725"/>
                </a:cubicBezTo>
                <a:lnTo>
                  <a:pt x="99966" y="233510"/>
                </a:lnTo>
                <a:lnTo>
                  <a:pt x="97554" y="231101"/>
                </a:lnTo>
                <a:cubicBezTo>
                  <a:pt x="75229" y="208776"/>
                  <a:pt x="39065" y="208776"/>
                  <a:pt x="16740" y="231101"/>
                </a:cubicBezTo>
                <a:cubicBezTo>
                  <a:pt x="-5584" y="253426"/>
                  <a:pt x="-5584" y="289590"/>
                  <a:pt x="16740" y="311916"/>
                </a:cubicBezTo>
                <a:lnTo>
                  <a:pt x="95055" y="390229"/>
                </a:lnTo>
                <a:cubicBezTo>
                  <a:pt x="137917" y="433092"/>
                  <a:pt x="196050" y="457200"/>
                  <a:pt x="256681" y="457200"/>
                </a:cubicBezTo>
                <a:lnTo>
                  <a:pt x="264271" y="457200"/>
                </a:lnTo>
                <a:lnTo>
                  <a:pt x="271416" y="457200"/>
                </a:lnTo>
                <a:cubicBezTo>
                  <a:pt x="272757" y="457200"/>
                  <a:pt x="274094" y="457109"/>
                  <a:pt x="275436" y="456843"/>
                </a:cubicBezTo>
                <a:cubicBezTo>
                  <a:pt x="357320" y="451307"/>
                  <a:pt x="422777" y="385941"/>
                  <a:pt x="428225" y="304056"/>
                </a:cubicBezTo>
                <a:cubicBezTo>
                  <a:pt x="428495" y="302717"/>
                  <a:pt x="428580" y="301377"/>
                  <a:pt x="428580" y="300037"/>
                </a:cubicBezTo>
                <a:lnTo>
                  <a:pt x="428580" y="142875"/>
                </a:lnTo>
                <a:cubicBezTo>
                  <a:pt x="428580" y="111351"/>
                  <a:pt x="402951" y="85725"/>
                  <a:pt x="371429" y="85725"/>
                </a:cubicBezTo>
                <a:cubicBezTo>
                  <a:pt x="366518" y="85725"/>
                  <a:pt x="361696" y="86351"/>
                  <a:pt x="357140" y="87513"/>
                </a:cubicBezTo>
                <a:lnTo>
                  <a:pt x="357140" y="85725"/>
                </a:lnTo>
                <a:cubicBezTo>
                  <a:pt x="357140" y="54201"/>
                  <a:pt x="331511" y="28575"/>
                  <a:pt x="299989" y="28575"/>
                </a:cubicBezTo>
                <a:cubicBezTo>
                  <a:pt x="292935" y="28575"/>
                  <a:pt x="286236" y="29823"/>
                  <a:pt x="279987" y="32146"/>
                </a:cubicBezTo>
                <a:cubicBezTo>
                  <a:pt x="270700" y="13126"/>
                  <a:pt x="251144" y="0"/>
                  <a:pt x="228554" y="0"/>
                </a:cubicBezTo>
                <a:lnTo>
                  <a:pt x="228553" y="0"/>
                </a:lnTo>
                <a:moveTo>
                  <a:pt x="214269" y="85816"/>
                </a:moveTo>
                <a:lnTo>
                  <a:pt x="214269" y="85725"/>
                </a:lnTo>
                <a:lnTo>
                  <a:pt x="214269" y="57150"/>
                </a:lnTo>
                <a:cubicBezTo>
                  <a:pt x="214269" y="49291"/>
                  <a:pt x="220697" y="42863"/>
                  <a:pt x="228558" y="42863"/>
                </a:cubicBezTo>
                <a:cubicBezTo>
                  <a:pt x="236418" y="42863"/>
                  <a:pt x="242846" y="49291"/>
                  <a:pt x="242846" y="57150"/>
                </a:cubicBezTo>
                <a:lnTo>
                  <a:pt x="242846" y="85634"/>
                </a:lnTo>
                <a:lnTo>
                  <a:pt x="242846" y="85725"/>
                </a:lnTo>
                <a:lnTo>
                  <a:pt x="242846" y="207171"/>
                </a:lnTo>
                <a:cubicBezTo>
                  <a:pt x="242846" y="219049"/>
                  <a:pt x="252400" y="228605"/>
                  <a:pt x="264280" y="228605"/>
                </a:cubicBezTo>
                <a:cubicBezTo>
                  <a:pt x="276156" y="228605"/>
                  <a:pt x="285713" y="219049"/>
                  <a:pt x="285713" y="207176"/>
                </a:cubicBezTo>
                <a:lnTo>
                  <a:pt x="285713" y="85734"/>
                </a:lnTo>
                <a:cubicBezTo>
                  <a:pt x="285713" y="85734"/>
                  <a:pt x="285713" y="85734"/>
                  <a:pt x="285713" y="85643"/>
                </a:cubicBezTo>
                <a:cubicBezTo>
                  <a:pt x="285713" y="77783"/>
                  <a:pt x="292142" y="71355"/>
                  <a:pt x="300002" y="71355"/>
                </a:cubicBezTo>
                <a:cubicBezTo>
                  <a:pt x="307862" y="71355"/>
                  <a:pt x="314291" y="77783"/>
                  <a:pt x="314291" y="85643"/>
                </a:cubicBezTo>
                <a:lnTo>
                  <a:pt x="314291" y="135560"/>
                </a:lnTo>
                <a:lnTo>
                  <a:pt x="314291" y="135651"/>
                </a:lnTo>
                <a:lnTo>
                  <a:pt x="314291" y="207089"/>
                </a:lnTo>
                <a:cubicBezTo>
                  <a:pt x="314291" y="218967"/>
                  <a:pt x="323844" y="228522"/>
                  <a:pt x="335724" y="228522"/>
                </a:cubicBezTo>
                <a:cubicBezTo>
                  <a:pt x="347600" y="228522"/>
                  <a:pt x="357157" y="218967"/>
                  <a:pt x="357157" y="207093"/>
                </a:cubicBezTo>
                <a:lnTo>
                  <a:pt x="357157" y="142889"/>
                </a:lnTo>
                <a:lnTo>
                  <a:pt x="357157" y="142797"/>
                </a:lnTo>
                <a:cubicBezTo>
                  <a:pt x="357157" y="134938"/>
                  <a:pt x="363586" y="128510"/>
                  <a:pt x="371446" y="128510"/>
                </a:cubicBezTo>
                <a:cubicBezTo>
                  <a:pt x="379306" y="128510"/>
                  <a:pt x="385735" y="134938"/>
                  <a:pt x="385735" y="142797"/>
                </a:cubicBezTo>
                <a:lnTo>
                  <a:pt x="385735" y="297194"/>
                </a:lnTo>
                <a:cubicBezTo>
                  <a:pt x="385645" y="297729"/>
                  <a:pt x="385645" y="298355"/>
                  <a:pt x="385555" y="298890"/>
                </a:cubicBezTo>
                <a:cubicBezTo>
                  <a:pt x="382521" y="361129"/>
                  <a:pt x="332604" y="411046"/>
                  <a:pt x="270361" y="414081"/>
                </a:cubicBezTo>
                <a:cubicBezTo>
                  <a:pt x="269826" y="414081"/>
                  <a:pt x="269200" y="414173"/>
                  <a:pt x="268664" y="414260"/>
                </a:cubicBezTo>
                <a:lnTo>
                  <a:pt x="264288" y="414260"/>
                </a:lnTo>
                <a:lnTo>
                  <a:pt x="256698" y="414260"/>
                </a:lnTo>
                <a:cubicBezTo>
                  <a:pt x="207407" y="414260"/>
                  <a:pt x="160169" y="394705"/>
                  <a:pt x="125343" y="359876"/>
                </a:cubicBezTo>
                <a:lnTo>
                  <a:pt x="47028" y="281562"/>
                </a:lnTo>
                <a:cubicBezTo>
                  <a:pt x="41491" y="276025"/>
                  <a:pt x="41491" y="266918"/>
                  <a:pt x="47028" y="261381"/>
                </a:cubicBezTo>
                <a:cubicBezTo>
                  <a:pt x="52565" y="255845"/>
                  <a:pt x="61673" y="255845"/>
                  <a:pt x="67210" y="261381"/>
                </a:cubicBezTo>
                <a:lnTo>
                  <a:pt x="106232" y="300403"/>
                </a:lnTo>
                <a:cubicBezTo>
                  <a:pt x="112395" y="306566"/>
                  <a:pt x="121593" y="308349"/>
                  <a:pt x="129628" y="305048"/>
                </a:cubicBezTo>
                <a:cubicBezTo>
                  <a:pt x="137664" y="301743"/>
                  <a:pt x="142846" y="293888"/>
                  <a:pt x="142846" y="285224"/>
                </a:cubicBezTo>
                <a:lnTo>
                  <a:pt x="142846" y="85734"/>
                </a:lnTo>
                <a:cubicBezTo>
                  <a:pt x="142846" y="77875"/>
                  <a:pt x="149275" y="71447"/>
                  <a:pt x="157135" y="71447"/>
                </a:cubicBezTo>
                <a:cubicBezTo>
                  <a:pt x="164995" y="71447"/>
                  <a:pt x="171424" y="77788"/>
                  <a:pt x="171424" y="85643"/>
                </a:cubicBezTo>
                <a:lnTo>
                  <a:pt x="171424" y="207176"/>
                </a:lnTo>
                <a:cubicBezTo>
                  <a:pt x="171424" y="219054"/>
                  <a:pt x="180977" y="228609"/>
                  <a:pt x="192857" y="228609"/>
                </a:cubicBezTo>
                <a:cubicBezTo>
                  <a:pt x="204733" y="228609"/>
                  <a:pt x="214290" y="219054"/>
                  <a:pt x="214290" y="207180"/>
                </a:cubicBezTo>
                <a:lnTo>
                  <a:pt x="214269" y="8581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174481" y="3115198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63501" y="44450"/>
                </a:moveTo>
                <a:cubicBezTo>
                  <a:pt x="63501" y="40958"/>
                  <a:pt x="66358" y="38099"/>
                  <a:pt x="69851" y="38099"/>
                </a:cubicBezTo>
                <a:lnTo>
                  <a:pt x="387349" y="38099"/>
                </a:lnTo>
                <a:cubicBezTo>
                  <a:pt x="390842" y="38099"/>
                  <a:pt x="393699" y="40958"/>
                  <a:pt x="393699" y="44450"/>
                </a:cubicBezTo>
                <a:lnTo>
                  <a:pt x="393699" y="292101"/>
                </a:lnTo>
                <a:lnTo>
                  <a:pt x="431798" y="292101"/>
                </a:lnTo>
                <a:lnTo>
                  <a:pt x="431798" y="44450"/>
                </a:lnTo>
                <a:cubicBezTo>
                  <a:pt x="431798" y="19924"/>
                  <a:pt x="411873" y="0"/>
                  <a:pt x="387349" y="0"/>
                </a:cubicBezTo>
                <a:lnTo>
                  <a:pt x="69851" y="0"/>
                </a:lnTo>
                <a:cubicBezTo>
                  <a:pt x="45322" y="0"/>
                  <a:pt x="25402" y="19924"/>
                  <a:pt x="25402" y="44450"/>
                </a:cubicBezTo>
                <a:lnTo>
                  <a:pt x="25402" y="292101"/>
                </a:lnTo>
                <a:lnTo>
                  <a:pt x="63501" y="292101"/>
                </a:lnTo>
                <a:lnTo>
                  <a:pt x="63501" y="44450"/>
                </a:lnTo>
                <a:moveTo>
                  <a:pt x="177801" y="298451"/>
                </a:moveTo>
                <a:lnTo>
                  <a:pt x="177801" y="317501"/>
                </a:lnTo>
                <a:lnTo>
                  <a:pt x="19052" y="317501"/>
                </a:lnTo>
                <a:cubicBezTo>
                  <a:pt x="8495" y="317501"/>
                  <a:pt x="0" y="325993"/>
                  <a:pt x="0" y="336551"/>
                </a:cubicBezTo>
                <a:cubicBezTo>
                  <a:pt x="0" y="347108"/>
                  <a:pt x="8495" y="355600"/>
                  <a:pt x="19052" y="355600"/>
                </a:cubicBezTo>
                <a:lnTo>
                  <a:pt x="177801" y="355600"/>
                </a:lnTo>
                <a:lnTo>
                  <a:pt x="196852" y="355600"/>
                </a:lnTo>
                <a:lnTo>
                  <a:pt x="311152" y="355600"/>
                </a:lnTo>
                <a:lnTo>
                  <a:pt x="330204" y="355600"/>
                </a:lnTo>
                <a:lnTo>
                  <a:pt x="438153" y="355600"/>
                </a:lnTo>
                <a:cubicBezTo>
                  <a:pt x="448710" y="355600"/>
                  <a:pt x="457205" y="347108"/>
                  <a:pt x="457205" y="336551"/>
                </a:cubicBezTo>
                <a:cubicBezTo>
                  <a:pt x="457205" y="325993"/>
                  <a:pt x="448710" y="317501"/>
                  <a:pt x="438153" y="317501"/>
                </a:cubicBezTo>
                <a:lnTo>
                  <a:pt x="330204" y="317501"/>
                </a:lnTo>
                <a:lnTo>
                  <a:pt x="330204" y="298451"/>
                </a:lnTo>
                <a:cubicBezTo>
                  <a:pt x="330204" y="273926"/>
                  <a:pt x="310279" y="254001"/>
                  <a:pt x="285755" y="254001"/>
                </a:cubicBezTo>
                <a:lnTo>
                  <a:pt x="222254" y="254001"/>
                </a:lnTo>
                <a:cubicBezTo>
                  <a:pt x="197725" y="254001"/>
                  <a:pt x="177805" y="273926"/>
                  <a:pt x="177805" y="298451"/>
                </a:cubicBezTo>
                <a:lnTo>
                  <a:pt x="177801" y="298451"/>
                </a:lnTo>
                <a:moveTo>
                  <a:pt x="292101" y="298451"/>
                </a:moveTo>
                <a:lnTo>
                  <a:pt x="292101" y="317501"/>
                </a:lnTo>
                <a:lnTo>
                  <a:pt x="215899" y="317501"/>
                </a:lnTo>
                <a:lnTo>
                  <a:pt x="215899" y="298451"/>
                </a:lnTo>
                <a:cubicBezTo>
                  <a:pt x="215899" y="294960"/>
                  <a:pt x="218756" y="292101"/>
                  <a:pt x="222249" y="292101"/>
                </a:cubicBezTo>
                <a:lnTo>
                  <a:pt x="285750" y="292101"/>
                </a:lnTo>
                <a:cubicBezTo>
                  <a:pt x="289243" y="292101"/>
                  <a:pt x="292101" y="294960"/>
                  <a:pt x="292101" y="298451"/>
                </a:cubicBezTo>
                <a:lnTo>
                  <a:pt x="292101" y="29845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able to identify and share their own cultural heritage, and respect and appreciate the cultural heritage of their peers.</a:t>
            </a:r>
            <a:endParaRPr lang="en-US" sz="13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Cultural heritage is an essential part of our shared human experience, and it is vital to understand and appreciate the diverse backgrounds of our peers.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Respecting Cultural Heritage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4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learning about and celebrating cultural heritage, we can build a stronger and more harmonious classroom community and promote empathy, tolerance, and understanding.</a:t>
            </a:r>
            <a:endParaRPr lang="en-US" sz="1249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24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able to identify and share their own cultural heritage, and respect and appreciate the cultural heritage of their peers.</a:t>
            </a:r>
            <a:endParaRPr lang="en-US" sz="1249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Celebrating Diversity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Cultural heritage is an essential part of our shared human experience, and it is vital to understand and appreciate the diverse backgrounds of our peers.</a:t>
            </a:r>
            <a:endParaRPr lang="en-US" sz="1202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learning about and celebrating cultural heritage, we can build a stronger and more harmonious classroom community and promote empathy, tolerance, and understanding.</a:t>
            </a:r>
            <a:endParaRPr lang="en-US" sz="1202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Cultural Heritage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Celebrating Cultural Heritage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Takeaways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8077201" y="3230494"/>
            <a:ext cx="548640" cy="365760"/>
          </a:xfrm>
          <a:custGeom>
            <a:avLst/>
            <a:gdLst/>
            <a:ahLst/>
            <a:cxnLst/>
            <a:rect l="l" t="t" r="r" b="b"/>
            <a:pathLst>
              <a:path w="548640" h="365760">
                <a:moveTo>
                  <a:pt x="87058" y="93631"/>
                </a:moveTo>
                <a:cubicBezTo>
                  <a:pt x="58101" y="118587"/>
                  <a:pt x="45718" y="153542"/>
                  <a:pt x="45718" y="198121"/>
                </a:cubicBezTo>
                <a:cubicBezTo>
                  <a:pt x="45718" y="239935"/>
                  <a:pt x="60290" y="269368"/>
                  <a:pt x="80771" y="288610"/>
                </a:cubicBezTo>
                <a:cubicBezTo>
                  <a:pt x="101723" y="308233"/>
                  <a:pt x="131920" y="320044"/>
                  <a:pt x="167637" y="320044"/>
                </a:cubicBezTo>
                <a:lnTo>
                  <a:pt x="175636" y="320044"/>
                </a:lnTo>
                <a:cubicBezTo>
                  <a:pt x="181446" y="320044"/>
                  <a:pt x="186686" y="316807"/>
                  <a:pt x="189259" y="311660"/>
                </a:cubicBezTo>
                <a:lnTo>
                  <a:pt x="211358" y="267561"/>
                </a:lnTo>
                <a:lnTo>
                  <a:pt x="248507" y="286134"/>
                </a:lnTo>
                <a:lnTo>
                  <a:pt x="211358" y="267561"/>
                </a:lnTo>
                <a:cubicBezTo>
                  <a:pt x="223264" y="243655"/>
                  <a:pt x="247651" y="228604"/>
                  <a:pt x="274320" y="228604"/>
                </a:cubicBezTo>
                <a:cubicBezTo>
                  <a:pt x="300990" y="228604"/>
                  <a:pt x="325377" y="243655"/>
                  <a:pt x="337282" y="267466"/>
                </a:cubicBezTo>
                <a:lnTo>
                  <a:pt x="359381" y="311565"/>
                </a:lnTo>
                <a:cubicBezTo>
                  <a:pt x="361954" y="316708"/>
                  <a:pt x="367194" y="319949"/>
                  <a:pt x="373004" y="319949"/>
                </a:cubicBezTo>
                <a:lnTo>
                  <a:pt x="381003" y="319949"/>
                </a:lnTo>
                <a:cubicBezTo>
                  <a:pt x="416626" y="319949"/>
                  <a:pt x="446917" y="308138"/>
                  <a:pt x="467869" y="288515"/>
                </a:cubicBezTo>
                <a:cubicBezTo>
                  <a:pt x="488350" y="269276"/>
                  <a:pt x="502922" y="239844"/>
                  <a:pt x="502922" y="198026"/>
                </a:cubicBezTo>
                <a:cubicBezTo>
                  <a:pt x="502922" y="153447"/>
                  <a:pt x="490539" y="118492"/>
                  <a:pt x="461582" y="93536"/>
                </a:cubicBezTo>
                <a:cubicBezTo>
                  <a:pt x="431390" y="67534"/>
                  <a:pt x="375572" y="45720"/>
                  <a:pt x="274320" y="45720"/>
                </a:cubicBezTo>
                <a:cubicBezTo>
                  <a:pt x="173069" y="45720"/>
                  <a:pt x="117256" y="67534"/>
                  <a:pt x="87058" y="93631"/>
                </a:cubicBezTo>
                <a:lnTo>
                  <a:pt x="87058" y="93631"/>
                </a:lnTo>
                <a:moveTo>
                  <a:pt x="0" y="198121"/>
                </a:moveTo>
                <a:cubicBezTo>
                  <a:pt x="0" y="91440"/>
                  <a:pt x="60959" y="0"/>
                  <a:pt x="274320" y="0"/>
                </a:cubicBezTo>
                <a:cubicBezTo>
                  <a:pt x="487681" y="0"/>
                  <a:pt x="548640" y="91440"/>
                  <a:pt x="548640" y="198121"/>
                </a:cubicBezTo>
                <a:cubicBezTo>
                  <a:pt x="548640" y="304802"/>
                  <a:pt x="472439" y="365760"/>
                  <a:pt x="380998" y="365760"/>
                </a:cubicBezTo>
                <a:lnTo>
                  <a:pt x="372998" y="365760"/>
                </a:lnTo>
                <a:cubicBezTo>
                  <a:pt x="349950" y="365760"/>
                  <a:pt x="328800" y="352710"/>
                  <a:pt x="318513" y="332041"/>
                </a:cubicBezTo>
                <a:lnTo>
                  <a:pt x="296414" y="287941"/>
                </a:lnTo>
                <a:cubicBezTo>
                  <a:pt x="292222" y="279558"/>
                  <a:pt x="283746" y="274320"/>
                  <a:pt x="274314" y="274320"/>
                </a:cubicBezTo>
                <a:cubicBezTo>
                  <a:pt x="264883" y="274320"/>
                  <a:pt x="256407" y="279558"/>
                  <a:pt x="252215" y="287941"/>
                </a:cubicBezTo>
                <a:lnTo>
                  <a:pt x="230116" y="332041"/>
                </a:lnTo>
                <a:cubicBezTo>
                  <a:pt x="219829" y="352710"/>
                  <a:pt x="198684" y="365760"/>
                  <a:pt x="175630" y="365760"/>
                </a:cubicBezTo>
                <a:lnTo>
                  <a:pt x="167631" y="365760"/>
                </a:lnTo>
                <a:cubicBezTo>
                  <a:pt x="76189" y="365760"/>
                  <a:pt x="-11" y="304799"/>
                  <a:pt x="-11" y="198121"/>
                </a:cubicBezTo>
                <a:lnTo>
                  <a:pt x="0" y="198121"/>
                </a:lnTo>
                <a:moveTo>
                  <a:pt x="91442" y="182880"/>
                </a:moveTo>
                <a:cubicBezTo>
                  <a:pt x="91442" y="149212"/>
                  <a:pt x="118737" y="121919"/>
                  <a:pt x="152401" y="121919"/>
                </a:cubicBezTo>
                <a:cubicBezTo>
                  <a:pt x="186066" y="121919"/>
                  <a:pt x="213361" y="149212"/>
                  <a:pt x="213361" y="182880"/>
                </a:cubicBezTo>
                <a:cubicBezTo>
                  <a:pt x="213361" y="216548"/>
                  <a:pt x="186066" y="243841"/>
                  <a:pt x="152401" y="243841"/>
                </a:cubicBezTo>
                <a:cubicBezTo>
                  <a:pt x="118737" y="243841"/>
                  <a:pt x="91442" y="216548"/>
                  <a:pt x="91442" y="182880"/>
                </a:cubicBezTo>
                <a:lnTo>
                  <a:pt x="91442" y="182880"/>
                </a:lnTo>
                <a:moveTo>
                  <a:pt x="396239" y="121919"/>
                </a:moveTo>
                <a:cubicBezTo>
                  <a:pt x="429903" y="121919"/>
                  <a:pt x="457198" y="149212"/>
                  <a:pt x="457198" y="182880"/>
                </a:cubicBezTo>
                <a:cubicBezTo>
                  <a:pt x="457198" y="216548"/>
                  <a:pt x="429903" y="243841"/>
                  <a:pt x="396239" y="243841"/>
                </a:cubicBezTo>
                <a:cubicBezTo>
                  <a:pt x="362574" y="243841"/>
                  <a:pt x="335279" y="216548"/>
                  <a:pt x="335279" y="182880"/>
                </a:cubicBezTo>
                <a:cubicBezTo>
                  <a:pt x="335279" y="149212"/>
                  <a:pt x="362574" y="121919"/>
                  <a:pt x="396239" y="121919"/>
                </a:cubicBezTo>
                <a:lnTo>
                  <a:pt x="396239" y="12191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404361" y="313905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74320" y="497205"/>
                </a:moveTo>
                <a:cubicBezTo>
                  <a:pt x="282248" y="497205"/>
                  <a:pt x="303250" y="489491"/>
                  <a:pt x="325327" y="445342"/>
                </a:cubicBezTo>
                <a:cubicBezTo>
                  <a:pt x="334758" y="426376"/>
                  <a:pt x="342900" y="403338"/>
                  <a:pt x="348902" y="377190"/>
                </a:cubicBezTo>
                <a:lnTo>
                  <a:pt x="199743" y="377190"/>
                </a:lnTo>
                <a:cubicBezTo>
                  <a:pt x="205745" y="403338"/>
                  <a:pt x="213887" y="426376"/>
                  <a:pt x="223318" y="445342"/>
                </a:cubicBezTo>
                <a:cubicBezTo>
                  <a:pt x="245390" y="489491"/>
                  <a:pt x="266398" y="497205"/>
                  <a:pt x="274325" y="497205"/>
                </a:cubicBezTo>
                <a:lnTo>
                  <a:pt x="274320" y="497205"/>
                </a:lnTo>
                <a:moveTo>
                  <a:pt x="191272" y="325755"/>
                </a:moveTo>
                <a:lnTo>
                  <a:pt x="357362" y="325755"/>
                </a:lnTo>
                <a:cubicBezTo>
                  <a:pt x="359079" y="309362"/>
                  <a:pt x="360040" y="292107"/>
                  <a:pt x="360040" y="274320"/>
                </a:cubicBezTo>
                <a:cubicBezTo>
                  <a:pt x="360040" y="256533"/>
                  <a:pt x="359074" y="239278"/>
                  <a:pt x="357362" y="222885"/>
                </a:cubicBezTo>
                <a:lnTo>
                  <a:pt x="191272" y="222885"/>
                </a:lnTo>
                <a:cubicBezTo>
                  <a:pt x="189561" y="239278"/>
                  <a:pt x="188595" y="256533"/>
                  <a:pt x="188595" y="274320"/>
                </a:cubicBezTo>
                <a:cubicBezTo>
                  <a:pt x="188595" y="292107"/>
                  <a:pt x="189561" y="309362"/>
                  <a:pt x="191272" y="325755"/>
                </a:cubicBezTo>
                <a:lnTo>
                  <a:pt x="191272" y="325755"/>
                </a:lnTo>
                <a:moveTo>
                  <a:pt x="199738" y="171450"/>
                </a:moveTo>
                <a:lnTo>
                  <a:pt x="348902" y="171450"/>
                </a:lnTo>
                <a:cubicBezTo>
                  <a:pt x="342900" y="145302"/>
                  <a:pt x="334758" y="122264"/>
                  <a:pt x="325327" y="103298"/>
                </a:cubicBezTo>
                <a:cubicBezTo>
                  <a:pt x="303255" y="59149"/>
                  <a:pt x="282248" y="51435"/>
                  <a:pt x="274320" y="51435"/>
                </a:cubicBezTo>
                <a:cubicBezTo>
                  <a:pt x="266392" y="51435"/>
                  <a:pt x="245390" y="59149"/>
                  <a:pt x="223313" y="103298"/>
                </a:cubicBezTo>
                <a:cubicBezTo>
                  <a:pt x="213882" y="122264"/>
                  <a:pt x="205740" y="145302"/>
                  <a:pt x="199738" y="171450"/>
                </a:cubicBezTo>
                <a:lnTo>
                  <a:pt x="199738" y="171450"/>
                </a:lnTo>
                <a:moveTo>
                  <a:pt x="409017" y="222885"/>
                </a:moveTo>
                <a:cubicBezTo>
                  <a:pt x="410624" y="239492"/>
                  <a:pt x="411376" y="256747"/>
                  <a:pt x="411376" y="274320"/>
                </a:cubicBezTo>
                <a:cubicBezTo>
                  <a:pt x="411376" y="291893"/>
                  <a:pt x="410520" y="309148"/>
                  <a:pt x="409017" y="325755"/>
                </a:cubicBezTo>
                <a:lnTo>
                  <a:pt x="491203" y="325755"/>
                </a:lnTo>
                <a:cubicBezTo>
                  <a:pt x="495060" y="309252"/>
                  <a:pt x="497205" y="292003"/>
                  <a:pt x="497205" y="274320"/>
                </a:cubicBezTo>
                <a:cubicBezTo>
                  <a:pt x="497205" y="256637"/>
                  <a:pt x="495170" y="239388"/>
                  <a:pt x="491203" y="222885"/>
                </a:cubicBezTo>
                <a:lnTo>
                  <a:pt x="409017" y="222885"/>
                </a:lnTo>
                <a:moveTo>
                  <a:pt x="472022" y="171450"/>
                </a:moveTo>
                <a:cubicBezTo>
                  <a:pt x="449089" y="127411"/>
                  <a:pt x="411908" y="92045"/>
                  <a:pt x="366579" y="71367"/>
                </a:cubicBezTo>
                <a:cubicBezTo>
                  <a:pt x="381689" y="98799"/>
                  <a:pt x="393688" y="132979"/>
                  <a:pt x="401511" y="171450"/>
                </a:cubicBezTo>
                <a:lnTo>
                  <a:pt x="472127" y="171450"/>
                </a:lnTo>
                <a:lnTo>
                  <a:pt x="472022" y="171450"/>
                </a:lnTo>
                <a:moveTo>
                  <a:pt x="147019" y="171450"/>
                </a:moveTo>
                <a:cubicBezTo>
                  <a:pt x="154843" y="132979"/>
                  <a:pt x="166841" y="98903"/>
                  <a:pt x="181951" y="71367"/>
                </a:cubicBezTo>
                <a:cubicBezTo>
                  <a:pt x="136622" y="92051"/>
                  <a:pt x="99441" y="127411"/>
                  <a:pt x="76508" y="171450"/>
                </a:cubicBezTo>
                <a:lnTo>
                  <a:pt x="147123" y="171450"/>
                </a:lnTo>
                <a:lnTo>
                  <a:pt x="147019" y="171450"/>
                </a:lnTo>
                <a:moveTo>
                  <a:pt x="57437" y="222885"/>
                </a:moveTo>
                <a:cubicBezTo>
                  <a:pt x="53580" y="239388"/>
                  <a:pt x="51435" y="256637"/>
                  <a:pt x="51435" y="274320"/>
                </a:cubicBezTo>
                <a:cubicBezTo>
                  <a:pt x="51435" y="292003"/>
                  <a:pt x="53470" y="309252"/>
                  <a:pt x="57437" y="325755"/>
                </a:cubicBezTo>
                <a:lnTo>
                  <a:pt x="139623" y="325755"/>
                </a:lnTo>
                <a:cubicBezTo>
                  <a:pt x="138016" y="309148"/>
                  <a:pt x="137264" y="291893"/>
                  <a:pt x="137264" y="274320"/>
                </a:cubicBezTo>
                <a:cubicBezTo>
                  <a:pt x="137264" y="256747"/>
                  <a:pt x="138120" y="239492"/>
                  <a:pt x="139623" y="222885"/>
                </a:cubicBezTo>
                <a:lnTo>
                  <a:pt x="57437" y="222885"/>
                </a:lnTo>
                <a:moveTo>
                  <a:pt x="366579" y="477273"/>
                </a:moveTo>
                <a:cubicBezTo>
                  <a:pt x="411908" y="456589"/>
                  <a:pt x="449089" y="421229"/>
                  <a:pt x="472022" y="377190"/>
                </a:cubicBezTo>
                <a:lnTo>
                  <a:pt x="401407" y="377190"/>
                </a:lnTo>
                <a:cubicBezTo>
                  <a:pt x="393583" y="415661"/>
                  <a:pt x="381585" y="449737"/>
                  <a:pt x="366475" y="477273"/>
                </a:cubicBezTo>
                <a:lnTo>
                  <a:pt x="366579" y="477273"/>
                </a:lnTo>
                <a:moveTo>
                  <a:pt x="182061" y="477273"/>
                </a:moveTo>
                <a:cubicBezTo>
                  <a:pt x="166951" y="449841"/>
                  <a:pt x="154952" y="415661"/>
                  <a:pt x="147129" y="377190"/>
                </a:cubicBezTo>
                <a:lnTo>
                  <a:pt x="76513" y="377190"/>
                </a:lnTo>
                <a:cubicBezTo>
                  <a:pt x="99446" y="421229"/>
                  <a:pt x="136628" y="456595"/>
                  <a:pt x="181956" y="477273"/>
                </a:cubicBezTo>
                <a:lnTo>
                  <a:pt x="182061" y="477273"/>
                </a:lnTo>
                <a:moveTo>
                  <a:pt x="274320" y="548640"/>
                </a:moveTo>
                <a:cubicBezTo>
                  <a:pt x="122819" y="548640"/>
                  <a:pt x="0" y="425821"/>
                  <a:pt x="0" y="274320"/>
                </a:cubicBez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5808" y="3139054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Parents can support their child's learning by asking them about their cultural heritage and traditions.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Parents can also share their own cultural heritage and traditions with their child, and encourage them to ask questions and seek feedback.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Encouraging Cultural Exploration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teacher will provide opportunities for parents to engage with the lesson.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can include volunteer opportunities or parent-teacher conferences.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Parent-Teacher Collaboration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Parents are encouraged to create an open environment for discussing cultural heritage.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children feel more connected to their identity and learning.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Fostering Dialogue at Home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Celebrating Cultural Heritage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 Engagement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54879" y="3423254"/>
            <a:ext cx="2926080" cy="236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teacher will take steps to ensure that all students feel safe and supported.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includes being mindful of cultural sensitivities and maintaining a respectful atmosphere.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754879" y="2857767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Student Safety and Support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05836" y="3423254"/>
            <a:ext cx="2926080" cy="236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teacher will ensure that the classroom environment is inclusive and respectful, with minimal distractions and hazards.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teacher will also be aware of any cultural sensitivities or protocols that may need to be observed.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05836" y="2857767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Inclusive and Respectful Environment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Celebrating Cultural Heritage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932927"/>
            <a:ext cx="722375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Safety Considerations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439868"/>
            <a:ext cx="4572000" cy="3657600"/>
          </a:xfrm>
          <a:custGeom>
            <a:avLst/>
            <a:gdLst/>
            <a:ahLst/>
            <a:cxnLst/>
            <a:rect l="l" t="t" r="r" b="b"/>
            <a:pathLst>
              <a:path w="4572000" h="3657600">
                <a:moveTo>
                  <a:pt x="119604" y="3657600"/>
                </a:moveTo>
                <a:cubicBezTo>
                  <a:pt x="53538" y="3657600"/>
                  <a:pt x="0" y="3604053"/>
                  <a:pt x="0" y="3537996"/>
                </a:cubicBezTo>
                <a:lnTo>
                  <a:pt x="0" y="119604"/>
                </a:lnTo>
                <a:cubicBezTo>
                  <a:pt x="0" y="53547"/>
                  <a:pt x="53538" y="0"/>
                  <a:pt x="119604" y="0"/>
                </a:cubicBezTo>
                <a:lnTo>
                  <a:pt x="4452396" y="0"/>
                </a:lnTo>
                <a:cubicBezTo>
                  <a:pt x="4518462" y="0"/>
                  <a:pt x="4572000" y="53547"/>
                  <a:pt x="4572000" y="119604"/>
                </a:cubicBezTo>
                <a:lnTo>
                  <a:pt x="4572000" y="3537996"/>
                </a:lnTo>
                <a:cubicBezTo>
                  <a:pt x="4572000" y="3604053"/>
                  <a:pt x="4518462" y="3657600"/>
                  <a:pt x="4452396" y="3657600"/>
                </a:cubicBezTo>
                <a:lnTo>
                  <a:pt x="119604" y="36576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713263" y="2439868"/>
            <a:ext cx="4572000" cy="3657600"/>
          </a:xfrm>
          <a:custGeom>
            <a:avLst/>
            <a:gdLst/>
            <a:ahLst/>
            <a:cxnLst/>
            <a:rect l="l" t="t" r="r" b="b"/>
            <a:pathLst>
              <a:path w="4572000" h="3657600">
                <a:moveTo>
                  <a:pt x="106848" y="3657600"/>
                </a:moveTo>
                <a:cubicBezTo>
                  <a:pt x="47823" y="3657600"/>
                  <a:pt x="0" y="3609759"/>
                  <a:pt x="0" y="3550762"/>
                </a:cubicBezTo>
                <a:lnTo>
                  <a:pt x="0" y="106838"/>
                </a:lnTo>
                <a:cubicBezTo>
                  <a:pt x="0" y="47841"/>
                  <a:pt x="47823" y="0"/>
                  <a:pt x="106848" y="0"/>
                </a:cubicBezTo>
                <a:lnTo>
                  <a:pt x="4465152" y="0"/>
                </a:lnTo>
                <a:cubicBezTo>
                  <a:pt x="4524177" y="0"/>
                  <a:pt x="4572000" y="47841"/>
                  <a:pt x="4572000" y="106838"/>
                </a:cubicBezTo>
                <a:lnTo>
                  <a:pt x="4572000" y="3550762"/>
                </a:lnTo>
                <a:cubicBezTo>
                  <a:pt x="4572000" y="3609759"/>
                  <a:pt x="4524177" y="3657600"/>
                  <a:pt x="4465152" y="3657600"/>
                </a:cubicBezTo>
                <a:lnTo>
                  <a:pt x="106848" y="36576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079023" y="3895838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teacher will continue to build on this lesson, providing opportunities for students to learn about and celebrate cultural heritage.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promotes empathy, tolerance, and understanding in the classroom.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079023" y="341347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Promoting Empathy and Tolerance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096000" y="2751279"/>
            <a:ext cx="457200" cy="390476"/>
          </a:xfrm>
          <a:custGeom>
            <a:avLst/>
            <a:gdLst/>
            <a:ahLst/>
            <a:cxnLst/>
            <a:rect l="l" t="t" r="r" b="b"/>
            <a:pathLst>
              <a:path w="457200" h="390476">
                <a:moveTo>
                  <a:pt x="201634" y="379851"/>
                </a:moveTo>
                <a:lnTo>
                  <a:pt x="199403" y="377797"/>
                </a:lnTo>
                <a:lnTo>
                  <a:pt x="42954" y="232513"/>
                </a:lnTo>
                <a:cubicBezTo>
                  <a:pt x="15540" y="207062"/>
                  <a:pt x="0" y="171345"/>
                  <a:pt x="0" y="133929"/>
                </a:cubicBezTo>
                <a:lnTo>
                  <a:pt x="0" y="130981"/>
                </a:lnTo>
                <a:cubicBezTo>
                  <a:pt x="0" y="68115"/>
                  <a:pt x="44650" y="14182"/>
                  <a:pt x="106441" y="2394"/>
                </a:cubicBezTo>
                <a:cubicBezTo>
                  <a:pt x="141622" y="-4393"/>
                  <a:pt x="177608" y="3733"/>
                  <a:pt x="206275" y="23913"/>
                </a:cubicBezTo>
                <a:cubicBezTo>
                  <a:pt x="214313" y="29629"/>
                  <a:pt x="221811" y="36236"/>
                  <a:pt x="228600" y="43827"/>
                </a:cubicBezTo>
                <a:cubicBezTo>
                  <a:pt x="232349" y="39540"/>
                  <a:pt x="236368" y="35611"/>
                  <a:pt x="240656" y="31949"/>
                </a:cubicBezTo>
                <a:cubicBezTo>
                  <a:pt x="243962" y="29091"/>
                  <a:pt x="247354" y="26412"/>
                  <a:pt x="250925" y="23913"/>
                </a:cubicBezTo>
                <a:lnTo>
                  <a:pt x="250925" y="23913"/>
                </a:lnTo>
                <a:cubicBezTo>
                  <a:pt x="279592" y="3733"/>
                  <a:pt x="315578" y="-4393"/>
                  <a:pt x="350759" y="2304"/>
                </a:cubicBezTo>
                <a:cubicBezTo>
                  <a:pt x="412554" y="14092"/>
                  <a:pt x="457200" y="68115"/>
                  <a:pt x="457200" y="130981"/>
                </a:cubicBezTo>
                <a:lnTo>
                  <a:pt x="457200" y="133930"/>
                </a:lnTo>
                <a:cubicBezTo>
                  <a:pt x="457200" y="171345"/>
                  <a:pt x="441664" y="207062"/>
                  <a:pt x="414246" y="232513"/>
                </a:cubicBezTo>
                <a:lnTo>
                  <a:pt x="257797" y="377797"/>
                </a:lnTo>
                <a:lnTo>
                  <a:pt x="255566" y="379851"/>
                </a:lnTo>
                <a:cubicBezTo>
                  <a:pt x="248241" y="386638"/>
                  <a:pt x="238599" y="390476"/>
                  <a:pt x="228600" y="390476"/>
                </a:cubicBezTo>
                <a:cubicBezTo>
                  <a:pt x="218601" y="390476"/>
                  <a:pt x="208954" y="386727"/>
                  <a:pt x="201634" y="379851"/>
                </a:cubicBezTo>
                <a:lnTo>
                  <a:pt x="201634" y="379851"/>
                </a:lnTo>
                <a:moveTo>
                  <a:pt x="213508" y="91243"/>
                </a:moveTo>
                <a:cubicBezTo>
                  <a:pt x="213151" y="90973"/>
                  <a:pt x="212881" y="90618"/>
                  <a:pt x="212616" y="90259"/>
                </a:cubicBezTo>
                <a:lnTo>
                  <a:pt x="196719" y="72398"/>
                </a:lnTo>
                <a:lnTo>
                  <a:pt x="196628" y="72308"/>
                </a:lnTo>
                <a:lnTo>
                  <a:pt x="196628" y="72308"/>
                </a:lnTo>
                <a:cubicBezTo>
                  <a:pt x="175999" y="49181"/>
                  <a:pt x="144836" y="38641"/>
                  <a:pt x="114474" y="44448"/>
                </a:cubicBezTo>
                <a:cubicBezTo>
                  <a:pt x="72859" y="52394"/>
                  <a:pt x="42858" y="88650"/>
                  <a:pt x="42858" y="130977"/>
                </a:cubicBezTo>
                <a:lnTo>
                  <a:pt x="42858" y="133926"/>
                </a:lnTo>
                <a:cubicBezTo>
                  <a:pt x="42858" y="159377"/>
                  <a:pt x="53483" y="183754"/>
                  <a:pt x="72146" y="201076"/>
                </a:cubicBezTo>
                <a:lnTo>
                  <a:pt x="228595" y="346360"/>
                </a:lnTo>
                <a:lnTo>
                  <a:pt x="385045" y="201076"/>
                </a:lnTo>
                <a:cubicBezTo>
                  <a:pt x="403708" y="183750"/>
                  <a:pt x="414333" y="159373"/>
                  <a:pt x="414333" y="133926"/>
                </a:cubicBezTo>
                <a:lnTo>
                  <a:pt x="414333" y="130977"/>
                </a:lnTo>
                <a:cubicBezTo>
                  <a:pt x="414333" y="88740"/>
                  <a:pt x="384327" y="52398"/>
                  <a:pt x="342804" y="44448"/>
                </a:cubicBezTo>
                <a:cubicBezTo>
                  <a:pt x="312441" y="38645"/>
                  <a:pt x="281187" y="49270"/>
                  <a:pt x="260650" y="72308"/>
                </a:cubicBezTo>
                <a:cubicBezTo>
                  <a:pt x="260650" y="72308"/>
                  <a:pt x="260650" y="72308"/>
                  <a:pt x="260558" y="72398"/>
                </a:cubicBezTo>
                <a:cubicBezTo>
                  <a:pt x="260467" y="72488"/>
                  <a:pt x="260558" y="72398"/>
                  <a:pt x="260467" y="72488"/>
                </a:cubicBezTo>
                <a:lnTo>
                  <a:pt x="244570" y="90348"/>
                </a:lnTo>
                <a:cubicBezTo>
                  <a:pt x="244300" y="90704"/>
                  <a:pt x="243944" y="90973"/>
                  <a:pt x="243678" y="91332"/>
                </a:cubicBezTo>
                <a:cubicBezTo>
                  <a:pt x="239660" y="95350"/>
                  <a:pt x="234214" y="97584"/>
                  <a:pt x="228586" y="97584"/>
                </a:cubicBezTo>
                <a:cubicBezTo>
                  <a:pt x="222963" y="97584"/>
                  <a:pt x="217513" y="95350"/>
                  <a:pt x="213494" y="91332"/>
                </a:cubicBezTo>
                <a:lnTo>
                  <a:pt x="213508" y="9124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51556" y="3895838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 conclusion, this lesson on cultural heritage has provided students with a deeper understanding and appreciation of the diverse backgrounds of their peers.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teacher will continue to build on this lesson, providing opportunities for students to learn about and celebrate cultural heritage.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51556" y="341347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Cultural Heritage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51556" y="272424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7" y="414338"/>
                  <a:pt x="252708" y="407909"/>
                  <a:pt x="271106" y="371118"/>
                </a:cubicBezTo>
                <a:cubicBezTo>
                  <a:pt x="278965" y="355313"/>
                  <a:pt x="285750" y="336115"/>
                  <a:pt x="290752" y="314325"/>
                </a:cubicBezTo>
                <a:lnTo>
                  <a:pt x="166453" y="314325"/>
                </a:lnTo>
                <a:cubicBezTo>
                  <a:pt x="171455" y="336115"/>
                  <a:pt x="178239" y="355313"/>
                  <a:pt x="186099" y="371118"/>
                </a:cubicBezTo>
                <a:cubicBezTo>
                  <a:pt x="204492" y="407909"/>
                  <a:pt x="221998" y="414338"/>
                  <a:pt x="228605" y="414338"/>
                </a:cubicBezTo>
                <a:lnTo>
                  <a:pt x="228600" y="414338"/>
                </a:lnTo>
                <a:moveTo>
                  <a:pt x="159394" y="271463"/>
                </a:moveTo>
                <a:lnTo>
                  <a:pt x="297802" y="271463"/>
                </a:lnTo>
                <a:cubicBezTo>
                  <a:pt x="299233" y="257801"/>
                  <a:pt x="300033" y="243422"/>
                  <a:pt x="300033" y="228600"/>
                </a:cubicBezTo>
                <a:cubicBezTo>
                  <a:pt x="300033" y="213778"/>
                  <a:pt x="299228" y="199399"/>
                  <a:pt x="297802" y="185738"/>
                </a:cubicBezTo>
                <a:lnTo>
                  <a:pt x="159394" y="185738"/>
                </a:lnTo>
                <a:cubicBezTo>
                  <a:pt x="157967" y="199399"/>
                  <a:pt x="157163" y="213778"/>
                  <a:pt x="157163" y="228600"/>
                </a:cubicBezTo>
                <a:cubicBezTo>
                  <a:pt x="157163" y="243422"/>
                  <a:pt x="157967" y="257801"/>
                  <a:pt x="159394" y="271463"/>
                </a:cubicBezTo>
                <a:moveTo>
                  <a:pt x="166448" y="142875"/>
                </a:moveTo>
                <a:lnTo>
                  <a:pt x="290752" y="142875"/>
                </a:lnTo>
                <a:cubicBezTo>
                  <a:pt x="285750" y="121085"/>
                  <a:pt x="278965" y="101887"/>
                  <a:pt x="271106" y="86082"/>
                </a:cubicBezTo>
                <a:cubicBezTo>
                  <a:pt x="252713" y="49291"/>
                  <a:pt x="235207" y="42863"/>
                  <a:pt x="228600" y="42863"/>
                </a:cubicBezTo>
                <a:cubicBezTo>
                  <a:pt x="221993" y="42863"/>
                  <a:pt x="204492" y="49291"/>
                  <a:pt x="186094" y="86082"/>
                </a:cubicBezTo>
                <a:cubicBezTo>
                  <a:pt x="178235" y="101887"/>
                  <a:pt x="171450" y="121085"/>
                  <a:pt x="166448" y="142875"/>
                </a:cubicBezTo>
                <a:moveTo>
                  <a:pt x="340847" y="185738"/>
                </a:moveTo>
                <a:cubicBezTo>
                  <a:pt x="342187" y="199577"/>
                  <a:pt x="342813" y="213956"/>
                  <a:pt x="342813" y="228600"/>
                </a:cubicBezTo>
                <a:cubicBezTo>
                  <a:pt x="342813" y="243244"/>
                  <a:pt x="342100" y="257623"/>
                  <a:pt x="340847" y="271463"/>
                </a:cubicBezTo>
                <a:lnTo>
                  <a:pt x="409336" y="271463"/>
                </a:lnTo>
                <a:cubicBezTo>
                  <a:pt x="412550" y="257710"/>
                  <a:pt x="414338" y="243336"/>
                  <a:pt x="414338" y="228600"/>
                </a:cubicBezTo>
                <a:cubicBezTo>
                  <a:pt x="414338" y="213864"/>
                  <a:pt x="412641" y="199490"/>
                  <a:pt x="409336" y="185738"/>
                </a:cubicBezTo>
                <a:lnTo>
                  <a:pt x="340847" y="185738"/>
                </a:lnTo>
                <a:moveTo>
                  <a:pt x="393352" y="142875"/>
                </a:moveTo>
                <a:cubicBezTo>
                  <a:pt x="374241" y="106176"/>
                  <a:pt x="343257" y="76704"/>
                  <a:pt x="305483" y="59473"/>
                </a:cubicBezTo>
                <a:cubicBezTo>
                  <a:pt x="318074" y="82333"/>
                  <a:pt x="328073" y="110816"/>
                  <a:pt x="334593" y="142875"/>
                </a:cubicBezTo>
                <a:lnTo>
                  <a:pt x="393439" y="142875"/>
                </a:lnTo>
                <a:lnTo>
                  <a:pt x="393352" y="142875"/>
                </a:lnTo>
                <a:moveTo>
                  <a:pt x="122516" y="142875"/>
                </a:moveTo>
                <a:cubicBezTo>
                  <a:pt x="129036" y="110816"/>
                  <a:pt x="139035" y="82419"/>
                  <a:pt x="151626" y="59473"/>
                </a:cubicBezTo>
                <a:cubicBezTo>
                  <a:pt x="113852" y="76709"/>
                  <a:pt x="82868" y="106176"/>
                  <a:pt x="63757" y="142875"/>
                </a:cubicBezTo>
                <a:lnTo>
                  <a:pt x="122603" y="142875"/>
                </a:lnTo>
                <a:lnTo>
                  <a:pt x="122516" y="142875"/>
                </a:lnTo>
                <a:moveTo>
                  <a:pt x="47864" y="185738"/>
                </a:moveTo>
                <a:cubicBezTo>
                  <a:pt x="44650" y="199490"/>
                  <a:pt x="42863" y="213864"/>
                  <a:pt x="42863" y="228600"/>
                </a:cubicBezTo>
                <a:cubicBezTo>
                  <a:pt x="42863" y="243336"/>
                  <a:pt x="44559" y="257710"/>
                  <a:pt x="47864" y="271463"/>
                </a:cubicBezTo>
                <a:lnTo>
                  <a:pt x="116353" y="271463"/>
                </a:lnTo>
                <a:cubicBezTo>
                  <a:pt x="115013" y="257623"/>
                  <a:pt x="114387" y="243244"/>
                  <a:pt x="114387" y="228600"/>
                </a:cubicBezTo>
                <a:cubicBezTo>
                  <a:pt x="114387" y="213956"/>
                  <a:pt x="115100" y="199577"/>
                  <a:pt x="116353" y="185738"/>
                </a:cubicBezTo>
                <a:lnTo>
                  <a:pt x="47864" y="185738"/>
                </a:lnTo>
                <a:moveTo>
                  <a:pt x="305483" y="397727"/>
                </a:moveTo>
                <a:cubicBezTo>
                  <a:pt x="343257" y="380491"/>
                  <a:pt x="374241" y="351024"/>
                  <a:pt x="393352" y="314325"/>
                </a:cubicBezTo>
                <a:lnTo>
                  <a:pt x="334506" y="314325"/>
                </a:lnTo>
                <a:cubicBezTo>
                  <a:pt x="327986" y="346384"/>
                  <a:pt x="317987" y="374781"/>
                  <a:pt x="305396" y="397727"/>
                </a:cubicBezTo>
                <a:lnTo>
                  <a:pt x="305483" y="397727"/>
                </a:lnTo>
                <a:moveTo>
                  <a:pt x="151717" y="397727"/>
                </a:moveTo>
                <a:cubicBezTo>
                  <a:pt x="139126" y="374867"/>
                  <a:pt x="129127" y="346384"/>
                  <a:pt x="122607" y="314325"/>
                </a:cubicBezTo>
                <a:lnTo>
                  <a:pt x="63761" y="314325"/>
                </a:lnTo>
                <a:cubicBezTo>
                  <a:pt x="82872" y="351024"/>
                  <a:pt x="113857" y="380496"/>
                  <a:pt x="151630" y="397727"/>
                </a:cubicBezTo>
                <a:lnTo>
                  <a:pt x="151717" y="397727"/>
                </a:lnTo>
                <a:moveTo>
                  <a:pt x="228600" y="457200"/>
                </a:moveTo>
                <a:cubicBezTo>
                  <a:pt x="102349" y="457200"/>
                  <a:pt x="0" y="354851"/>
                  <a:pt x="0" y="228600"/>
                </a:cubicBez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 and Final Thoughts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Celebrating Cultural Heritage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2025-07-25T19:51:18Z</dcterms:created>
  <dcterms:modified xsi:type="dcterms:W3CDTF">2025-07-25T19:51:18Z</dcterms:modified>
</cp:coreProperties>
</file>